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94" r:id="rId2"/>
    <p:sldId id="278" r:id="rId3"/>
    <p:sldId id="279" r:id="rId4"/>
    <p:sldId id="280" r:id="rId5"/>
    <p:sldId id="293" r:id="rId6"/>
    <p:sldId id="282" r:id="rId7"/>
    <p:sldId id="291" r:id="rId8"/>
    <p:sldId id="292" r:id="rId9"/>
    <p:sldId id="295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7F331-2187-4CCB-9E39-D52C4C394CD2}" v="129" dt="2023-03-17T14:30:54.32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09" autoAdjust="0"/>
  </p:normalViewPr>
  <p:slideViewPr>
    <p:cSldViewPr snapToGrid="0" snapToObjects="1">
      <p:cViewPr varScale="1">
        <p:scale>
          <a:sx n="143" d="100"/>
          <a:sy n="143" d="100"/>
        </p:scale>
        <p:origin x="120" y="5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Broomell" userId="a463e5d8-2c7e-4a05-ba97-fd7677408c5e" providerId="ADAL" clId="{9047F331-2187-4CCB-9E39-D52C4C394CD2}"/>
    <pc:docChg chg="undo custSel addSld delSld modSld sldOrd modMainMaster">
      <pc:chgData name="Iain Broomell" userId="a463e5d8-2c7e-4a05-ba97-fd7677408c5e" providerId="ADAL" clId="{9047F331-2187-4CCB-9E39-D52C4C394CD2}" dt="2023-03-17T14:30:54.326" v="1397"/>
      <pc:docMkLst>
        <pc:docMk/>
      </pc:docMkLst>
      <pc:sldChg chg="modSp modTransition">
        <pc:chgData name="Iain Broomell" userId="a463e5d8-2c7e-4a05-ba97-fd7677408c5e" providerId="ADAL" clId="{9047F331-2187-4CCB-9E39-D52C4C394CD2}" dt="2023-03-17T14:25:43.659" v="1286"/>
        <pc:sldMkLst>
          <pc:docMk/>
          <pc:sldMk cId="2131568492" sldId="278"/>
        </pc:sldMkLst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 modTransition modClrScheme chgLayout">
        <pc:chgData name="Iain Broomell" userId="a463e5d8-2c7e-4a05-ba97-fd7677408c5e" providerId="ADAL" clId="{9047F331-2187-4CCB-9E39-D52C4C394CD2}" dt="2023-03-17T14:25:43.659" v="1286"/>
        <pc:sldMkLst>
          <pc:docMk/>
          <pc:sldMk cId="3855531800" sldId="279"/>
        </pc:sldMkLst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3855531800" sldId="279"/>
            <ac:spMk id="2" creationId="{85C565E9-D88A-55D3-9D42-BD1C24B6DE9F}"/>
          </ac:spMkLst>
        </pc:spChg>
        <pc:spChg chg="add del mod">
          <ac:chgData name="Iain Broomell" userId="a463e5d8-2c7e-4a05-ba97-fd7677408c5e" providerId="ADAL" clId="{9047F331-2187-4CCB-9E39-D52C4C394CD2}" dt="2023-03-17T14:25:43.659" v="1286"/>
          <ac:spMkLst>
            <pc:docMk/>
            <pc:sldMk cId="3855531800" sldId="279"/>
            <ac:spMk id="3" creationId="{4D1F66E5-D2D7-172B-46BA-FEBFE092CC7F}"/>
          </ac:spMkLst>
        </pc:spChg>
        <pc:spChg chg="add del mod">
          <ac:chgData name="Iain Broomell" userId="a463e5d8-2c7e-4a05-ba97-fd7677408c5e" providerId="ADAL" clId="{9047F331-2187-4CCB-9E39-D52C4C394CD2}" dt="2023-03-17T14:21:19.302" v="986" actId="26606"/>
          <ac:spMkLst>
            <pc:docMk/>
            <pc:sldMk cId="3855531800" sldId="279"/>
            <ac:spMk id="9" creationId="{1892E254-0130-1C33-E395-AA85509314C9}"/>
          </ac:spMkLst>
        </pc:spChg>
        <pc:spChg chg="add del mod">
          <ac:chgData name="Iain Broomell" userId="a463e5d8-2c7e-4a05-ba97-fd7677408c5e" providerId="ADAL" clId="{9047F331-2187-4CCB-9E39-D52C4C394CD2}" dt="2023-03-17T14:21:19.302" v="986" actId="26606"/>
          <ac:spMkLst>
            <pc:docMk/>
            <pc:sldMk cId="3855531800" sldId="279"/>
            <ac:spMk id="11" creationId="{734E08BD-5CC2-E1D0-C94A-AAE050E1DEAF}"/>
          </ac:spMkLst>
        </pc:spChg>
        <pc:graphicFrameChg chg="add del mod">
          <ac:chgData name="Iain Broomell" userId="a463e5d8-2c7e-4a05-ba97-fd7677408c5e" providerId="ADAL" clId="{9047F331-2187-4CCB-9E39-D52C4C394CD2}" dt="2023-03-17T14:21:19.302" v="986" actId="26606"/>
          <ac:graphicFrameMkLst>
            <pc:docMk/>
            <pc:sldMk cId="3855531800" sldId="279"/>
            <ac:graphicFrameMk id="5" creationId="{0BA5EDB5-06AB-1D70-C8F5-959DBA503C03}"/>
          </ac:graphicFrameMkLst>
        </pc:graphicFrameChg>
      </pc:sldChg>
      <pc:sldChg chg="modSp mod modTransition">
        <pc:chgData name="Iain Broomell" userId="a463e5d8-2c7e-4a05-ba97-fd7677408c5e" providerId="ADAL" clId="{9047F331-2187-4CCB-9E39-D52C4C394CD2}" dt="2023-03-17T14:30:54.326" v="1397"/>
        <pc:sldMkLst>
          <pc:docMk/>
          <pc:sldMk cId="979622006" sldId="280"/>
        </pc:sldMkLst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79622006" sldId="280"/>
            <ac:spMk id="15" creationId="{7FC3FD3F-45EE-74E3-AD64-441303B83EF3}"/>
          </ac:spMkLst>
        </pc:spChg>
      </pc:sldChg>
      <pc:sldChg chg="del">
        <pc:chgData name="Iain Broomell" userId="a463e5d8-2c7e-4a05-ba97-fd7677408c5e" providerId="ADAL" clId="{9047F331-2187-4CCB-9E39-D52C4C394CD2}" dt="2023-03-17T13:42:27.678" v="0" actId="2696"/>
        <pc:sldMkLst>
          <pc:docMk/>
          <pc:sldMk cId="2952923800" sldId="281"/>
        </pc:sldMkLst>
      </pc:sldChg>
      <pc:sldChg chg="addSp delSp modSp mod modTransition modClrScheme chgLayout">
        <pc:chgData name="Iain Broomell" userId="a463e5d8-2c7e-4a05-ba97-fd7677408c5e" providerId="ADAL" clId="{9047F331-2187-4CCB-9E39-D52C4C394CD2}" dt="2023-03-17T14:27:37.042" v="1348"/>
        <pc:sldMkLst>
          <pc:docMk/>
          <pc:sldMk cId="685681062" sldId="282"/>
        </pc:sldMkLst>
        <pc:spChg chg="mod">
          <ac:chgData name="Iain Broomell" userId="a463e5d8-2c7e-4a05-ba97-fd7677408c5e" providerId="ADAL" clId="{9047F331-2187-4CCB-9E39-D52C4C394CD2}" dt="2023-03-17T14:14:36.666" v="778" actId="1076"/>
          <ac:spMkLst>
            <pc:docMk/>
            <pc:sldMk cId="685681062" sldId="282"/>
            <ac:spMk id="2" creationId="{FD5E8954-9BCB-7FD9-A210-38DC54382D45}"/>
          </ac:spMkLst>
        </pc:spChg>
        <pc:spChg chg="del">
          <ac:chgData name="Iain Broomell" userId="a463e5d8-2c7e-4a05-ba97-fd7677408c5e" providerId="ADAL" clId="{9047F331-2187-4CCB-9E39-D52C4C394CD2}" dt="2023-03-17T13:52:34.065" v="699" actId="478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Iain Broomell" userId="a463e5d8-2c7e-4a05-ba97-fd7677408c5e" providerId="ADAL" clId="{9047F331-2187-4CCB-9E39-D52C4C394CD2}" dt="2023-03-17T13:52:25.129" v="695" actId="478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Iain Broomell" userId="a463e5d8-2c7e-4a05-ba97-fd7677408c5e" providerId="ADAL" clId="{9047F331-2187-4CCB-9E39-D52C4C394CD2}" dt="2023-03-17T13:52:22.857" v="694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Iain Broomell" userId="a463e5d8-2c7e-4a05-ba97-fd7677408c5e" providerId="ADAL" clId="{9047F331-2187-4CCB-9E39-D52C4C394CD2}" dt="2023-03-17T13:52:26.912" v="696" actId="478"/>
          <ac:spMkLst>
            <pc:docMk/>
            <pc:sldMk cId="685681062" sldId="282"/>
            <ac:spMk id="7" creationId="{91C69856-6625-F31B-1D97-4A349F303AC7}"/>
          </ac:spMkLst>
        </pc:spChg>
        <pc:spChg chg="add del mod">
          <ac:chgData name="Iain Broomell" userId="a463e5d8-2c7e-4a05-ba97-fd7677408c5e" providerId="ADAL" clId="{9047F331-2187-4CCB-9E39-D52C4C394CD2}" dt="2023-03-17T13:52:28.486" v="697" actId="478"/>
          <ac:spMkLst>
            <pc:docMk/>
            <pc:sldMk cId="685681062" sldId="282"/>
            <ac:spMk id="9" creationId="{92B3C5C4-6282-624C-0321-15465BB535B9}"/>
          </ac:spMkLst>
        </pc:spChg>
        <pc:spChg chg="add del mod">
          <ac:chgData name="Iain Broomell" userId="a463e5d8-2c7e-4a05-ba97-fd7677408c5e" providerId="ADAL" clId="{9047F331-2187-4CCB-9E39-D52C4C394CD2}" dt="2023-03-17T13:52:37.951" v="700" actId="478"/>
          <ac:spMkLst>
            <pc:docMk/>
            <pc:sldMk cId="685681062" sldId="282"/>
            <ac:spMk id="11" creationId="{BB77327E-B273-8AC5-12C4-7852AB0143AC}"/>
          </ac:spMkLst>
        </pc:spChg>
        <pc:spChg chg="add del mod">
          <ac:chgData name="Iain Broomell" userId="a463e5d8-2c7e-4a05-ba97-fd7677408c5e" providerId="ADAL" clId="{9047F331-2187-4CCB-9E39-D52C4C394CD2}" dt="2023-03-17T14:06:19.496" v="727" actId="478"/>
          <ac:spMkLst>
            <pc:docMk/>
            <pc:sldMk cId="685681062" sldId="282"/>
            <ac:spMk id="12" creationId="{A20330F6-D2E1-B00F-56DC-9DE0082403C8}"/>
          </ac:spMkLst>
        </pc:spChg>
        <pc:spChg chg="add del mod ord">
          <ac:chgData name="Iain Broomell" userId="a463e5d8-2c7e-4a05-ba97-fd7677408c5e" providerId="ADAL" clId="{9047F331-2187-4CCB-9E39-D52C4C394CD2}" dt="2023-03-17T14:14:56.534" v="782" actId="478"/>
          <ac:spMkLst>
            <pc:docMk/>
            <pc:sldMk cId="685681062" sldId="282"/>
            <ac:spMk id="13" creationId="{8FB4AB13-F5BA-5C0C-5B25-B9A2C9CDB18F}"/>
          </ac:spMkLst>
        </pc:spChg>
        <pc:spChg chg="mod">
          <ac:chgData name="Iain Broomell" userId="a463e5d8-2c7e-4a05-ba97-fd7677408c5e" providerId="ADAL" clId="{9047F331-2187-4CCB-9E39-D52C4C394CD2}" dt="2023-03-17T14:14:48.729" v="780" actId="1076"/>
          <ac:spMkLst>
            <pc:docMk/>
            <pc:sldMk cId="685681062" sldId="282"/>
            <ac:spMk id="23" creationId="{94FF72B7-0438-3641-5939-75128934B0DF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28" creationId="{A43D727C-233D-06C4-8C73-4CADB055CA92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30" creationId="{4C911FF2-4784-EC3B-226F-3816CC0D156D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32" creationId="{B178678E-7031-F9E6-E268-7012A942474E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34" creationId="{0E21D045-142C-7161-61A7-61AE93E55BE1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36" creationId="{A6A27654-4F0D-163F-B773-4B869E9C55A2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38" creationId="{29D62A9C-5745-437B-2754-FFA17F7BD98F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40" creationId="{054391B2-16F3-3E92-6D71-D2B1EE2836C1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42" creationId="{2158883A-5227-8CE7-29C1-76988D195712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44" creationId="{B9E09534-047E-7591-B5F7-7C3FF2BE0572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46" creationId="{7D75FDAC-41DB-8092-6FB2-250F404A92A3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48" creationId="{B16C90B7-F608-6D1B-F0EE-02EDE8C6D17D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50" creationId="{52CFBE4D-C767-4E4D-08CD-0AA0DAE8A8BC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52" creationId="{CEE9C9CF-278A-BA78-BCEC-E6B92DA835D5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54" creationId="{C67BEDB2-AAC8-CE83-1081-149BB114CD0C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56" creationId="{42E776D3-75BC-78E5-BABE-352A9FCC227F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58" creationId="{A3A3AB17-807D-7175-EBF1-747674C0FE0E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60" creationId="{57C1FB58-CCCE-36C2-1FF4-0ACFF6E74F8B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62" creationId="{6EC1A304-EF59-9DCA-3428-4711B402E785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64" creationId="{F8009A05-DB47-A585-69B5-7EF5E8D8087D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66" creationId="{8F10E7CB-19F3-7D3C-1505-BEDFD5F9823C}"/>
          </ac:spMkLst>
        </pc:spChg>
        <pc:spChg chg="add del mod">
          <ac:chgData name="Iain Broomell" userId="a463e5d8-2c7e-4a05-ba97-fd7677408c5e" providerId="ADAL" clId="{9047F331-2187-4CCB-9E39-D52C4C394CD2}" dt="2023-03-17T14:12:58.063" v="754" actId="26606"/>
          <ac:spMkLst>
            <pc:docMk/>
            <pc:sldMk cId="685681062" sldId="282"/>
            <ac:spMk id="68" creationId="{887C8746-3383-9F34-69D6-921190B717EE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0" creationId="{9C4A58A5-DE03-8C46-4D3F-2C21F8280D8E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1" creationId="{F72470E5-0465-5CC6-2519-22FD14C235E1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2" creationId="{ED6DDB6D-EF46-19FB-40B6-CF7E10BD53FF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3" creationId="{63FB8A0E-6730-979A-A30B-5C919C0AACA3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4" creationId="{8C772C36-8DC3-4F7C-C81C-DF4E3D350DC6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5" creationId="{D6D0DE28-8043-1AAF-61F8-A74973DC5BFB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6" creationId="{9E4FD124-93C7-8AAC-1657-3716C757C1FE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7" creationId="{80C68162-AEC6-BFFC-637D-6E3DA3BBB68E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8" creationId="{1F989D74-47A4-8102-06CF-F1A06C60C622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79" creationId="{49878E59-3A58-454D-4FFD-C20FE40A87A3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80" creationId="{21DD008C-98FF-1F35-0242-6E02A3A00B4B}"/>
          </ac:spMkLst>
        </pc:spChg>
        <pc:spChg chg="add del mod">
          <ac:chgData name="Iain Broomell" userId="a463e5d8-2c7e-4a05-ba97-fd7677408c5e" providerId="ADAL" clId="{9047F331-2187-4CCB-9E39-D52C4C394CD2}" dt="2023-03-17T14:12:59.245" v="756" actId="26606"/>
          <ac:spMkLst>
            <pc:docMk/>
            <pc:sldMk cId="685681062" sldId="282"/>
            <ac:spMk id="81" creationId="{474FFE79-F5AB-6532-FA27-5B003579BBF0}"/>
          </ac:spMkLst>
        </pc:spChg>
        <pc:spChg chg="add del mod">
          <ac:chgData name="Iain Broomell" userId="a463e5d8-2c7e-4a05-ba97-fd7677408c5e" providerId="ADAL" clId="{9047F331-2187-4CCB-9E39-D52C4C394CD2}" dt="2023-03-17T14:13:00.136" v="758" actId="26606"/>
          <ac:spMkLst>
            <pc:docMk/>
            <pc:sldMk cId="685681062" sldId="282"/>
            <ac:spMk id="83" creationId="{34409559-F839-7A2D-8639-0232A12E4DB4}"/>
          </ac:spMkLst>
        </pc:spChg>
        <pc:spChg chg="add del mod">
          <ac:chgData name="Iain Broomell" userId="a463e5d8-2c7e-4a05-ba97-fd7677408c5e" providerId="ADAL" clId="{9047F331-2187-4CCB-9E39-D52C4C394CD2}" dt="2023-03-17T14:13:00.136" v="758" actId="26606"/>
          <ac:spMkLst>
            <pc:docMk/>
            <pc:sldMk cId="685681062" sldId="282"/>
            <ac:spMk id="84" creationId="{C6BE1DF8-B927-78BE-906C-0C57D21523B9}"/>
          </ac:spMkLst>
        </pc:spChg>
        <pc:spChg chg="add del mod">
          <ac:chgData name="Iain Broomell" userId="a463e5d8-2c7e-4a05-ba97-fd7677408c5e" providerId="ADAL" clId="{9047F331-2187-4CCB-9E39-D52C4C394CD2}" dt="2023-03-17T14:13:00.136" v="758" actId="26606"/>
          <ac:spMkLst>
            <pc:docMk/>
            <pc:sldMk cId="685681062" sldId="282"/>
            <ac:spMk id="85" creationId="{EAAE690C-1AFB-FF64-DDD8-8A70B5634982}"/>
          </ac:spMkLst>
        </pc:spChg>
        <pc:spChg chg="add del mod">
          <ac:chgData name="Iain Broomell" userId="a463e5d8-2c7e-4a05-ba97-fd7677408c5e" providerId="ADAL" clId="{9047F331-2187-4CCB-9E39-D52C4C394CD2}" dt="2023-03-17T14:13:00.136" v="758" actId="26606"/>
          <ac:spMkLst>
            <pc:docMk/>
            <pc:sldMk cId="685681062" sldId="282"/>
            <ac:spMk id="86" creationId="{877661FA-8176-68CF-2489-6049794206AB}"/>
          </ac:spMkLst>
        </pc:spChg>
        <pc:spChg chg="add del mod">
          <ac:chgData name="Iain Broomell" userId="a463e5d8-2c7e-4a05-ba97-fd7677408c5e" providerId="ADAL" clId="{9047F331-2187-4CCB-9E39-D52C4C394CD2}" dt="2023-03-17T14:13:00.136" v="758" actId="26606"/>
          <ac:spMkLst>
            <pc:docMk/>
            <pc:sldMk cId="685681062" sldId="282"/>
            <ac:spMk id="87" creationId="{AC7C988E-2F16-0521-5846-C2C70A629CB8}"/>
          </ac:spMkLst>
        </pc:spChg>
        <pc:spChg chg="add del mod">
          <ac:chgData name="Iain Broomell" userId="a463e5d8-2c7e-4a05-ba97-fd7677408c5e" providerId="ADAL" clId="{9047F331-2187-4CCB-9E39-D52C4C394CD2}" dt="2023-03-17T14:13:00.136" v="758" actId="26606"/>
          <ac:spMkLst>
            <pc:docMk/>
            <pc:sldMk cId="685681062" sldId="282"/>
            <ac:spMk id="88" creationId="{68F5B595-4991-F893-40B2-211F571D65EB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0" creationId="{D4AA247C-512B-7D2A-EAFA-126E2F75233C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1" creationId="{6FC809A4-C90B-D929-3F01-EDC8048B27B1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2" creationId="{DE53A8B6-CAC6-776D-D0E9-D853D03AEB50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3" creationId="{A70A2E08-EA78-7682-7D98-7B125E6472B1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4" creationId="{8A8C9B62-F17E-8B09-1FCB-3B7ADEFA0D81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5" creationId="{5AB90BF5-518A-2788-A600-03D3CF2423A4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6" creationId="{DDF6C74B-B9CA-003B-9D3F-11BBD1CB78A0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7" creationId="{9A22A03B-8736-A515-6AB6-D2BB35220562}"/>
          </ac:spMkLst>
        </pc:spChg>
        <pc:spChg chg="add del mod">
          <ac:chgData name="Iain Broomell" userId="a463e5d8-2c7e-4a05-ba97-fd7677408c5e" providerId="ADAL" clId="{9047F331-2187-4CCB-9E39-D52C4C394CD2}" dt="2023-03-17T14:13:07.014" v="760" actId="26606"/>
          <ac:spMkLst>
            <pc:docMk/>
            <pc:sldMk cId="685681062" sldId="282"/>
            <ac:spMk id="98" creationId="{988A7987-3553-0E7A-94B2-0FEE9273E33E}"/>
          </ac:spMkLst>
        </pc:spChg>
        <pc:picChg chg="add mod">
          <ac:chgData name="Iain Broomell" userId="a463e5d8-2c7e-4a05-ba97-fd7677408c5e" providerId="ADAL" clId="{9047F331-2187-4CCB-9E39-D52C4C394CD2}" dt="2023-03-17T14:15:17.346" v="783" actId="1076"/>
          <ac:picMkLst>
            <pc:docMk/>
            <pc:sldMk cId="685681062" sldId="282"/>
            <ac:picMk id="15" creationId="{1989CF5E-ABA9-CB50-E207-31215C1DFBA2}"/>
          </ac:picMkLst>
        </pc:picChg>
        <pc:picChg chg="add mod">
          <ac:chgData name="Iain Broomell" userId="a463e5d8-2c7e-4a05-ba97-fd7677408c5e" providerId="ADAL" clId="{9047F331-2187-4CCB-9E39-D52C4C394CD2}" dt="2023-03-17T14:15:17.346" v="783" actId="1076"/>
          <ac:picMkLst>
            <pc:docMk/>
            <pc:sldMk cId="685681062" sldId="282"/>
            <ac:picMk id="17" creationId="{1BD9514C-B816-3553-23C1-C5969CF74FB4}"/>
          </ac:picMkLst>
        </pc:picChg>
        <pc:picChg chg="add mod ord">
          <ac:chgData name="Iain Broomell" userId="a463e5d8-2c7e-4a05-ba97-fd7677408c5e" providerId="ADAL" clId="{9047F331-2187-4CCB-9E39-D52C4C394CD2}" dt="2023-03-17T14:15:17.346" v="783" actId="1076"/>
          <ac:picMkLst>
            <pc:docMk/>
            <pc:sldMk cId="685681062" sldId="282"/>
            <ac:picMk id="19" creationId="{3C938837-F7C8-4629-9B21-AEAA1E0585AF}"/>
          </ac:picMkLst>
        </pc:picChg>
      </pc:sldChg>
      <pc:sldChg chg="modSp del mod">
        <pc:chgData name="Iain Broomell" userId="a463e5d8-2c7e-4a05-ba97-fd7677408c5e" providerId="ADAL" clId="{9047F331-2187-4CCB-9E39-D52C4C394CD2}" dt="2023-03-17T13:46:43.653" v="66" actId="2696"/>
        <pc:sldMkLst>
          <pc:docMk/>
          <pc:sldMk cId="2903841477" sldId="283"/>
        </pc:sldMkLst>
        <pc:spChg chg="mod">
          <ac:chgData name="Iain Broomell" userId="a463e5d8-2c7e-4a05-ba97-fd7677408c5e" providerId="ADAL" clId="{9047F331-2187-4CCB-9E39-D52C4C394CD2}" dt="2023-03-17T13:42:32.395" v="9" actId="20577"/>
          <ac:spMkLst>
            <pc:docMk/>
            <pc:sldMk cId="2903841477" sldId="283"/>
            <ac:spMk id="2" creationId="{69125542-D540-B766-0FA1-10DE2ED0495C}"/>
          </ac:spMkLst>
        </pc:spChg>
        <pc:spChg chg="mod">
          <ac:chgData name="Iain Broomell" userId="a463e5d8-2c7e-4a05-ba97-fd7677408c5e" providerId="ADAL" clId="{9047F331-2187-4CCB-9E39-D52C4C394CD2}" dt="2023-03-17T13:42:42.198" v="31" actId="20577"/>
          <ac:spMkLst>
            <pc:docMk/>
            <pc:sldMk cId="2903841477" sldId="283"/>
            <ac:spMk id="6" creationId="{A6DDBB02-9464-CEB2-1790-240E71187667}"/>
          </ac:spMkLst>
        </pc:spChg>
      </pc:sldChg>
      <pc:sldChg chg="del">
        <pc:chgData name="Iain Broomell" userId="a463e5d8-2c7e-4a05-ba97-fd7677408c5e" providerId="ADAL" clId="{9047F331-2187-4CCB-9E39-D52C4C394CD2}" dt="2023-03-17T14:05:48.337" v="724" actId="2696"/>
        <pc:sldMkLst>
          <pc:docMk/>
          <pc:sldMk cId="2886474736" sldId="284"/>
        </pc:sldMkLst>
      </pc:sldChg>
      <pc:sldChg chg="del">
        <pc:chgData name="Iain Broomell" userId="a463e5d8-2c7e-4a05-ba97-fd7677408c5e" providerId="ADAL" clId="{9047F331-2187-4CCB-9E39-D52C4C394CD2}" dt="2023-03-17T13:43:18.053" v="54" actId="2696"/>
        <pc:sldMkLst>
          <pc:docMk/>
          <pc:sldMk cId="2011930182" sldId="285"/>
        </pc:sldMkLst>
      </pc:sldChg>
      <pc:sldChg chg="del">
        <pc:chgData name="Iain Broomell" userId="a463e5d8-2c7e-4a05-ba97-fd7677408c5e" providerId="ADAL" clId="{9047F331-2187-4CCB-9E39-D52C4C394CD2}" dt="2023-03-17T13:43:18.053" v="54" actId="2696"/>
        <pc:sldMkLst>
          <pc:docMk/>
          <pc:sldMk cId="2452269796" sldId="287"/>
        </pc:sldMkLst>
      </pc:sldChg>
      <pc:sldChg chg="del">
        <pc:chgData name="Iain Broomell" userId="a463e5d8-2c7e-4a05-ba97-fd7677408c5e" providerId="ADAL" clId="{9047F331-2187-4CCB-9E39-D52C4C394CD2}" dt="2023-03-17T14:05:48.337" v="724" actId="2696"/>
        <pc:sldMkLst>
          <pc:docMk/>
          <pc:sldMk cId="1600494506" sldId="288"/>
        </pc:sldMkLst>
      </pc:sldChg>
      <pc:sldChg chg="modSp del mod ord">
        <pc:chgData name="Iain Broomell" userId="a463e5d8-2c7e-4a05-ba97-fd7677408c5e" providerId="ADAL" clId="{9047F331-2187-4CCB-9E39-D52C4C394CD2}" dt="2023-03-17T13:46:43.653" v="66" actId="2696"/>
        <pc:sldMkLst>
          <pc:docMk/>
          <pc:sldMk cId="2502887943" sldId="289"/>
        </pc:sldMkLst>
        <pc:spChg chg="mod">
          <ac:chgData name="Iain Broomell" userId="a463e5d8-2c7e-4a05-ba97-fd7677408c5e" providerId="ADAL" clId="{9047F331-2187-4CCB-9E39-D52C4C394CD2}" dt="2023-03-17T13:43:39.229" v="65" actId="20577"/>
          <ac:spMkLst>
            <pc:docMk/>
            <pc:sldMk cId="2502887943" sldId="289"/>
            <ac:spMk id="7" creationId="{330A5BFC-C134-C072-C14D-9E51A94C8E7E}"/>
          </ac:spMkLst>
        </pc:spChg>
      </pc:sldChg>
      <pc:sldChg chg="del">
        <pc:chgData name="Iain Broomell" userId="a463e5d8-2c7e-4a05-ba97-fd7677408c5e" providerId="ADAL" clId="{9047F331-2187-4CCB-9E39-D52C4C394CD2}" dt="2023-03-17T14:05:48.337" v="724" actId="2696"/>
        <pc:sldMkLst>
          <pc:docMk/>
          <pc:sldMk cId="3170280394" sldId="290"/>
        </pc:sldMkLst>
      </pc:sldChg>
      <pc:sldChg chg="modSp mod modTransition">
        <pc:chgData name="Iain Broomell" userId="a463e5d8-2c7e-4a05-ba97-fd7677408c5e" providerId="ADAL" clId="{9047F331-2187-4CCB-9E39-D52C4C394CD2}" dt="2023-03-17T14:30:01.456" v="1389"/>
        <pc:sldMkLst>
          <pc:docMk/>
          <pc:sldMk cId="249904479" sldId="291"/>
        </pc:sldMkLst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2" creationId="{5FC63C25-FE2A-0C11-2CEA-A80AA78FC365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3" creationId="{A8753AB0-02A6-E89E-7E23-593DBF52F4E8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4" creationId="{03745CA7-A767-9133-8871-800B16D5D722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5" creationId="{C371CEB5-0F43-BA22-C4E7-3A84E631DA11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6" creationId="{5AD6749A-51D8-599C-7C31-9922CF228D32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7" creationId="{0BF56CE2-ADEB-1E22-50FB-9F2AB3786483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8" creationId="{7063C991-877C-CD1D-A03D-547E04121FE0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101" creationId="{A45E958A-ABCE-B639-C555-90CCC88988C5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249904479" sldId="291"/>
            <ac:spMk id="102" creationId="{51BDF1B8-4D26-9C08-3102-6224AA6A4D20}"/>
          </ac:spMkLst>
        </pc:spChg>
        <pc:picChg chg="mod">
          <ac:chgData name="Iain Broomell" userId="a463e5d8-2c7e-4a05-ba97-fd7677408c5e" providerId="ADAL" clId="{9047F331-2187-4CCB-9E39-D52C4C394CD2}" dt="2023-03-17T14:25:43.659" v="1286"/>
          <ac:picMkLst>
            <pc:docMk/>
            <pc:sldMk cId="249904479" sldId="291"/>
            <ac:picMk id="72" creationId="{FD5AE93E-9743-FD3B-C935-638BF9D159CC}"/>
          </ac:picMkLst>
        </pc:picChg>
        <pc:picChg chg="mod">
          <ac:chgData name="Iain Broomell" userId="a463e5d8-2c7e-4a05-ba97-fd7677408c5e" providerId="ADAL" clId="{9047F331-2187-4CCB-9E39-D52C4C394CD2}" dt="2023-03-17T14:25:43.659" v="1286"/>
          <ac:picMkLst>
            <pc:docMk/>
            <pc:sldMk cId="249904479" sldId="291"/>
            <ac:picMk id="76" creationId="{7541E72A-A0CB-A011-55A9-1126F707D889}"/>
          </ac:picMkLst>
        </pc:picChg>
        <pc:picChg chg="mod">
          <ac:chgData name="Iain Broomell" userId="a463e5d8-2c7e-4a05-ba97-fd7677408c5e" providerId="ADAL" clId="{9047F331-2187-4CCB-9E39-D52C4C394CD2}" dt="2023-03-17T14:25:43.659" v="1286"/>
          <ac:picMkLst>
            <pc:docMk/>
            <pc:sldMk cId="249904479" sldId="291"/>
            <ac:picMk id="80" creationId="{FCC17566-BE36-5CE0-25C6-8AC132D1479D}"/>
          </ac:picMkLst>
        </pc:picChg>
      </pc:sldChg>
      <pc:sldChg chg="addSp delSp modSp mod modTransition modClrScheme chgLayout">
        <pc:chgData name="Iain Broomell" userId="a463e5d8-2c7e-4a05-ba97-fd7677408c5e" providerId="ADAL" clId="{9047F331-2187-4CCB-9E39-D52C4C394CD2}" dt="2023-03-17T14:29:39.615" v="1384"/>
        <pc:sldMkLst>
          <pc:docMk/>
          <pc:sldMk cId="94818171" sldId="292"/>
        </pc:sldMkLst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4818171" sldId="292"/>
            <ac:spMk id="2" creationId="{B83F7D2E-080D-DBDD-73C4-3C38A2B77908}"/>
          </ac:spMkLst>
        </pc:spChg>
        <pc:spChg chg="del mod">
          <ac:chgData name="Iain Broomell" userId="a463e5d8-2c7e-4a05-ba97-fd7677408c5e" providerId="ADAL" clId="{9047F331-2187-4CCB-9E39-D52C4C394CD2}" dt="2023-03-17T14:20:00.182" v="913" actId="478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4818171" sldId="292"/>
            <ac:spMk id="4" creationId="{D5BA2433-990B-A170-369A-3DF4A9B33BFA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94818171" sldId="292"/>
            <ac:spMk id="5" creationId="{BF7F20BE-640F-EFAB-3A43-2AA146DB42BF}"/>
          </ac:spMkLst>
        </pc:spChg>
        <pc:spChg chg="add del mod">
          <ac:chgData name="Iain Broomell" userId="a463e5d8-2c7e-4a05-ba97-fd7677408c5e" providerId="ADAL" clId="{9047F331-2187-4CCB-9E39-D52C4C394CD2}" dt="2023-03-17T14:20:56.275" v="984" actId="26606"/>
          <ac:spMkLst>
            <pc:docMk/>
            <pc:sldMk cId="94818171" sldId="292"/>
            <ac:spMk id="7" creationId="{DD7C2F16-5F0E-3D9D-BFD3-6667DDD8BA28}"/>
          </ac:spMkLst>
        </pc:spChg>
        <pc:graphicFrameChg chg="add del mod">
          <ac:chgData name="Iain Broomell" userId="a463e5d8-2c7e-4a05-ba97-fd7677408c5e" providerId="ADAL" clId="{9047F331-2187-4CCB-9E39-D52C4C394CD2}" dt="2023-03-17T14:20:56.253" v="983" actId="26606"/>
          <ac:graphicFrameMkLst>
            <pc:docMk/>
            <pc:sldMk cId="94818171" sldId="292"/>
            <ac:graphicFrameMk id="9" creationId="{6EC70BE2-B85E-4AEB-ED31-6082D692F46B}"/>
          </ac:graphicFrameMkLst>
        </pc:graphicFrameChg>
        <pc:graphicFrameChg chg="add mod">
          <ac:chgData name="Iain Broomell" userId="a463e5d8-2c7e-4a05-ba97-fd7677408c5e" providerId="ADAL" clId="{9047F331-2187-4CCB-9E39-D52C4C394CD2}" dt="2023-03-17T14:25:43.659" v="1286"/>
          <ac:graphicFrameMkLst>
            <pc:docMk/>
            <pc:sldMk cId="94818171" sldId="292"/>
            <ac:graphicFrameMk id="11" creationId="{0B22C304-8AAE-4DCE-FAA7-5D1DAF9BC2D8}"/>
          </ac:graphicFrameMkLst>
        </pc:graphicFrameChg>
      </pc:sldChg>
      <pc:sldChg chg="modSp mod ord modTransition modClrScheme chgLayout">
        <pc:chgData name="Iain Broomell" userId="a463e5d8-2c7e-4a05-ba97-fd7677408c5e" providerId="ADAL" clId="{9047F331-2187-4CCB-9E39-D52C4C394CD2}" dt="2023-03-17T14:27:31.555" v="1347"/>
        <pc:sldMkLst>
          <pc:docMk/>
          <pc:sldMk cId="1003962426" sldId="293"/>
        </pc:sldMkLst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Iain Broomell" userId="a463e5d8-2c7e-4a05-ba97-fd7677408c5e" providerId="ADAL" clId="{9047F331-2187-4CCB-9E39-D52C4C394CD2}" dt="2023-03-17T14:25:43.659" v="1286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new mod setBg modClrScheme chgLayout">
        <pc:chgData name="Iain Broomell" userId="a463e5d8-2c7e-4a05-ba97-fd7677408c5e" providerId="ADAL" clId="{9047F331-2187-4CCB-9E39-D52C4C394CD2}" dt="2023-03-17T14:26:09.868" v="1337" actId="478"/>
        <pc:sldMkLst>
          <pc:docMk/>
          <pc:sldMk cId="2785083905" sldId="294"/>
        </pc:sldMkLst>
        <pc:spChg chg="del mod">
          <ac:chgData name="Iain Broomell" userId="a463e5d8-2c7e-4a05-ba97-fd7677408c5e" providerId="ADAL" clId="{9047F331-2187-4CCB-9E39-D52C4C394CD2}" dt="2023-03-17T14:26:08.107" v="1336" actId="478"/>
          <ac:spMkLst>
            <pc:docMk/>
            <pc:sldMk cId="2785083905" sldId="294"/>
            <ac:spMk id="2" creationId="{5539C791-0154-0C78-463E-5A9B24D54B18}"/>
          </ac:spMkLst>
        </pc:spChg>
        <pc:spChg chg="add del mod">
          <ac:chgData name="Iain Broomell" userId="a463e5d8-2c7e-4a05-ba97-fd7677408c5e" providerId="ADAL" clId="{9047F331-2187-4CCB-9E39-D52C4C394CD2}" dt="2023-03-17T14:25:31.673" v="1284" actId="478"/>
          <ac:spMkLst>
            <pc:docMk/>
            <pc:sldMk cId="2785083905" sldId="294"/>
            <ac:spMk id="3" creationId="{4A450BA2-CC91-ED1B-47A5-928486FA9EE4}"/>
          </ac:spMkLst>
        </pc:spChg>
        <pc:spChg chg="add del mod">
          <ac:chgData name="Iain Broomell" userId="a463e5d8-2c7e-4a05-ba97-fd7677408c5e" providerId="ADAL" clId="{9047F331-2187-4CCB-9E39-D52C4C394CD2}" dt="2023-03-17T14:26:09.868" v="1337" actId="478"/>
          <ac:spMkLst>
            <pc:docMk/>
            <pc:sldMk cId="2785083905" sldId="294"/>
            <ac:spMk id="6" creationId="{62CEE7B4-64E8-54D3-4078-D2DD8E14C9A4}"/>
          </ac:spMkLst>
        </pc:spChg>
        <pc:spChg chg="add del mod">
          <ac:chgData name="Iain Broomell" userId="a463e5d8-2c7e-4a05-ba97-fd7677408c5e" providerId="ADAL" clId="{9047F331-2187-4CCB-9E39-D52C4C394CD2}" dt="2023-03-17T14:25:24.551" v="1275" actId="26606"/>
          <ac:spMkLst>
            <pc:docMk/>
            <pc:sldMk cId="2785083905" sldId="294"/>
            <ac:spMk id="7" creationId="{498A0435-5519-CEFD-6F63-0581139931B9}"/>
          </ac:spMkLst>
        </pc:spChg>
        <pc:spChg chg="add del mod">
          <ac:chgData name="Iain Broomell" userId="a463e5d8-2c7e-4a05-ba97-fd7677408c5e" providerId="ADAL" clId="{9047F331-2187-4CCB-9E39-D52C4C394CD2}" dt="2023-03-17T14:25:23.248" v="1273" actId="26606"/>
          <ac:spMkLst>
            <pc:docMk/>
            <pc:sldMk cId="2785083905" sldId="294"/>
            <ac:spMk id="8" creationId="{C695DA9F-B530-97FC-2102-D52780F978FC}"/>
          </ac:spMkLst>
        </pc:spChg>
        <pc:spChg chg="add del mod">
          <ac:chgData name="Iain Broomell" userId="a463e5d8-2c7e-4a05-ba97-fd7677408c5e" providerId="ADAL" clId="{9047F331-2187-4CCB-9E39-D52C4C394CD2}" dt="2023-03-17T14:25:24.551" v="1275" actId="26606"/>
          <ac:spMkLst>
            <pc:docMk/>
            <pc:sldMk cId="2785083905" sldId="294"/>
            <ac:spMk id="9" creationId="{98748113-F49C-4207-78D7-1002A289BC0F}"/>
          </ac:spMkLst>
        </pc:spChg>
        <pc:spChg chg="add del mod">
          <ac:chgData name="Iain Broomell" userId="a463e5d8-2c7e-4a05-ba97-fd7677408c5e" providerId="ADAL" clId="{9047F331-2187-4CCB-9E39-D52C4C394CD2}" dt="2023-03-17T14:25:23.248" v="1273" actId="26606"/>
          <ac:spMkLst>
            <pc:docMk/>
            <pc:sldMk cId="2785083905" sldId="294"/>
            <ac:spMk id="10" creationId="{4ED9B101-481E-42FC-9306-67A483B9D279}"/>
          </ac:spMkLst>
        </pc:spChg>
        <pc:spChg chg="add del mod">
          <ac:chgData name="Iain Broomell" userId="a463e5d8-2c7e-4a05-ba97-fd7677408c5e" providerId="ADAL" clId="{9047F331-2187-4CCB-9E39-D52C4C394CD2}" dt="2023-03-17T14:25:24.551" v="1275" actId="26606"/>
          <ac:spMkLst>
            <pc:docMk/>
            <pc:sldMk cId="2785083905" sldId="294"/>
            <ac:spMk id="11" creationId="{1962E208-F75F-DAE7-4F47-2F3A79E5D6FF}"/>
          </ac:spMkLst>
        </pc:spChg>
        <pc:spChg chg="add del mod">
          <ac:chgData name="Iain Broomell" userId="a463e5d8-2c7e-4a05-ba97-fd7677408c5e" providerId="ADAL" clId="{9047F331-2187-4CCB-9E39-D52C4C394CD2}" dt="2023-03-17T14:25:24.551" v="1275" actId="26606"/>
          <ac:spMkLst>
            <pc:docMk/>
            <pc:sldMk cId="2785083905" sldId="294"/>
            <ac:spMk id="13" creationId="{1668F80C-56B7-D726-349E-4BCB1A702AF6}"/>
          </ac:spMkLst>
        </pc:spChg>
        <pc:spChg chg="add del mod">
          <ac:chgData name="Iain Broomell" userId="a463e5d8-2c7e-4a05-ba97-fd7677408c5e" providerId="ADAL" clId="{9047F331-2187-4CCB-9E39-D52C4C394CD2}" dt="2023-03-17T14:25:26.031" v="1277" actId="26606"/>
          <ac:spMkLst>
            <pc:docMk/>
            <pc:sldMk cId="2785083905" sldId="294"/>
            <ac:spMk id="15" creationId="{217ED785-54B2-57E5-5F11-22737A88BDDB}"/>
          </ac:spMkLst>
        </pc:spChg>
        <pc:spChg chg="add del mod">
          <ac:chgData name="Iain Broomell" userId="a463e5d8-2c7e-4a05-ba97-fd7677408c5e" providerId="ADAL" clId="{9047F331-2187-4CCB-9E39-D52C4C394CD2}" dt="2023-03-17T14:25:27.031" v="1279" actId="26606"/>
          <ac:spMkLst>
            <pc:docMk/>
            <pc:sldMk cId="2785083905" sldId="294"/>
            <ac:spMk id="17" creationId="{497E2DE1-1F62-25B4-AE4B-37A04512B68C}"/>
          </ac:spMkLst>
        </pc:spChg>
        <pc:spChg chg="add del mod">
          <ac:chgData name="Iain Broomell" userId="a463e5d8-2c7e-4a05-ba97-fd7677408c5e" providerId="ADAL" clId="{9047F331-2187-4CCB-9E39-D52C4C394CD2}" dt="2023-03-17T14:25:28.479" v="1281" actId="26606"/>
          <ac:spMkLst>
            <pc:docMk/>
            <pc:sldMk cId="2785083905" sldId="294"/>
            <ac:spMk id="19" creationId="{F1149879-48FC-DDF7-96C1-CCE0650FF5B4}"/>
          </ac:spMkLst>
        </pc:spChg>
        <pc:picChg chg="add del">
          <ac:chgData name="Iain Broomell" userId="a463e5d8-2c7e-4a05-ba97-fd7677408c5e" providerId="ADAL" clId="{9047F331-2187-4CCB-9E39-D52C4C394CD2}" dt="2023-03-17T14:25:23.248" v="1273" actId="26606"/>
          <ac:picMkLst>
            <pc:docMk/>
            <pc:sldMk cId="2785083905" sldId="294"/>
            <ac:picMk id="4" creationId="{C3A75440-56A4-1C82-E2B1-839F57FA11AB}"/>
          </ac:picMkLst>
        </pc:picChg>
      </pc:sldChg>
      <pc:sldChg chg="add ord modTransition">
        <pc:chgData name="Iain Broomell" userId="a463e5d8-2c7e-4a05-ba97-fd7677408c5e" providerId="ADAL" clId="{9047F331-2187-4CCB-9E39-D52C4C394CD2}" dt="2023-03-17T14:29:32.194" v="1383"/>
        <pc:sldMkLst>
          <pc:docMk/>
          <pc:sldMk cId="599605859" sldId="295"/>
        </pc:sldMkLst>
      </pc:sldChg>
      <pc:sldMasterChg chg="modSldLayout">
        <pc:chgData name="Iain Broomell" userId="a463e5d8-2c7e-4a05-ba97-fd7677408c5e" providerId="ADAL" clId="{9047F331-2187-4CCB-9E39-D52C4C394CD2}" dt="2023-03-17T14:25:41.316" v="1285"/>
        <pc:sldMasterMkLst>
          <pc:docMk/>
          <pc:sldMasterMk cId="1506449546" sldId="2147483677"/>
        </pc:sldMasterMkLst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2374020776" sldId="2147483678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2374020776" sldId="2147483678"/>
              <ac:spMk id="7" creationId="{2F1ABB3B-2CE9-5DA1-6B6A-8D0389640C03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2374020776" sldId="2147483678"/>
              <ac:spMk id="8" creationId="{D39F9E0D-80ED-48CF-18CD-00D349AC6031}"/>
            </ac:spMkLst>
          </pc:spChg>
        </pc:sldLayoutChg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1139929974" sldId="2147483680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139929974" sldId="2147483680"/>
              <ac:spMk id="7" creationId="{3996DAF6-E0C4-FB72-55FD-756E8C6AA290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139929974" sldId="2147483680"/>
              <ac:spMk id="8" creationId="{5DCE03EC-7283-237A-0F42-31493B02B27B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139929974" sldId="2147483680"/>
              <ac:spMk id="9" creationId="{5E735671-069E-40A2-6485-064C498A6421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139929974" sldId="2147483680"/>
              <ac:spMk id="10" creationId="{AD62223F-B9CD-EA6E-23E8-E1CB8C69AAD4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139929974" sldId="2147483680"/>
              <ac:spMk id="11" creationId="{41491265-CF4C-A8B7-5207-96E7F20BD310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139929974" sldId="2147483680"/>
              <ac:spMk id="12" creationId="{7FF81FBE-F655-5AC4-4820-CBE64BF8B179}"/>
            </ac:spMkLst>
          </pc:spChg>
        </pc:sldLayoutChg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3296826171" sldId="2147483682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3296826171" sldId="2147483682"/>
              <ac:spMk id="10" creationId="{2A3B8A44-0220-46A3-D06F-AC30B40CA2D3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3296826171" sldId="2147483682"/>
              <ac:spMk id="12" creationId="{BA0ABE8C-B519-8BB0-7E7E-5924CF6A2947}"/>
            </ac:spMkLst>
          </pc:spChg>
          <pc:picChg chg="add">
            <ac:chgData name="Iain Broomell" userId="a463e5d8-2c7e-4a05-ba97-fd7677408c5e" providerId="ADAL" clId="{9047F331-2187-4CCB-9E39-D52C4C394CD2}" dt="2023-03-17T14:25:41.316" v="1285"/>
            <ac:picMkLst>
              <pc:docMk/>
              <pc:sldMasterMk cId="1506449546" sldId="2147483677"/>
              <pc:sldLayoutMk cId="3296826171" sldId="2147483682"/>
              <ac:picMk id="11" creationId="{776BCD91-3679-BF0A-65D5-5424F545AA98}"/>
            </ac:picMkLst>
          </pc:picChg>
          <pc:picChg chg="add">
            <ac:chgData name="Iain Broomell" userId="a463e5d8-2c7e-4a05-ba97-fd7677408c5e" providerId="ADAL" clId="{9047F331-2187-4CCB-9E39-D52C4C394CD2}" dt="2023-03-17T14:25:41.316" v="1285"/>
            <ac:picMkLst>
              <pc:docMk/>
              <pc:sldMasterMk cId="1506449546" sldId="2147483677"/>
              <pc:sldLayoutMk cId="3296826171" sldId="2147483682"/>
              <ac:picMk id="13" creationId="{A9D35172-4BE7-FC4E-7291-587BB58F9C88}"/>
            </ac:picMkLst>
          </pc:picChg>
        </pc:sldLayoutChg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3125570182" sldId="2147483683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3125570182" sldId="2147483683"/>
              <ac:spMk id="6" creationId="{996D2EC5-24FD-F98E-8562-1A2D901D1D92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3125570182" sldId="2147483683"/>
              <ac:spMk id="7" creationId="{735ACDC4-9701-FD15-FDAE-5331F6310910}"/>
            </ac:spMkLst>
          </pc:spChg>
        </pc:sldLayoutChg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2447541815" sldId="2147483684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2447541815" sldId="2147483684"/>
              <ac:spMk id="5" creationId="{0E254F8B-6422-BA0E-2AAF-1820360158E6}"/>
            </ac:spMkLst>
          </pc:spChg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2447541815" sldId="2147483684"/>
              <ac:spMk id="6" creationId="{4C9F67F0-3ED7-BDBA-1371-E95F98D87B38}"/>
            </ac:spMkLst>
          </pc:spChg>
        </pc:sldLayoutChg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1032050231" sldId="2147483685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1032050231" sldId="2147483685"/>
              <ac:spMk id="8" creationId="{58DCA8B2-4142-8ED0-09F4-276C05C7C833}"/>
            </ac:spMkLst>
          </pc:spChg>
        </pc:sldLayoutChg>
        <pc:sldLayoutChg chg="addSp">
          <pc:chgData name="Iain Broomell" userId="a463e5d8-2c7e-4a05-ba97-fd7677408c5e" providerId="ADAL" clId="{9047F331-2187-4CCB-9E39-D52C4C394CD2}" dt="2023-03-17T14:25:41.316" v="1285"/>
          <pc:sldLayoutMkLst>
            <pc:docMk/>
            <pc:sldMasterMk cId="1506449546" sldId="2147483677"/>
            <pc:sldLayoutMk cId="3479012455" sldId="2147483686"/>
          </pc:sldLayoutMkLst>
          <pc:spChg chg="add">
            <ac:chgData name="Iain Broomell" userId="a463e5d8-2c7e-4a05-ba97-fd7677408c5e" providerId="ADAL" clId="{9047F331-2187-4CCB-9E39-D52C4C394CD2}" dt="2023-03-17T14:25:41.316" v="1285"/>
            <ac:spMkLst>
              <pc:docMk/>
              <pc:sldMasterMk cId="1506449546" sldId="2147483677"/>
              <pc:sldLayoutMk cId="3479012455" sldId="2147483686"/>
              <ac:spMk id="8" creationId="{4B4809FE-F526-4DB7-57FA-B20ABC1B171B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5E1F8-30A1-4D54-A92F-A3D5DE7299A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3C063D-E9D5-4EB0-AF8B-37B4C394557E}">
      <dgm:prSet/>
      <dgm:spPr/>
      <dgm:t>
        <a:bodyPr/>
        <a:lstStyle/>
        <a:p>
          <a:pPr>
            <a:defRPr cap="all"/>
          </a:pPr>
          <a:r>
            <a:rPr lang="en-US"/>
            <a:t>Real world uses</a:t>
          </a:r>
        </a:p>
      </dgm:t>
    </dgm:pt>
    <dgm:pt modelId="{90297D75-669B-45E5-8952-13EE90C8981D}" type="parTrans" cxnId="{1394B96B-3B12-467F-8009-D53FA273F17A}">
      <dgm:prSet/>
      <dgm:spPr/>
      <dgm:t>
        <a:bodyPr/>
        <a:lstStyle/>
        <a:p>
          <a:endParaRPr lang="en-US"/>
        </a:p>
      </dgm:t>
    </dgm:pt>
    <dgm:pt modelId="{C54E3245-DB2B-4E21-A64A-E00B03BDFF7E}" type="sibTrans" cxnId="{1394B96B-3B12-467F-8009-D53FA273F17A}">
      <dgm:prSet/>
      <dgm:spPr/>
      <dgm:t>
        <a:bodyPr/>
        <a:lstStyle/>
        <a:p>
          <a:endParaRPr lang="en-US"/>
        </a:p>
      </dgm:t>
    </dgm:pt>
    <dgm:pt modelId="{95113BCD-9D24-4B53-B72F-09711DBF8A34}">
      <dgm:prSet/>
      <dgm:spPr/>
      <dgm:t>
        <a:bodyPr/>
        <a:lstStyle/>
        <a:p>
          <a:pPr>
            <a:defRPr cap="all"/>
          </a:pPr>
          <a:r>
            <a:rPr lang="en-US"/>
            <a:t>Fun!</a:t>
          </a:r>
        </a:p>
      </dgm:t>
    </dgm:pt>
    <dgm:pt modelId="{106B0BD2-09F0-4614-9459-B3C26A88A53E}" type="parTrans" cxnId="{40815E1D-03E8-4539-9696-ADB3545BA670}">
      <dgm:prSet/>
      <dgm:spPr/>
      <dgm:t>
        <a:bodyPr/>
        <a:lstStyle/>
        <a:p>
          <a:endParaRPr lang="en-US"/>
        </a:p>
      </dgm:t>
    </dgm:pt>
    <dgm:pt modelId="{25F184FA-C98E-42E3-8F5C-EFE2C3B3B691}" type="sibTrans" cxnId="{40815E1D-03E8-4539-9696-ADB3545BA670}">
      <dgm:prSet/>
      <dgm:spPr/>
      <dgm:t>
        <a:bodyPr/>
        <a:lstStyle/>
        <a:p>
          <a:endParaRPr lang="en-US"/>
        </a:p>
      </dgm:t>
    </dgm:pt>
    <dgm:pt modelId="{437BBB32-00FF-4C58-A142-5513EDE17340}" type="pres">
      <dgm:prSet presAssocID="{9CE5E1F8-30A1-4D54-A92F-A3D5DE7299AD}" presName="root" presStyleCnt="0">
        <dgm:presLayoutVars>
          <dgm:dir/>
          <dgm:resizeHandles val="exact"/>
        </dgm:presLayoutVars>
      </dgm:prSet>
      <dgm:spPr/>
    </dgm:pt>
    <dgm:pt modelId="{0D6D6C45-D8BE-4A5D-B5E8-DEEC61A87976}" type="pres">
      <dgm:prSet presAssocID="{223C063D-E9D5-4EB0-AF8B-37B4C394557E}" presName="compNode" presStyleCnt="0"/>
      <dgm:spPr/>
    </dgm:pt>
    <dgm:pt modelId="{78B62375-F614-4ADB-87F6-EDD3449D9DB6}" type="pres">
      <dgm:prSet presAssocID="{223C063D-E9D5-4EB0-AF8B-37B4C394557E}" presName="iconBgRect" presStyleLbl="bgShp" presStyleIdx="0" presStyleCnt="2"/>
      <dgm:spPr/>
    </dgm:pt>
    <dgm:pt modelId="{E510850A-BC2F-46AA-87F4-113F0E702126}" type="pres">
      <dgm:prSet presAssocID="{223C063D-E9D5-4EB0-AF8B-37B4C39455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F1C8806-E00D-44CB-9298-BE832822DDE8}" type="pres">
      <dgm:prSet presAssocID="{223C063D-E9D5-4EB0-AF8B-37B4C394557E}" presName="spaceRect" presStyleCnt="0"/>
      <dgm:spPr/>
    </dgm:pt>
    <dgm:pt modelId="{B82963BF-3CDC-44C3-AB55-580286AD6139}" type="pres">
      <dgm:prSet presAssocID="{223C063D-E9D5-4EB0-AF8B-37B4C394557E}" presName="textRect" presStyleLbl="revTx" presStyleIdx="0" presStyleCnt="2">
        <dgm:presLayoutVars>
          <dgm:chMax val="1"/>
          <dgm:chPref val="1"/>
        </dgm:presLayoutVars>
      </dgm:prSet>
      <dgm:spPr/>
    </dgm:pt>
    <dgm:pt modelId="{A8732CAC-582D-448D-9E9F-495EDB4C8616}" type="pres">
      <dgm:prSet presAssocID="{C54E3245-DB2B-4E21-A64A-E00B03BDFF7E}" presName="sibTrans" presStyleCnt="0"/>
      <dgm:spPr/>
    </dgm:pt>
    <dgm:pt modelId="{BD8DD37F-C942-41ED-81E6-313B43B15D1D}" type="pres">
      <dgm:prSet presAssocID="{95113BCD-9D24-4B53-B72F-09711DBF8A34}" presName="compNode" presStyleCnt="0"/>
      <dgm:spPr/>
    </dgm:pt>
    <dgm:pt modelId="{EB3676C1-5CF7-4214-8B4F-9478D5677304}" type="pres">
      <dgm:prSet presAssocID="{95113BCD-9D24-4B53-B72F-09711DBF8A34}" presName="iconBgRect" presStyleLbl="bgShp" presStyleIdx="1" presStyleCnt="2"/>
      <dgm:spPr/>
    </dgm:pt>
    <dgm:pt modelId="{83033785-177B-439D-826C-9E1245D28308}" type="pres">
      <dgm:prSet presAssocID="{95113BCD-9D24-4B53-B72F-09711DBF8A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D9CADF06-0D1B-4783-9990-9A5976D3C941}" type="pres">
      <dgm:prSet presAssocID="{95113BCD-9D24-4B53-B72F-09711DBF8A34}" presName="spaceRect" presStyleCnt="0"/>
      <dgm:spPr/>
    </dgm:pt>
    <dgm:pt modelId="{E5AF64EA-845C-43C8-9780-5D1D8AC0DBF6}" type="pres">
      <dgm:prSet presAssocID="{95113BCD-9D24-4B53-B72F-09711DBF8A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110705-2F45-4F74-A6CC-0B0A40CACCC3}" type="presOf" srcId="{9CE5E1F8-30A1-4D54-A92F-A3D5DE7299AD}" destId="{437BBB32-00FF-4C58-A142-5513EDE17340}" srcOrd="0" destOrd="0" presId="urn:microsoft.com/office/officeart/2018/5/layout/IconCircleLabelList"/>
    <dgm:cxn modelId="{84CE2F18-F94F-4B64-9D4A-27E63D9BD7AA}" type="presOf" srcId="{95113BCD-9D24-4B53-B72F-09711DBF8A34}" destId="{E5AF64EA-845C-43C8-9780-5D1D8AC0DBF6}" srcOrd="0" destOrd="0" presId="urn:microsoft.com/office/officeart/2018/5/layout/IconCircleLabelList"/>
    <dgm:cxn modelId="{40815E1D-03E8-4539-9696-ADB3545BA670}" srcId="{9CE5E1F8-30A1-4D54-A92F-A3D5DE7299AD}" destId="{95113BCD-9D24-4B53-B72F-09711DBF8A34}" srcOrd="1" destOrd="0" parTransId="{106B0BD2-09F0-4614-9459-B3C26A88A53E}" sibTransId="{25F184FA-C98E-42E3-8F5C-EFE2C3B3B691}"/>
    <dgm:cxn modelId="{1394B96B-3B12-467F-8009-D53FA273F17A}" srcId="{9CE5E1F8-30A1-4D54-A92F-A3D5DE7299AD}" destId="{223C063D-E9D5-4EB0-AF8B-37B4C394557E}" srcOrd="0" destOrd="0" parTransId="{90297D75-669B-45E5-8952-13EE90C8981D}" sibTransId="{C54E3245-DB2B-4E21-A64A-E00B03BDFF7E}"/>
    <dgm:cxn modelId="{90D6B19A-B712-4146-AC70-18D38F2D46C5}" type="presOf" srcId="{223C063D-E9D5-4EB0-AF8B-37B4C394557E}" destId="{B82963BF-3CDC-44C3-AB55-580286AD6139}" srcOrd="0" destOrd="0" presId="urn:microsoft.com/office/officeart/2018/5/layout/IconCircleLabelList"/>
    <dgm:cxn modelId="{3E68E487-4FD2-4345-B6B3-0C214F3398CE}" type="presParOf" srcId="{437BBB32-00FF-4C58-A142-5513EDE17340}" destId="{0D6D6C45-D8BE-4A5D-B5E8-DEEC61A87976}" srcOrd="0" destOrd="0" presId="urn:microsoft.com/office/officeart/2018/5/layout/IconCircleLabelList"/>
    <dgm:cxn modelId="{E59ADE85-058E-481E-8499-07BC6455493F}" type="presParOf" srcId="{0D6D6C45-D8BE-4A5D-B5E8-DEEC61A87976}" destId="{78B62375-F614-4ADB-87F6-EDD3449D9DB6}" srcOrd="0" destOrd="0" presId="urn:microsoft.com/office/officeart/2018/5/layout/IconCircleLabelList"/>
    <dgm:cxn modelId="{3D26C630-8686-4C99-8F6A-187E6A190B2F}" type="presParOf" srcId="{0D6D6C45-D8BE-4A5D-B5E8-DEEC61A87976}" destId="{E510850A-BC2F-46AA-87F4-113F0E702126}" srcOrd="1" destOrd="0" presId="urn:microsoft.com/office/officeart/2018/5/layout/IconCircleLabelList"/>
    <dgm:cxn modelId="{066FF93A-F9CE-495C-BD6B-96BA3A143A7C}" type="presParOf" srcId="{0D6D6C45-D8BE-4A5D-B5E8-DEEC61A87976}" destId="{8F1C8806-E00D-44CB-9298-BE832822DDE8}" srcOrd="2" destOrd="0" presId="urn:microsoft.com/office/officeart/2018/5/layout/IconCircleLabelList"/>
    <dgm:cxn modelId="{E8FF0EF9-DCFF-42B0-8D86-E23463B7F969}" type="presParOf" srcId="{0D6D6C45-D8BE-4A5D-B5E8-DEEC61A87976}" destId="{B82963BF-3CDC-44C3-AB55-580286AD6139}" srcOrd="3" destOrd="0" presId="urn:microsoft.com/office/officeart/2018/5/layout/IconCircleLabelList"/>
    <dgm:cxn modelId="{28678CE9-4A3E-4AB1-B9BB-8119B60D914F}" type="presParOf" srcId="{437BBB32-00FF-4C58-A142-5513EDE17340}" destId="{A8732CAC-582D-448D-9E9F-495EDB4C8616}" srcOrd="1" destOrd="0" presId="urn:microsoft.com/office/officeart/2018/5/layout/IconCircleLabelList"/>
    <dgm:cxn modelId="{6BC94197-6A17-45B9-A3CB-BA832EA6C601}" type="presParOf" srcId="{437BBB32-00FF-4C58-A142-5513EDE17340}" destId="{BD8DD37F-C942-41ED-81E6-313B43B15D1D}" srcOrd="2" destOrd="0" presId="urn:microsoft.com/office/officeart/2018/5/layout/IconCircleLabelList"/>
    <dgm:cxn modelId="{C01DAC33-9605-4B5A-8456-72BCC2BA92C8}" type="presParOf" srcId="{BD8DD37F-C942-41ED-81E6-313B43B15D1D}" destId="{EB3676C1-5CF7-4214-8B4F-9478D5677304}" srcOrd="0" destOrd="0" presId="urn:microsoft.com/office/officeart/2018/5/layout/IconCircleLabelList"/>
    <dgm:cxn modelId="{D20082EC-82D7-498C-9F6A-AE6EF585BACA}" type="presParOf" srcId="{BD8DD37F-C942-41ED-81E6-313B43B15D1D}" destId="{83033785-177B-439D-826C-9E1245D28308}" srcOrd="1" destOrd="0" presId="urn:microsoft.com/office/officeart/2018/5/layout/IconCircleLabelList"/>
    <dgm:cxn modelId="{B7FEFAC5-E67F-485A-A60A-27F8CD740424}" type="presParOf" srcId="{BD8DD37F-C942-41ED-81E6-313B43B15D1D}" destId="{D9CADF06-0D1B-4783-9990-9A5976D3C941}" srcOrd="2" destOrd="0" presId="urn:microsoft.com/office/officeart/2018/5/layout/IconCircleLabelList"/>
    <dgm:cxn modelId="{291EE734-4B40-425B-A782-77A1BB236AB0}" type="presParOf" srcId="{BD8DD37F-C942-41ED-81E6-313B43B15D1D}" destId="{E5AF64EA-845C-43C8-9780-5D1D8AC0DB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62375-F614-4ADB-87F6-EDD3449D9DB6}">
      <dsp:nvSpPr>
        <dsp:cNvPr id="0" name=""/>
        <dsp:cNvSpPr/>
      </dsp:nvSpPr>
      <dsp:spPr>
        <a:xfrm>
          <a:off x="2346551" y="41741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0850A-BC2F-46AA-87F4-113F0E702126}">
      <dsp:nvSpPr>
        <dsp:cNvPr id="0" name=""/>
        <dsp:cNvSpPr/>
      </dsp:nvSpPr>
      <dsp:spPr>
        <a:xfrm>
          <a:off x="2814551" y="8854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963BF-3CDC-44C3-AB55-580286AD6139}">
      <dsp:nvSpPr>
        <dsp:cNvPr id="0" name=""/>
        <dsp:cNvSpPr/>
      </dsp:nvSpPr>
      <dsp:spPr>
        <a:xfrm>
          <a:off x="1644551" y="329742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Real world uses</a:t>
          </a:r>
        </a:p>
      </dsp:txBody>
      <dsp:txXfrm>
        <a:off x="1644551" y="3297420"/>
        <a:ext cx="3600000" cy="720000"/>
      </dsp:txXfrm>
    </dsp:sp>
    <dsp:sp modelId="{EB3676C1-5CF7-4214-8B4F-9478D5677304}">
      <dsp:nvSpPr>
        <dsp:cNvPr id="0" name=""/>
        <dsp:cNvSpPr/>
      </dsp:nvSpPr>
      <dsp:spPr>
        <a:xfrm>
          <a:off x="6576551" y="417419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33785-177B-439D-826C-9E1245D28308}">
      <dsp:nvSpPr>
        <dsp:cNvPr id="0" name=""/>
        <dsp:cNvSpPr/>
      </dsp:nvSpPr>
      <dsp:spPr>
        <a:xfrm>
          <a:off x="7044552" y="8854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F64EA-845C-43C8-9780-5D1D8AC0DBF6}">
      <dsp:nvSpPr>
        <dsp:cNvPr id="0" name=""/>
        <dsp:cNvSpPr/>
      </dsp:nvSpPr>
      <dsp:spPr>
        <a:xfrm>
          <a:off x="5874551" y="329742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Fun!</a:t>
          </a:r>
        </a:p>
      </dsp:txBody>
      <dsp:txXfrm>
        <a:off x="5874551" y="329742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0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Iain Broomell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​Code examples</a:t>
            </a:r>
          </a:p>
          <a:p>
            <a:r>
              <a:rPr lang="en-US" dirty="0"/>
              <a:t>How to​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programming is the practice of testing a specific situation through a computer program. Simulators can be used for low-cost scientific testing, proof of concepts, and training purposes.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Simulation Programming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anchor="t"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Product testing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Physics simulations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Nature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Population growth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255" y="46795"/>
            <a:ext cx="5331489" cy="612753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Code examples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3669" y="6582335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89CF5E-ABA9-CB50-E207-31215C1D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71"/>
            <a:ext cx="4023563" cy="47257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D9514C-B816-3553-23C1-C5969CF7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94" y="1173685"/>
            <a:ext cx="4157068" cy="540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938837-F7C8-4629-9B21-AEAA1E058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94" y="1514438"/>
            <a:ext cx="3767506" cy="47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Simulation Programming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Determination phase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Create a question concerning a specific situation</a:t>
            </a:r>
          </a:p>
          <a:p>
            <a:r>
              <a:rPr lang="en-US" dirty="0"/>
              <a:t>Brainstorm factors which influence situational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Create initial base models to test functionality</a:t>
            </a:r>
          </a:p>
          <a:p>
            <a:r>
              <a:rPr lang="en-US" dirty="0"/>
              <a:t>Reach desired output, accounting for all variables and factors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Testing phase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Test different input cases and assess outcomes</a:t>
            </a:r>
          </a:p>
          <a:p>
            <a:r>
              <a:rPr lang="en-US" dirty="0"/>
              <a:t>Determine if the original question has been answered, and if data is sufficient and clear</a:t>
            </a:r>
          </a:p>
          <a:p>
            <a:r>
              <a:rPr lang="en-US" dirty="0"/>
              <a:t>Redesign if necessary, and repeat!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Simulation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0B22C304-8AAE-4DCE-FAA7-5D1DAF9BC2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367640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Iain Broomell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65</TotalTime>
  <Words>153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PowerPoint Presentation</vt:lpstr>
      <vt:lpstr>Simulation programming</vt:lpstr>
      <vt:lpstr>Contents</vt:lpstr>
      <vt:lpstr>Introduction</vt:lpstr>
      <vt:lpstr>Use Cases</vt:lpstr>
      <vt:lpstr>Code examples</vt:lpstr>
      <vt:lpstr>How to</vt:lpstr>
      <vt:lpstr>SUMMARY </vt:lpstr>
      <vt:lpstr>Simulation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programming</dc:title>
  <dc:subject/>
  <dc:creator>Iain Broomell</dc:creator>
  <cp:lastModifiedBy>Iain Broomell</cp:lastModifiedBy>
  <cp:revision>1</cp:revision>
  <dcterms:created xsi:type="dcterms:W3CDTF">2023-03-17T13:25:14Z</dcterms:created>
  <dcterms:modified xsi:type="dcterms:W3CDTF">2023-03-17T14:31:02Z</dcterms:modified>
</cp:coreProperties>
</file>