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8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3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0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4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6472-2418-46DB-B32D-43F51C4A21E3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75B0-6719-457B-B063-AE5A389C6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66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0"/>
            <a:ext cx="4877322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536" y="1052736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3145" y="332656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70" y="188640"/>
            <a:ext cx="4024313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40" y="3861048"/>
            <a:ext cx="39909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193345" y="440668"/>
            <a:ext cx="3170743" cy="14041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195736" y="1160748"/>
            <a:ext cx="3168352" cy="44284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4088" y="3374994"/>
            <a:ext cx="318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wrc.elf</a:t>
            </a:r>
            <a:r>
              <a:rPr lang="nl-NL" dirty="0" smtClean="0"/>
              <a:t> 7 September 2015 12:46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36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Nikhef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Jansweijer</dc:creator>
  <cp:lastModifiedBy>Peter Jansweijer</cp:lastModifiedBy>
  <cp:revision>2</cp:revision>
  <dcterms:created xsi:type="dcterms:W3CDTF">2015-09-15T12:58:42Z</dcterms:created>
  <dcterms:modified xsi:type="dcterms:W3CDTF">2015-09-15T13:09:59Z</dcterms:modified>
</cp:coreProperties>
</file>