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8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2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3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90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4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6472-2418-46DB-B32D-43F51C4A21E3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66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6" y="344184"/>
            <a:ext cx="389763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3" y="4581128"/>
            <a:ext cx="4047172" cy="8934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453298"/>
            <a:ext cx="1296144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22" idx="3"/>
            <a:endCxn id="21" idx="1"/>
          </p:cNvCxnSpPr>
          <p:nvPr/>
        </p:nvCxnSpPr>
        <p:spPr>
          <a:xfrm>
            <a:off x="3049088" y="4804481"/>
            <a:ext cx="1173616" cy="4860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560" y="3309659"/>
            <a:ext cx="265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Branch</a:t>
            </a:r>
            <a:r>
              <a:rPr lang="nl-NL" dirty="0" smtClean="0"/>
              <a:t> </a:t>
            </a:r>
            <a:r>
              <a:rPr lang="nl-NL" dirty="0" err="1" smtClean="0"/>
              <a:t>peter_clb_rebased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0" y="1628800"/>
            <a:ext cx="3800475" cy="8134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04" y="229679"/>
            <a:ext cx="420528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1619672" y="524267"/>
            <a:ext cx="2952328" cy="228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27996" y="1876844"/>
            <a:ext cx="1944216" cy="15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3" idx="1"/>
            <a:endCxn id="16" idx="3"/>
          </p:cNvCxnSpPr>
          <p:nvPr/>
        </p:nvCxnSpPr>
        <p:spPr>
          <a:xfrm flipH="1" flipV="1">
            <a:off x="3059832" y="1780602"/>
            <a:ext cx="1168164" cy="1755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9552" y="1701265"/>
            <a:ext cx="2520280" cy="15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96" y="3494325"/>
            <a:ext cx="40909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222704" y="5211198"/>
            <a:ext cx="1944216" cy="15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28808" y="4725144"/>
            <a:ext cx="2520280" cy="15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6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4414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CLB firmware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clb_abs_calibration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has a </a:t>
            </a:r>
            <a:r>
              <a:rPr lang="nl-NL" dirty="0" err="1" smtClean="0"/>
              <a:t>plain</a:t>
            </a:r>
            <a:r>
              <a:rPr lang="nl-NL" dirty="0"/>
              <a:t> </a:t>
            </a:r>
            <a:r>
              <a:rPr lang="nl-NL" dirty="0" err="1" smtClean="0"/>
              <a:t>wrpc</a:t>
            </a:r>
            <a:r>
              <a:rPr lang="nl-NL" dirty="0" smtClean="0"/>
              <a:t> lm32, no KM3Net 2nd-lm32.</a:t>
            </a:r>
          </a:p>
          <a:p>
            <a:r>
              <a:rPr lang="nl-NL" dirty="0" err="1" smtClean="0"/>
              <a:t>Henche</a:t>
            </a:r>
            <a:r>
              <a:rPr lang="nl-NL" dirty="0" smtClean="0"/>
              <a:t> </a:t>
            </a:r>
            <a:r>
              <a:rPr lang="nl-NL" dirty="0" err="1" smtClean="0"/>
              <a:t>wrc_mian.c</a:t>
            </a:r>
            <a:r>
              <a:rPr lang="nl-NL" dirty="0" smtClean="0"/>
              <a:t> </a:t>
            </a:r>
            <a:r>
              <a:rPr lang="nl-NL" dirty="0" err="1" smtClean="0"/>
              <a:t>lines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are </a:t>
            </a:r>
            <a:r>
              <a:rPr lang="nl-NL" dirty="0" err="1" smtClean="0"/>
              <a:t>responsible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lm32-2nd exchange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commented</a:t>
            </a:r>
            <a:r>
              <a:rPr lang="nl-NL" dirty="0" smtClean="0"/>
              <a:t> out.</a:t>
            </a:r>
          </a:p>
          <a:p>
            <a:endParaRPr lang="nl-NL" dirty="0"/>
          </a:p>
          <a:p>
            <a:r>
              <a:rPr lang="nl-NL" dirty="0" smtClean="0"/>
              <a:t/>
            </a:r>
            <a:br>
              <a:rPr lang="nl-NL" dirty="0" smtClean="0"/>
            </a:b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0" y="1628800"/>
            <a:ext cx="3653790" cy="237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47" y="4509120"/>
            <a:ext cx="2927033" cy="178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1556793"/>
            <a:ext cx="3653790" cy="47392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31640" y="4081140"/>
            <a:ext cx="0" cy="3559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67544" y="5939180"/>
            <a:ext cx="1152128" cy="1080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473568" y="3331088"/>
            <a:ext cx="1290119" cy="1080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14" y="3439100"/>
            <a:ext cx="4225280" cy="26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5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Nikhef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Jansweijer</dc:creator>
  <cp:lastModifiedBy>Peter Jansweijer</cp:lastModifiedBy>
  <cp:revision>7</cp:revision>
  <dcterms:created xsi:type="dcterms:W3CDTF">2015-09-15T12:58:42Z</dcterms:created>
  <dcterms:modified xsi:type="dcterms:W3CDTF">2015-11-03T11:15:38Z</dcterms:modified>
</cp:coreProperties>
</file>