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2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3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01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43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DD8D-066E-44D6-A1A0-F6C16B6D1E08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1" y="3186256"/>
            <a:ext cx="6360795" cy="362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018"/>
            <a:ext cx="601789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832098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3528" y="4653136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11761" y="405992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48064" y="3991418"/>
            <a:ext cx="1080120" cy="37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75518" y="6540458"/>
            <a:ext cx="5400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80112" y="4581128"/>
            <a:ext cx="8004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2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" y="68277"/>
            <a:ext cx="6980365" cy="472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" y="3645024"/>
            <a:ext cx="7107555" cy="28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46153" y="2492896"/>
            <a:ext cx="5400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 flipH="1">
            <a:off x="3419872" y="2708920"/>
            <a:ext cx="96311" cy="20162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71800" y="472514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E:\Peter\Software\ddimage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67" y="3639676"/>
            <a:ext cx="2046922" cy="10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724128" y="620708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981196" y="436510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3563888" y="4833156"/>
            <a:ext cx="2160240" cy="14819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V="1">
            <a:off x="6372200" y="4473116"/>
            <a:ext cx="1608996" cy="18419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0" y="5388450"/>
            <a:ext cx="196024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>
            <a:stCxn id="12" idx="2"/>
          </p:cNvCxnSpPr>
          <p:nvPr/>
        </p:nvCxnSpPr>
        <p:spPr>
          <a:xfrm flipH="1">
            <a:off x="8133596" y="4581128"/>
            <a:ext cx="171636" cy="12961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09560" y="587727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7" y="476672"/>
            <a:ext cx="4140517" cy="322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8613" y="3356992"/>
            <a:ext cx="206718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3" y="188640"/>
            <a:ext cx="7360920" cy="414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4953" y="2060848"/>
            <a:ext cx="792088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4" y="3889737"/>
            <a:ext cx="5256584" cy="29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287041" y="2258898"/>
            <a:ext cx="4653111" cy="3109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6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Nikhef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Jansweijer</dc:creator>
  <cp:lastModifiedBy>Peter Jansweijer</cp:lastModifiedBy>
  <cp:revision>9</cp:revision>
  <dcterms:created xsi:type="dcterms:W3CDTF">2015-09-15T13:26:51Z</dcterms:created>
  <dcterms:modified xsi:type="dcterms:W3CDTF">2015-10-27T16:04:20Z</dcterms:modified>
</cp:coreProperties>
</file>