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2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3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4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DD8D-066E-44D6-A1A0-F6C16B6D1E08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D5D5-D31B-4828-B501-A5AD6562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018"/>
            <a:ext cx="601789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832098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6256"/>
            <a:ext cx="6360795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4107300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68379" y="4059928"/>
            <a:ext cx="44743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48064" y="3991418"/>
            <a:ext cx="1080120" cy="37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75518" y="6540458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7014210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" y="3645024"/>
            <a:ext cx="7107555" cy="28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2571" y="1916832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19872" y="2132856"/>
            <a:ext cx="288032" cy="2592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1800" y="472514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E:\Peter\Software\ddimage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67" y="3639676"/>
            <a:ext cx="2046922" cy="10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24128" y="620708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981196" y="436510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3563888" y="4833156"/>
            <a:ext cx="2160240" cy="14819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V="1">
            <a:off x="6372200" y="4473116"/>
            <a:ext cx="1608996" cy="18419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0" y="5388450"/>
            <a:ext cx="196024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809560" y="587727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12" idx="2"/>
            <a:endCxn id="22" idx="0"/>
          </p:cNvCxnSpPr>
          <p:nvPr/>
        </p:nvCxnSpPr>
        <p:spPr>
          <a:xfrm flipH="1">
            <a:off x="8133596" y="4581128"/>
            <a:ext cx="171636" cy="12961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020878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1754617"/>
            <a:ext cx="792088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8801100" cy="33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27784" y="908720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ular Callout 3"/>
          <p:cNvSpPr/>
          <p:nvPr/>
        </p:nvSpPr>
        <p:spPr>
          <a:xfrm>
            <a:off x="3563888" y="1023900"/>
            <a:ext cx="1728192" cy="604899"/>
          </a:xfrm>
          <a:prstGeom prst="wedgeRoundRectCallout">
            <a:avLst>
              <a:gd name="adj1" fmla="val -72957"/>
              <a:gd name="adj2" fmla="val -49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Right click</a:t>
            </a:r>
          </a:p>
          <a:p>
            <a:pPr algn="ctr"/>
            <a:r>
              <a:rPr lang="nl-NL" sz="1200" b="1" dirty="0" err="1" smtClean="0"/>
              <a:t>Add</a:t>
            </a:r>
            <a:r>
              <a:rPr lang="nl-NL" sz="1200" b="1" dirty="0" smtClean="0"/>
              <a:t> SPI/BPI flash</a:t>
            </a:r>
            <a:endParaRPr lang="en-GB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" y="3068961"/>
            <a:ext cx="5755246" cy="23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85539" y="3874381"/>
            <a:ext cx="884489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 flipH="1">
            <a:off x="2627784" y="1628799"/>
            <a:ext cx="1800200" cy="22455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78" y="4517582"/>
            <a:ext cx="2793683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09785" y="5134521"/>
            <a:ext cx="5244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588224" y="6237312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442018" y="4899851"/>
            <a:ext cx="1306445" cy="34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2627783" y="3982393"/>
            <a:ext cx="1982002" cy="1260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5134234" y="5071191"/>
            <a:ext cx="2307784" cy="1713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6" idx="0"/>
          </p:cNvCxnSpPr>
          <p:nvPr/>
        </p:nvCxnSpPr>
        <p:spPr>
          <a:xfrm flipH="1">
            <a:off x="6912260" y="5242532"/>
            <a:ext cx="1182981" cy="9947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8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" y="332656"/>
            <a:ext cx="8801100" cy="33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2878" y="980951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ular Callout 5"/>
          <p:cNvSpPr/>
          <p:nvPr/>
        </p:nvSpPr>
        <p:spPr>
          <a:xfrm>
            <a:off x="3698982" y="1096131"/>
            <a:ext cx="1728192" cy="604899"/>
          </a:xfrm>
          <a:prstGeom prst="wedgeRoundRectCallout">
            <a:avLst>
              <a:gd name="adj1" fmla="val -72957"/>
              <a:gd name="adj2" fmla="val -49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Right click</a:t>
            </a:r>
          </a:p>
          <a:p>
            <a:pPr algn="ctr"/>
            <a:r>
              <a:rPr lang="nl-NL" sz="1200" b="1" dirty="0" err="1" smtClean="0"/>
              <a:t>Programm</a:t>
            </a:r>
            <a:endParaRPr lang="nl-NL" sz="12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" y="3789040"/>
            <a:ext cx="5974080" cy="196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139952" y="1772816"/>
            <a:ext cx="360040" cy="36004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33329" y="5445224"/>
            <a:ext cx="5400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6" y="116632"/>
            <a:ext cx="8787765" cy="331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4" y="3502340"/>
            <a:ext cx="8801100" cy="33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27984" y="2276872"/>
            <a:ext cx="1728192" cy="604899"/>
          </a:xfrm>
          <a:prstGeom prst="wedgeRoundRectCallout">
            <a:avLst>
              <a:gd name="adj1" fmla="val -72957"/>
              <a:gd name="adj2" fmla="val -49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smtClean="0"/>
              <a:t>1%, 2% </a:t>
            </a:r>
            <a:r>
              <a:rPr lang="nl-NL" sz="1200" b="1" dirty="0" smtClean="0"/>
              <a:t>… 37%, </a:t>
            </a:r>
            <a:r>
              <a:rPr lang="nl-NL" sz="1200" b="1" smtClean="0"/>
              <a:t>100%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467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Nikhef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Jansweijer</dc:creator>
  <cp:lastModifiedBy>Peter Jansweijer</cp:lastModifiedBy>
  <cp:revision>6</cp:revision>
  <dcterms:created xsi:type="dcterms:W3CDTF">2015-09-15T13:26:51Z</dcterms:created>
  <dcterms:modified xsi:type="dcterms:W3CDTF">2015-09-15T14:28:56Z</dcterms:modified>
</cp:coreProperties>
</file>