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11708" y="-108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ChocAn User Interface Software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5856000" y="1151425"/>
            <a:ext cx="32879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By: Timmethy Tran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68718" l="0" r="55583" t="0"/>
          <a:stretch/>
        </p:blipFill>
        <p:spPr>
          <a:xfrm>
            <a:off x="622729" y="1845099"/>
            <a:ext cx="7898526" cy="31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-5922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Adding providers/members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4992" l="0" r="51714" t="8934"/>
          <a:stretch/>
        </p:blipFill>
        <p:spPr>
          <a:xfrm>
            <a:off x="4207700" y="0"/>
            <a:ext cx="4998125" cy="50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24675" y="572700"/>
            <a:ext cx="3647400" cy="219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Members are added manually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test file with members has been provided for testing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Picture shows process of logging in and adding.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List of services can also be displayed for ease of use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28072" l="0" r="68753" t="25510"/>
          <a:stretch/>
        </p:blipFill>
        <p:spPr>
          <a:xfrm>
            <a:off x="0" y="2411025"/>
            <a:ext cx="3271648" cy="27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85450" y="123550"/>
            <a:ext cx="37722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Checks and Balances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5709" l="0" r="62531" t="69518"/>
          <a:stretch/>
        </p:blipFill>
        <p:spPr>
          <a:xfrm>
            <a:off x="74075" y="3018925"/>
            <a:ext cx="5421899" cy="201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b="5707" l="810" r="64695" t="63508"/>
          <a:stretch/>
        </p:blipFill>
        <p:spPr>
          <a:xfrm>
            <a:off x="5613250" y="0"/>
            <a:ext cx="3475476" cy="174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 b="38415" l="4474" r="70375" t="31762"/>
          <a:stretch/>
        </p:blipFill>
        <p:spPr>
          <a:xfrm>
            <a:off x="5780737" y="2239975"/>
            <a:ext cx="3140498" cy="20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46150" y="985637"/>
            <a:ext cx="4426499" cy="1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Has a series of checks to prevent errors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Important activities require you to double check, like removing members or providers.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Errors also come with checks to retry or not.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How much of the code was tested. Using checks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472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Things to not do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7874" l="2308" r="59965" t="51721"/>
          <a:stretch/>
        </p:blipFill>
        <p:spPr>
          <a:xfrm>
            <a:off x="4566650" y="247200"/>
            <a:ext cx="4265649" cy="25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22783" l="3407" r="60912" t="35610"/>
          <a:stretch/>
        </p:blipFill>
        <p:spPr>
          <a:xfrm>
            <a:off x="188135" y="2437800"/>
            <a:ext cx="3917790" cy="25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60375" y="1164300"/>
            <a:ext cx="35733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Follow instructions and you will avoid error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Enter text where numbers are asked, and vice versa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633075" y="3251700"/>
            <a:ext cx="4132799" cy="189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Some areas have been tested against this and can be fixed after software shows a warning message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Not all areas have the same precautions however.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