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408675" y="687650"/>
            <a:ext cx="5776800" cy="332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Chatzipanagiotidis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Winkler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202475" y="3919925"/>
            <a:ext cx="75834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 sz="48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Key Word In Context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300" y="341475"/>
            <a:ext cx="6761124" cy="42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 Overview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321500" y="1211350"/>
            <a:ext cx="6479100" cy="34164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"/>
              <a:t>Web Scrape - Stella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"/>
              <a:t>Build Data Model - Tim and Savvas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"/>
              <a:t>Search Data Model - Savvas and Tim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"/>
              <a:t>Calculate Statistics - (optional) Mareile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"/>
              <a:t>Display it all in interactive GUI - Mareile and Savvas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"/>
              <a:t>Set up Maven - Stella</a:t>
            </a:r>
            <a:br>
              <a:rPr lang="en"/>
            </a:b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Web Scrape class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33046" y="1595775"/>
            <a:ext cx="80985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- use jsoup to get HTML from given wikipedia URL</a:t>
            </a:r>
            <a:br>
              <a:rPr lang="en"/>
            </a:br>
            <a:r>
              <a:rPr lang="en"/>
              <a:t>	</a:t>
            </a:r>
            <a:br>
              <a:rPr lang="en"/>
            </a:br>
            <a:r>
              <a:rPr lang="en"/>
              <a:t>	- parse that HTML into a String</a:t>
            </a:r>
            <a:br>
              <a:rPr lang="en"/>
            </a:br>
            <a:br>
              <a:rPr lang="en"/>
            </a:br>
            <a:r>
              <a:rPr lang="en"/>
              <a:t>	- User Restrictions: English language input, wikipedia address</a:t>
            </a:r>
            <a:br>
              <a:rPr lang="en"/>
            </a:br>
            <a:br>
              <a:rPr lang="en"/>
            </a:br>
            <a:r>
              <a:rPr lang="en"/>
              <a:t>	- class WebScrape (param url). Has classes getHTML and parseHTML.</a:t>
            </a:r>
            <a:br>
              <a:rPr lang="en"/>
            </a:br>
            <a:r>
              <a:rPr lang="en"/>
              <a:t>	   Returns a string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Build Data Model</a:t>
            </a:r>
          </a:p>
        </p:txBody>
      </p:sp>
      <p:sp>
        <p:nvSpPr>
          <p:cNvPr id="91" name="Shape 91"/>
          <p:cNvSpPr/>
          <p:nvPr/>
        </p:nvSpPr>
        <p:spPr>
          <a:xfrm>
            <a:off x="954000" y="2967400"/>
            <a:ext cx="1635300" cy="159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1132650" y="3099275"/>
            <a:ext cx="12780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SENTENCE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sentence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tokens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tags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lemmas</a:t>
            </a:r>
            <a:br>
              <a:rPr lang="en">
                <a:solidFill>
                  <a:srgbClr val="FFFFFF"/>
                </a:solidFill>
              </a:rPr>
            </a:br>
          </a:p>
        </p:txBody>
      </p:sp>
      <p:sp>
        <p:nvSpPr>
          <p:cNvPr id="93" name="Shape 93"/>
          <p:cNvSpPr txBox="1"/>
          <p:nvPr/>
        </p:nvSpPr>
        <p:spPr>
          <a:xfrm>
            <a:off x="725100" y="1211350"/>
            <a:ext cx="73329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Data split into sentence objects, that contain lists of each token, tag and lemma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 Open NLP for sentence segmentation, tokenization, POS tagging, lemmatizing. Maybe named entity recognition too.</a:t>
            </a:r>
            <a:br>
              <a:rPr lang="en"/>
            </a:b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Sentences can be easily searched one by one, iterating through the tokens or lemmas of each sentence, looking for match.</a:t>
            </a:r>
          </a:p>
        </p:txBody>
      </p:sp>
      <p:sp>
        <p:nvSpPr>
          <p:cNvPr id="94" name="Shape 94"/>
          <p:cNvSpPr/>
          <p:nvPr/>
        </p:nvSpPr>
        <p:spPr>
          <a:xfrm>
            <a:off x="2820900" y="2967400"/>
            <a:ext cx="1635300" cy="159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2999550" y="3099275"/>
            <a:ext cx="12780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SENTENCE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sentence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tokens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tags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lemmas</a:t>
            </a:r>
            <a:br>
              <a:rPr lang="en">
                <a:solidFill>
                  <a:srgbClr val="FFFFFF"/>
                </a:solidFill>
              </a:rPr>
            </a:br>
          </a:p>
        </p:txBody>
      </p:sp>
      <p:sp>
        <p:nvSpPr>
          <p:cNvPr id="96" name="Shape 96"/>
          <p:cNvSpPr/>
          <p:nvPr/>
        </p:nvSpPr>
        <p:spPr>
          <a:xfrm>
            <a:off x="4687800" y="2967400"/>
            <a:ext cx="1635300" cy="159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4866450" y="3099275"/>
            <a:ext cx="12780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SENTENCE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sentence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tokens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tags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lemmas</a:t>
            </a:r>
            <a:br>
              <a:rPr lang="en">
                <a:solidFill>
                  <a:srgbClr val="FFFFFF"/>
                </a:solidFill>
              </a:rPr>
            </a:br>
          </a:p>
        </p:txBody>
      </p:sp>
      <p:sp>
        <p:nvSpPr>
          <p:cNvPr id="98" name="Shape 98"/>
          <p:cNvSpPr/>
          <p:nvPr/>
        </p:nvSpPr>
        <p:spPr>
          <a:xfrm>
            <a:off x="6554700" y="2967400"/>
            <a:ext cx="1635300" cy="159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6733350" y="3099275"/>
            <a:ext cx="12780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SENTENCE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sentence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tokens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tags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lemmas</a:t>
            </a:r>
            <a:br>
              <a:rPr lang="en">
                <a:solidFill>
                  <a:srgbClr val="FFFFFF"/>
                </a:solidFill>
              </a:rPr>
            </a:b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Build Data Model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05100" y="1211350"/>
            <a:ext cx="8533800" cy="338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- get a String of text input from JSoup class	</a:t>
            </a:r>
            <a:br>
              <a:rPr lang="en"/>
            </a:br>
            <a:r>
              <a:rPr lang="en"/>
              <a:t>	- use String to load objects into the data model</a:t>
            </a:r>
            <a:br>
              <a:rPr lang="en"/>
            </a:br>
            <a:r>
              <a:rPr lang="en"/>
              <a:t>	- Main program has Sentence Segmenter capability, load method to fill instance variable:  ArrayList&lt;Sentence&gt;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- Sentence object. Has Tokenizer, POStagger and lemmatizer.</a:t>
            </a:r>
            <a:br>
              <a:rPr lang="en"/>
            </a:br>
            <a:r>
              <a:rPr lang="en"/>
              <a:t>		- String sentence, </a:t>
            </a:r>
            <a:br>
              <a:rPr lang="en"/>
            </a:br>
            <a:r>
              <a:rPr lang="en"/>
              <a:t>		- ArrayList&lt;String&gt; tokens, </a:t>
            </a:r>
            <a:br>
              <a:rPr lang="en"/>
            </a:br>
            <a:r>
              <a:rPr lang="en"/>
              <a:t>		- ArrayList</a:t>
            </a:r>
            <a:r>
              <a:rPr lang="en"/>
              <a:t>&lt;String&gt;</a:t>
            </a:r>
            <a:r>
              <a:rPr lang="en"/>
              <a:t>  tags</a:t>
            </a:r>
            <a:br>
              <a:rPr lang="en"/>
            </a:br>
            <a:r>
              <a:rPr lang="en"/>
              <a:t>		- ArrayList&lt;String&gt; lemmas</a:t>
            </a:r>
            <a:br>
              <a:rPr lang="en"/>
            </a:br>
            <a:br>
              <a:rPr lang="en"/>
            </a:b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 Search Data Model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23346" y="1211350"/>
            <a:ext cx="80985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- class contains a method for searching</a:t>
            </a:r>
            <a:br>
              <a:rPr lang="en"/>
            </a:br>
            <a:r>
              <a:rPr lang="en"/>
              <a:t>	- try linear search first. Check each token in  each Sentence object</a:t>
            </a:r>
            <a:br>
              <a:rPr lang="en"/>
            </a:br>
            <a:r>
              <a:rPr lang="en"/>
              <a:t>	- if that is too slow, try hashing or something </a:t>
            </a:r>
            <a:br>
              <a:rPr lang="en"/>
            </a:br>
            <a:r>
              <a:rPr lang="en"/>
              <a:t>	- returns an Object, that has info for making stats</a:t>
            </a:r>
            <a:br>
              <a:rPr lang="en"/>
            </a:br>
            <a:br>
              <a:rPr lang="en"/>
            </a:br>
            <a:r>
              <a:rPr lang="en"/>
              <a:t>	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837" y="2788849"/>
            <a:ext cx="5552324" cy="17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 Search - Extra: Lemma Search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33046" y="1595775"/>
            <a:ext cx="80985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- class contains a method for search by lemma</a:t>
            </a:r>
            <a:br>
              <a:rPr lang="en"/>
            </a:br>
            <a:r>
              <a:rPr lang="en"/>
              <a:t>	</a:t>
            </a:r>
            <a:br>
              <a:rPr lang="en"/>
            </a:br>
            <a:r>
              <a:rPr lang="en"/>
              <a:t>	- first uses open NLP to get the lemma of the search term</a:t>
            </a:r>
            <a:br>
              <a:rPr lang="en"/>
            </a:br>
            <a:br>
              <a:rPr lang="en"/>
            </a:br>
            <a:r>
              <a:rPr lang="en"/>
              <a:t>	- searches the lemmas of each sentence for a match</a:t>
            </a:r>
            <a:br>
              <a:rPr lang="en"/>
            </a:br>
            <a:br>
              <a:rPr lang="en"/>
            </a:br>
            <a:r>
              <a:rPr lang="en"/>
              <a:t>	- ReturnResult object includes all the same stuff, except the POS tags of the matched word can now be different, leading to more interesting statistics.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4. Calculate Statistics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23346" y="1211350"/>
            <a:ext cx="80985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- Using the data retrieved from the search and returned in SearchResult object, calculate statistics to inform the user.</a:t>
            </a:r>
            <a:br>
              <a:rPr lang="en"/>
            </a:br>
            <a:br>
              <a:rPr lang="en"/>
            </a:br>
            <a:r>
              <a:rPr lang="en"/>
              <a:t>	- POS tags before search word (percentage), </a:t>
            </a:r>
            <a:br>
              <a:rPr lang="en"/>
            </a:br>
            <a:br>
              <a:rPr lang="en"/>
            </a:br>
            <a:r>
              <a:rPr lang="en"/>
              <a:t>	- POS tags after search word, </a:t>
            </a:r>
            <a:br>
              <a:rPr lang="en"/>
            </a:br>
            <a:br>
              <a:rPr lang="en"/>
            </a:br>
            <a:r>
              <a:rPr lang="en"/>
              <a:t>	- POS tags of lemma matches</a:t>
            </a:r>
            <a:br>
              <a:rPr lang="en"/>
            </a:br>
            <a:r>
              <a:rPr lang="en"/>
              <a:t> </a:t>
            </a:r>
            <a:br>
              <a:rPr lang="en"/>
            </a:br>
            <a:br>
              <a:rPr lang="en"/>
            </a:b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5. GUI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23346" y="1318825"/>
            <a:ext cx="80985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Set up GUI for intuitive user input</a:t>
            </a:r>
            <a:br>
              <a:rPr lang="en"/>
            </a:br>
            <a:r>
              <a:rPr lang="en"/>
              <a:t>- URL entry</a:t>
            </a:r>
            <a:br>
              <a:rPr lang="en"/>
            </a:br>
            <a:r>
              <a:rPr lang="en"/>
              <a:t>- search by lemma option</a:t>
            </a:r>
            <a:br>
              <a:rPr lang="en"/>
            </a:br>
            <a:r>
              <a:rPr lang="en"/>
              <a:t>- display results box</a:t>
            </a:r>
            <a:br>
              <a:rPr lang="en"/>
            </a:br>
            <a:r>
              <a:rPr lang="en"/>
              <a:t>	- display sentences with match</a:t>
            </a:r>
            <a:br>
              <a:rPr lang="en"/>
            </a:br>
            <a:r>
              <a:rPr lang="en"/>
              <a:t>- display stats box</a:t>
            </a:r>
            <a:br>
              <a:rPr lang="en"/>
            </a:br>
            <a:r>
              <a:rPr lang="en"/>
              <a:t>	- show count for matches</a:t>
            </a:r>
            <a:br>
              <a:rPr lang="en"/>
            </a:br>
            <a:r>
              <a:rPr lang="en"/>
              <a:t>	- show percentages of preceding POS tags</a:t>
            </a:r>
            <a:br>
              <a:rPr lang="en"/>
            </a:br>
            <a:r>
              <a:rPr lang="en"/>
              <a:t>	- show percentages of following POS tags</a:t>
            </a:r>
            <a:br>
              <a:rPr lang="en"/>
            </a:br>
            <a:r>
              <a:rPr lang="en"/>
              <a:t>	- show percentages of match POS tags (for lemma)</a:t>
            </a:r>
            <a:br>
              <a:rPr lang="en"/>
            </a:br>
            <a:br>
              <a:rPr lang="en"/>
            </a:br>
            <a:r>
              <a:rPr lang="en"/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