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256" r:id="rId5"/>
    <p:sldId id="301" r:id="rId6"/>
    <p:sldId id="305" r:id="rId7"/>
    <p:sldId id="302" r:id="rId8"/>
    <p:sldId id="303" r:id="rId9"/>
    <p:sldId id="304" r:id="rId10"/>
    <p:sldId id="306" r:id="rId11"/>
    <p:sldId id="30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2EE7-FA6F-496B-758C-B6BFF4A28D85}" v="991" dt="2020-09-10T16:42:58.266"/>
    <p1510:client id="{0140E375-60E5-4206-1633-ED2BD2B9D2F1}" v="1214" dt="2020-09-13T16:51:25.401"/>
    <p1510:client id="{4180602D-D6DB-4FE5-8DB7-60602DB224FC}" v="628" dt="2020-08-04T14:15:48.059"/>
    <p1510:client id="{5042231A-6071-4BA0-8FE7-131377040B7E}" v="359" dt="2020-09-10T08:35:26.662"/>
    <p1510:client id="{53FC7979-FE1E-4911-130E-35A3AE998003}" v="1443" dt="2020-09-13T16:58:06.435"/>
    <p1510:client id="{69FE73CB-7362-4BD3-A199-E3E6829CB2D7}" v="83" dt="2020-09-11T11:08:50.272"/>
    <p1510:client id="{7DB1C229-AF8F-43F7-2BA7-FD503FC4FD6A}" v="289" dt="2020-09-11T15:07:26.885"/>
    <p1510:client id="{CC1986DB-8BD7-4295-F9D0-08D46C8694AC}" v="1502" dt="2020-09-11T07:02:05.808"/>
    <p1510:client id="{DB001BC3-910F-4536-041A-CED3672D33F5}" v="574" dt="2020-09-13T17:33:19.208"/>
    <p1510:client id="{F281A8EC-5141-4054-8076-5C3A0D8E4B81}" v="16" dt="2020-09-23T13:25:57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fnagel" userId="S::frank@finevisuals.de::e452df13-3c83-4459-b441-5bfa95780685" providerId="AD" clId="Web-{7DB1C229-AF8F-43F7-2BA7-FD503FC4FD6A}"/>
    <pc:docChg chg="modSld">
      <pc:chgData name="Frank Hufnagel" userId="S::frank@finevisuals.de::e452df13-3c83-4459-b441-5bfa95780685" providerId="AD" clId="Web-{7DB1C229-AF8F-43F7-2BA7-FD503FC4FD6A}" dt="2020-09-11T15:07:26.885" v="288" actId="20577"/>
      <pc:docMkLst>
        <pc:docMk/>
      </pc:docMkLst>
      <pc:sldChg chg="modSp">
        <pc:chgData name="Frank Hufnagel" userId="S::frank@finevisuals.de::e452df13-3c83-4459-b441-5bfa95780685" providerId="AD" clId="Web-{7DB1C229-AF8F-43F7-2BA7-FD503FC4FD6A}" dt="2020-09-11T14:54:22.443" v="20" actId="20577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7DB1C229-AF8F-43F7-2BA7-FD503FC4FD6A}" dt="2020-09-11T14:54:22.443" v="20" actId="20577"/>
          <ac:spMkLst>
            <pc:docMk/>
            <pc:sldMk cId="590308547" sldId="271"/>
            <ac:spMk id="3" creationId="{8AE721A3-D9F9-4DE4-B287-F5208AA5B8ED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0:21.079" v="0" actId="20577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7DB1C229-AF8F-43F7-2BA7-FD503FC4FD6A}" dt="2020-09-11T14:10:21.079" v="0" actId="20577"/>
          <ac:spMkLst>
            <pc:docMk/>
            <pc:sldMk cId="160570369" sldId="283"/>
            <ac:spMk id="3" creationId="{13DB220C-5EA8-4AA0-87E5-B52AE9E8108F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5:50.407" v="5" actId="1076"/>
        <pc:sldMkLst>
          <pc:docMk/>
          <pc:sldMk cId="2728966837" sldId="286"/>
        </pc:sldMkLst>
        <pc:picChg chg="mod">
          <ac:chgData name="Frank Hufnagel" userId="S::frank@finevisuals.de::e452df13-3c83-4459-b441-5bfa95780685" providerId="AD" clId="Web-{7DB1C229-AF8F-43F7-2BA7-FD503FC4FD6A}" dt="2020-09-11T14:15:50.407" v="5" actId="1076"/>
          <ac:picMkLst>
            <pc:docMk/>
            <pc:sldMk cId="2728966837" sldId="286"/>
            <ac:picMk id="8" creationId="{61EE4391-9D8B-4EA2-879F-B8814D96C633}"/>
          </ac:picMkLst>
        </pc:picChg>
        <pc:picChg chg="mod">
          <ac:chgData name="Frank Hufnagel" userId="S::frank@finevisuals.de::e452df13-3c83-4459-b441-5bfa95780685" providerId="AD" clId="Web-{7DB1C229-AF8F-43F7-2BA7-FD503FC4FD6A}" dt="2020-09-11T14:15:48.907" v="4" actId="1076"/>
          <ac:picMkLst>
            <pc:docMk/>
            <pc:sldMk cId="2728966837" sldId="286"/>
            <ac:picMk id="9" creationId="{7DD07324-E61F-4157-8625-6A36A1D08C2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1:53.377" v="8" actId="1076"/>
        <pc:sldMkLst>
          <pc:docMk/>
          <pc:sldMk cId="1431580161" sldId="292"/>
        </pc:sldMkLst>
        <pc:picChg chg="mod">
          <ac:chgData name="Frank Hufnagel" userId="S::frank@finevisuals.de::e452df13-3c83-4459-b441-5bfa95780685" providerId="AD" clId="Web-{7DB1C229-AF8F-43F7-2BA7-FD503FC4FD6A}" dt="2020-09-11T14:31:53.377" v="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4:17.049" v="9" actId="1076"/>
        <pc:sldMkLst>
          <pc:docMk/>
          <pc:sldMk cId="3482990719" sldId="294"/>
        </pc:sldMkLst>
        <pc:picChg chg="mod">
          <ac:chgData name="Frank Hufnagel" userId="S::frank@finevisuals.de::e452df13-3c83-4459-b441-5bfa95780685" providerId="AD" clId="Web-{7DB1C229-AF8F-43F7-2BA7-FD503FC4FD6A}" dt="2020-09-11T14:34:17.049" v="9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7:26.096" v="10" actId="1076"/>
        <pc:sldMkLst>
          <pc:docMk/>
          <pc:sldMk cId="1267764192" sldId="297"/>
        </pc:sldMkLst>
        <pc:picChg chg="mod">
          <ac:chgData name="Frank Hufnagel" userId="S::frank@finevisuals.de::e452df13-3c83-4459-b441-5bfa95780685" providerId="AD" clId="Web-{7DB1C229-AF8F-43F7-2BA7-FD503FC4FD6A}" dt="2020-09-11T14:37:26.096" v="10" actId="1076"/>
          <ac:picMkLst>
            <pc:docMk/>
            <pc:sldMk cId="1267764192" sldId="297"/>
            <ac:picMk id="20" creationId="{414751EB-8B76-4399-945A-3863AF6A39F1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56:01.475" v="28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7DB1C229-AF8F-43F7-2BA7-FD503FC4FD6A}" dt="2020-09-11T14:56:01.475" v="28" actId="20577"/>
          <ac:spMkLst>
            <pc:docMk/>
            <pc:sldMk cId="555361002" sldId="299"/>
            <ac:spMk id="10" creationId="{FD8D56F1-A37F-4FCF-AFF6-004E01652927}"/>
          </ac:spMkLst>
        </pc:spChg>
      </pc:sldChg>
      <pc:sldChg chg="addSp modSp">
        <pc:chgData name="Frank Hufnagel" userId="S::frank@finevisuals.de::e452df13-3c83-4459-b441-5bfa95780685" providerId="AD" clId="Web-{7DB1C229-AF8F-43F7-2BA7-FD503FC4FD6A}" dt="2020-09-11T15:07:25.885" v="286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7DB1C229-AF8F-43F7-2BA7-FD503FC4FD6A}" dt="2020-09-11T15:07:25.885" v="286" actId="20577"/>
          <ac:spMkLst>
            <pc:docMk/>
            <pc:sldMk cId="352701204" sldId="300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7DB1C229-AF8F-43F7-2BA7-FD503FC4FD6A}" dt="2020-09-11T15:07:20.651" v="283" actId="20577"/>
          <ac:spMkLst>
            <pc:docMk/>
            <pc:sldMk cId="352701204" sldId="300"/>
            <ac:spMk id="5" creationId="{815D1E61-C51E-4CEA-9C53-B3222A611BC8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22:54.032" v="6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7DB1C229-AF8F-43F7-2BA7-FD503FC4FD6A}" dt="2020-09-11T14:22:54.032" v="6" actId="20577"/>
          <ac:spMkLst>
            <pc:docMk/>
            <pc:sldMk cId="4262665986" sldId="302"/>
            <ac:spMk id="2" creationId="{5C1D9DF7-60E2-4D47-AD86-0382773DBB72}"/>
          </ac:spMkLst>
        </pc:spChg>
      </pc:sldChg>
    </pc:docChg>
  </pc:docChgLst>
  <pc:docChgLst>
    <pc:chgData name="Benjamin Kostrzewa" userId="S::benjamin@finevisuals.de::e7155169-ed25-4d3a-96fe-f91cab41fc64" providerId="AD" clId="Web-{F281A8EC-5141-4054-8076-5C3A0D8E4B81}"/>
    <pc:docChg chg="addSld modSld sldOrd">
      <pc:chgData name="Benjamin Kostrzewa" userId="S::benjamin@finevisuals.de::e7155169-ed25-4d3a-96fe-f91cab41fc64" providerId="AD" clId="Web-{F281A8EC-5141-4054-8076-5C3A0D8E4B81}" dt="2020-09-23T13:25:57.488" v="14" actId="20577"/>
      <pc:docMkLst>
        <pc:docMk/>
      </pc:docMkLst>
      <pc:sldChg chg="ord">
        <pc:chgData name="Benjamin Kostrzewa" userId="S::benjamin@finevisuals.de::e7155169-ed25-4d3a-96fe-f91cab41fc64" providerId="AD" clId="Web-{F281A8EC-5141-4054-8076-5C3A0D8E4B81}" dt="2020-09-23T13:25:41.660" v="0"/>
        <pc:sldMkLst>
          <pc:docMk/>
          <pc:sldMk cId="1375560581" sldId="305"/>
        </pc:sldMkLst>
      </pc:sldChg>
      <pc:sldChg chg="modSp add replId">
        <pc:chgData name="Benjamin Kostrzewa" userId="S::benjamin@finevisuals.de::e7155169-ed25-4d3a-96fe-f91cab41fc64" providerId="AD" clId="Web-{F281A8EC-5141-4054-8076-5C3A0D8E4B81}" dt="2020-09-23T13:25:57.488" v="13" actId="20577"/>
        <pc:sldMkLst>
          <pc:docMk/>
          <pc:sldMk cId="3884148758" sldId="307"/>
        </pc:sldMkLst>
        <pc:spChg chg="mod">
          <ac:chgData name="Benjamin Kostrzewa" userId="S::benjamin@finevisuals.de::e7155169-ed25-4d3a-96fe-f91cab41fc64" providerId="AD" clId="Web-{F281A8EC-5141-4054-8076-5C3A0D8E4B81}" dt="2020-09-23T13:25:52.957" v="10" actId="20577"/>
          <ac:spMkLst>
            <pc:docMk/>
            <pc:sldMk cId="3884148758" sldId="307"/>
            <ac:spMk id="2" creationId="{BA202D0B-62A7-4F04-A6C0-AF92BA7B8146}"/>
          </ac:spMkLst>
        </pc:spChg>
        <pc:spChg chg="mod">
          <ac:chgData name="Benjamin Kostrzewa" userId="S::benjamin@finevisuals.de::e7155169-ed25-4d3a-96fe-f91cab41fc64" providerId="AD" clId="Web-{F281A8EC-5141-4054-8076-5C3A0D8E4B81}" dt="2020-09-23T13:25:57.488" v="13" actId="20577"/>
          <ac:spMkLst>
            <pc:docMk/>
            <pc:sldMk cId="3884148758" sldId="307"/>
            <ac:spMk id="3" creationId="{7207327F-0E5E-4EAB-8299-96B9371BC429}"/>
          </ac:spMkLst>
        </pc:spChg>
      </pc:sldChg>
    </pc:docChg>
  </pc:docChgLst>
  <pc:docChgLst>
    <pc:chgData name="Frank Hufnagel" userId="S::frank@finevisuals.de::e452df13-3c83-4459-b441-5bfa95780685" providerId="AD" clId="Web-{CC1986DB-8BD7-4295-F9D0-08D46C8694AC}"/>
    <pc:docChg chg="addSld delSld modSld sldOrd">
      <pc:chgData name="Frank Hufnagel" userId="S::frank@finevisuals.de::e452df13-3c83-4459-b441-5bfa95780685" providerId="AD" clId="Web-{CC1986DB-8BD7-4295-F9D0-08D46C8694AC}" dt="2020-09-11T07:02:05.808" v="1458"/>
      <pc:docMkLst>
        <pc:docMk/>
      </pc:docMkLst>
      <pc:sldChg chg="modSp">
        <pc:chgData name="Frank Hufnagel" userId="S::frank@finevisuals.de::e452df13-3c83-4459-b441-5bfa95780685" providerId="AD" clId="Web-{CC1986DB-8BD7-4295-F9D0-08D46C8694AC}" dt="2020-09-11T06:36:50.400" v="781" actId="20577"/>
        <pc:sldMkLst>
          <pc:docMk/>
          <pc:sldMk cId="859258504" sldId="258"/>
        </pc:sldMkLst>
        <pc:spChg chg="mod">
          <ac:chgData name="Frank Hufnagel" userId="S::frank@finevisuals.de::e452df13-3c83-4459-b441-5bfa95780685" providerId="AD" clId="Web-{CC1986DB-8BD7-4295-F9D0-08D46C8694AC}" dt="2020-09-11T06:36:50.400" v="781" actId="20577"/>
          <ac:spMkLst>
            <pc:docMk/>
            <pc:sldMk cId="859258504" sldId="258"/>
            <ac:spMk id="3" creationId="{00000000-0000-0000-0000-000000000000}"/>
          </ac:spMkLst>
        </pc:spChg>
      </pc:sldChg>
      <pc:sldChg chg="del">
        <pc:chgData name="Frank Hufnagel" userId="S::frank@finevisuals.de::e452df13-3c83-4459-b441-5bfa95780685" providerId="AD" clId="Web-{CC1986DB-8BD7-4295-F9D0-08D46C8694AC}" dt="2020-09-11T06:22:59.540" v="187"/>
        <pc:sldMkLst>
          <pc:docMk/>
          <pc:sldMk cId="4135838779" sldId="270"/>
        </pc:sldMkLst>
      </pc:sldChg>
      <pc:sldChg chg="del">
        <pc:chgData name="Frank Hufnagel" userId="S::frank@finevisuals.de::e452df13-3c83-4459-b441-5bfa95780685" providerId="AD" clId="Web-{CC1986DB-8BD7-4295-F9D0-08D46C8694AC}" dt="2020-09-11T07:01:33.073" v="1447"/>
        <pc:sldMkLst>
          <pc:docMk/>
          <pc:sldMk cId="3372147435" sldId="273"/>
        </pc:sldMkLst>
      </pc:sldChg>
      <pc:sldChg chg="modSp">
        <pc:chgData name="Frank Hufnagel" userId="S::frank@finevisuals.de::e452df13-3c83-4459-b441-5bfa95780685" providerId="AD" clId="Web-{CC1986DB-8BD7-4295-F9D0-08D46C8694AC}" dt="2020-09-11T06:23:57.790" v="314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CC1986DB-8BD7-4295-F9D0-08D46C8694AC}" dt="2020-09-11T06:23:02.587" v="190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3:57.790" v="314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modSp">
        <pc:chgData name="Frank Hufnagel" userId="S::frank@finevisuals.de::e452df13-3c83-4459-b441-5bfa95780685" providerId="AD" clId="Web-{CC1986DB-8BD7-4295-F9D0-08D46C8694AC}" dt="2020-09-11T06:37:50.728" v="796" actId="1076"/>
        <pc:sldMkLst>
          <pc:docMk/>
          <pc:sldMk cId="3271475813" sldId="275"/>
        </pc:sldMkLst>
        <pc:picChg chg="mod">
          <ac:chgData name="Frank Hufnagel" userId="S::frank@finevisuals.de::e452df13-3c83-4459-b441-5bfa95780685" providerId="AD" clId="Web-{CC1986DB-8BD7-4295-F9D0-08D46C8694AC}" dt="2020-09-11T06:37:50.728" v="796" actId="1076"/>
          <ac:picMkLst>
            <pc:docMk/>
            <pc:sldMk cId="3271475813" sldId="275"/>
            <ac:picMk id="9" creationId="{90AE9EB4-8411-4638-A9CF-F70EA7133466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37:31.166" v="792" actId="1076"/>
          <ac:picMkLst>
            <pc:docMk/>
            <pc:sldMk cId="3271475813" sldId="275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4.541" v="789" actId="1076"/>
          <ac:picMkLst>
            <pc:docMk/>
            <pc:sldMk cId="3271475813" sldId="275"/>
            <ac:picMk id="13" creationId="{75FC8FF8-54BC-4941-9AB4-50C2A0C8217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7.353" v="790" actId="1076"/>
          <ac:picMkLst>
            <pc:docMk/>
            <pc:sldMk cId="3271475813" sldId="275"/>
            <ac:picMk id="15" creationId="{75CBC17C-8796-4009-AFA0-D212432A8AC1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48.697" v="795" actId="1076"/>
          <ac:picMkLst>
            <pc:docMk/>
            <pc:sldMk cId="3271475813" sldId="275"/>
            <ac:picMk id="17" creationId="{ADD87BAA-7DA5-4BC9-AA88-AFD3532EE311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1:07.386" v="1442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CC1986DB-8BD7-4295-F9D0-08D46C8694AC}" dt="2020-09-11T07:01:07.386" v="1442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delSp modSp">
        <pc:chgData name="Frank Hufnagel" userId="S::frank@finevisuals.de::e452df13-3c83-4459-b441-5bfa95780685" providerId="AD" clId="Web-{CC1986DB-8BD7-4295-F9D0-08D46C8694AC}" dt="2020-09-11T06:43:19.541" v="117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CC1986DB-8BD7-4295-F9D0-08D46C8694AC}" dt="2020-09-11T06:40:30.463" v="1029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9.541" v="1175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0.776" v="1168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CC1986DB-8BD7-4295-F9D0-08D46C8694AC}" dt="2020-09-11T06:42:21.401" v="1165"/>
          <ac:picMkLst>
            <pc:docMk/>
            <pc:sldMk cId="2151365653" sldId="284"/>
            <ac:picMk id="5" creationId="{0C1EDEB5-458C-4F9A-A653-38DB182F69B2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0:48.761" v="1435" actId="20577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CC1986DB-8BD7-4295-F9D0-08D46C8694AC}" dt="2020-09-11T07:00:48.761" v="1435" actId="20577"/>
          <ac:spMkLst>
            <pc:docMk/>
            <pc:sldMk cId="4282495366" sldId="288"/>
            <ac:spMk id="2" creationId="{F21EF126-3C7F-4C62-B953-A58751BA99E4}"/>
          </ac:spMkLst>
        </pc:spChg>
      </pc:sldChg>
      <pc:sldChg chg="modSp">
        <pc:chgData name="Frank Hufnagel" userId="S::frank@finevisuals.de::e452df13-3c83-4459-b441-5bfa95780685" providerId="AD" clId="Web-{CC1986DB-8BD7-4295-F9D0-08D46C8694AC}" dt="2020-09-11T07:01:15.605" v="1444" actId="20577"/>
        <pc:sldMkLst>
          <pc:docMk/>
          <pc:sldMk cId="528007147" sldId="289"/>
        </pc:sldMkLst>
        <pc:spChg chg="mod">
          <ac:chgData name="Frank Hufnagel" userId="S::frank@finevisuals.de::e452df13-3c83-4459-b441-5bfa95780685" providerId="AD" clId="Web-{CC1986DB-8BD7-4295-F9D0-08D46C8694AC}" dt="2020-09-11T07:01:15.605" v="1444" actId="20577"/>
          <ac:spMkLst>
            <pc:docMk/>
            <pc:sldMk cId="528007147" sldId="289"/>
            <ac:spMk id="12" creationId="{85B665CE-3B82-47B2-91F2-9E4B3AAD096F}"/>
          </ac:spMkLst>
        </pc:spChg>
      </pc:sldChg>
      <pc:sldChg chg="addSp modSp modNotes">
        <pc:chgData name="Frank Hufnagel" userId="S::frank@finevisuals.de::e452df13-3c83-4459-b441-5bfa95780685" providerId="AD" clId="Web-{CC1986DB-8BD7-4295-F9D0-08D46C8694AC}" dt="2020-09-11T06:13:16.555" v="68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CC1986DB-8BD7-4295-F9D0-08D46C8694AC}" dt="2020-09-11T06:10:35.883" v="27" actId="1076"/>
          <ac:spMkLst>
            <pc:docMk/>
            <pc:sldMk cId="876673452" sldId="293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0:23.805" v="19" actId="1076"/>
          <ac:spMkLst>
            <pc:docMk/>
            <pc:sldMk cId="876673452" sldId="293"/>
            <ac:spMk id="11" creationId="{A631A257-8FAA-47A5-BFD2-358044E5A243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13:09.618" v="65" actId="14100"/>
          <ac:picMkLst>
            <pc:docMk/>
            <pc:sldMk cId="876673452" sldId="293"/>
            <ac:picMk id="3" creationId="{3DB7AA42-52C5-4545-8856-62190A78E3B2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13:14.290" v="67" actId="1076"/>
          <ac:picMkLst>
            <pc:docMk/>
            <pc:sldMk cId="876673452" sldId="293"/>
            <ac:picMk id="4" creationId="{D7BFD839-FDD9-4C0A-A69D-08CA44240580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1" actId="1076"/>
          <ac:picMkLst>
            <pc:docMk/>
            <pc:sldMk cId="876673452" sldId="293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0" actId="1076"/>
          <ac:picMkLst>
            <pc:docMk/>
            <pc:sldMk cId="876673452" sldId="293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43" v="53" actId="1076"/>
          <ac:picMkLst>
            <pc:docMk/>
            <pc:sldMk cId="876673452" sldId="293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2" actId="1076"/>
          <ac:picMkLst>
            <pc:docMk/>
            <pc:sldMk cId="876673452" sldId="293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25.118" v="54" actId="1076"/>
          <ac:picMkLst>
            <pc:docMk/>
            <pc:sldMk cId="876673452" sldId="293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5:38.165" v="117" actId="1076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CC1986DB-8BD7-4295-F9D0-08D46C8694AC}" dt="2020-09-11T06:15:07.446" v="100" actId="20577"/>
          <ac:spMkLst>
            <pc:docMk/>
            <pc:sldMk cId="3482990719" sldId="294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5:10.462" v="105" actId="20577"/>
          <ac:spMkLst>
            <pc:docMk/>
            <pc:sldMk cId="3482990719" sldId="294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5:14.540" v="108" actId="1076"/>
          <ac:picMkLst>
            <pc:docMk/>
            <pc:sldMk cId="3482990719" sldId="294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4.540" v="109" actId="1076"/>
          <ac:picMkLst>
            <pc:docMk/>
            <pc:sldMk cId="3482990719" sldId="294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4.571" v="115" actId="1076"/>
          <ac:picMkLst>
            <pc:docMk/>
            <pc:sldMk cId="3482990719" sldId="294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8.165" v="117" actId="1076"/>
          <ac:picMkLst>
            <pc:docMk/>
            <pc:sldMk cId="3482990719" sldId="294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8.102" v="114" actId="1076"/>
          <ac:picMkLst>
            <pc:docMk/>
            <pc:sldMk cId="3482990719" sldId="294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5.993" v="113" actId="1076"/>
          <ac:picMkLst>
            <pc:docMk/>
            <pc:sldMk cId="3482990719" sldId="294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7.555" v="110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7:44.868" v="136" actId="1076"/>
        <pc:sldMkLst>
          <pc:docMk/>
          <pc:sldMk cId="1212985363" sldId="295"/>
        </pc:sldMkLst>
        <pc:picChg chg="mod">
          <ac:chgData name="Frank Hufnagel" userId="S::frank@finevisuals.de::e452df13-3c83-4459-b441-5bfa95780685" providerId="AD" clId="Web-{CC1986DB-8BD7-4295-F9D0-08D46C8694AC}" dt="2020-09-11T06:16:07.024" v="125" actId="1076"/>
          <ac:picMkLst>
            <pc:docMk/>
            <pc:sldMk cId="1212985363" sldId="295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7.024" v="126" actId="1076"/>
          <ac:picMkLst>
            <pc:docMk/>
            <pc:sldMk cId="1212985363" sldId="295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4.118" v="129" actId="1076"/>
          <ac:picMkLst>
            <pc:docMk/>
            <pc:sldMk cId="1212985363" sldId="295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44.868" v="136" actId="1076"/>
          <ac:picMkLst>
            <pc:docMk/>
            <pc:sldMk cId="1212985363" sldId="295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8.743" v="130" actId="1076"/>
          <ac:picMkLst>
            <pc:docMk/>
            <pc:sldMk cId="1212985363" sldId="295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8.290" v="127" actId="1076"/>
          <ac:picMkLst>
            <pc:docMk/>
            <pc:sldMk cId="1212985363" sldId="295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09.134" v="134" actId="1076"/>
          <ac:picMkLst>
            <pc:docMk/>
            <pc:sldMk cId="1212985363" sldId="295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8:23.212" v="147" actId="1076"/>
        <pc:sldMkLst>
          <pc:docMk/>
          <pc:sldMk cId="359223811" sldId="296"/>
        </pc:sldMkLst>
        <pc:picChg chg="mod">
          <ac:chgData name="Frank Hufnagel" userId="S::frank@finevisuals.de::e452df13-3c83-4459-b441-5bfa95780685" providerId="AD" clId="Web-{CC1986DB-8BD7-4295-F9D0-08D46C8694AC}" dt="2020-09-11T06:18:23.212" v="146" actId="1076"/>
          <ac:picMkLst>
            <pc:docMk/>
            <pc:sldMk cId="359223811" sldId="296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23.212" v="147" actId="1076"/>
          <ac:picMkLst>
            <pc:docMk/>
            <pc:sldMk cId="359223811" sldId="296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01.587" v="139" actId="1076"/>
          <ac:picMkLst>
            <pc:docMk/>
            <pc:sldMk cId="359223811" sldId="296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2.712" v="141" actId="1076"/>
          <ac:picMkLst>
            <pc:docMk/>
            <pc:sldMk cId="359223811" sldId="296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4" actId="1076"/>
          <ac:picMkLst>
            <pc:docMk/>
            <pc:sldMk cId="359223811" sldId="296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5" actId="1076"/>
          <ac:picMkLst>
            <pc:docMk/>
            <pc:sldMk cId="359223811" sldId="296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3" actId="1076"/>
          <ac:picMkLst>
            <pc:docMk/>
            <pc:sldMk cId="359223811" sldId="296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0:30.821" v="175" actId="1076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CC1986DB-8BD7-4295-F9D0-08D46C8694AC}" dt="2020-09-11T06:19:06.118" v="167" actId="20577"/>
          <ac:spMkLst>
            <pc:docMk/>
            <pc:sldMk cId="1267764192" sldId="297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9:08.337" v="169" actId="20577"/>
          <ac:spMkLst>
            <pc:docMk/>
            <pc:sldMk cId="1267764192" sldId="297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8:54.868" v="156" actId="1076"/>
          <ac:picMkLst>
            <pc:docMk/>
            <pc:sldMk cId="1267764192" sldId="297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54.868" v="157" actId="1076"/>
          <ac:picMkLst>
            <pc:docMk/>
            <pc:sldMk cId="1267764192" sldId="297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01.259" v="158" actId="1076"/>
          <ac:picMkLst>
            <pc:docMk/>
            <pc:sldMk cId="1267764192" sldId="297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9.587" v="174" actId="1076"/>
          <ac:picMkLst>
            <pc:docMk/>
            <pc:sldMk cId="1267764192" sldId="297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2.821" v="172" actId="1076"/>
          <ac:picMkLst>
            <pc:docMk/>
            <pc:sldMk cId="1267764192" sldId="297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6.712" v="173" actId="1076"/>
          <ac:picMkLst>
            <pc:docMk/>
            <pc:sldMk cId="1267764192" sldId="297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30.821" v="175" actId="1076"/>
          <ac:picMkLst>
            <pc:docMk/>
            <pc:sldMk cId="1267764192" sldId="297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2:11.540" v="186" actId="1076"/>
        <pc:sldMkLst>
          <pc:docMk/>
          <pc:sldMk cId="3397375730" sldId="298"/>
        </pc:sldMkLst>
        <pc:picChg chg="mod">
          <ac:chgData name="Frank Hufnagel" userId="S::frank@finevisuals.de::e452df13-3c83-4459-b441-5bfa95780685" providerId="AD" clId="Web-{CC1986DB-8BD7-4295-F9D0-08D46C8694AC}" dt="2020-09-11T06:20:49.321" v="180" actId="1076"/>
          <ac:picMkLst>
            <pc:docMk/>
            <pc:sldMk cId="3397375730" sldId="298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49.321" v="181" actId="1076"/>
          <ac:picMkLst>
            <pc:docMk/>
            <pc:sldMk cId="3397375730" sldId="298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24.321" v="183" actId="1076"/>
          <ac:picMkLst>
            <pc:docMk/>
            <pc:sldMk cId="3397375730" sldId="298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55.009" v="182" actId="1076"/>
          <ac:picMkLst>
            <pc:docMk/>
            <pc:sldMk cId="3397375730" sldId="298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2:11.540" v="186" actId="1076"/>
          <ac:picMkLst>
            <pc:docMk/>
            <pc:sldMk cId="3397375730" sldId="298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34.993" v="184" actId="1076"/>
          <ac:picMkLst>
            <pc:docMk/>
            <pc:sldMk cId="3397375730" sldId="298"/>
            <ac:picMk id="22" creationId="{056CAC43-6FBD-4808-9ED1-128F4873ADE5}"/>
          </ac:picMkLst>
        </pc:picChg>
      </pc:sldChg>
      <pc:sldChg chg="addSp delSp modSp add replId">
        <pc:chgData name="Frank Hufnagel" userId="S::frank@finevisuals.de::e452df13-3c83-4459-b441-5bfa95780685" providerId="AD" clId="Web-{CC1986DB-8BD7-4295-F9D0-08D46C8694AC}" dt="2020-09-11T06:34:58.619" v="725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CC1986DB-8BD7-4295-F9D0-08D46C8694AC}" dt="2020-09-11T06:24:12.618" v="321" actId="20577"/>
          <ac:spMkLst>
            <pc:docMk/>
            <pc:sldMk cId="555361002" sldId="299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5:34.447" v="444" actId="20577"/>
          <ac:spMkLst>
            <pc:docMk/>
            <pc:sldMk cId="555361002" sldId="29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1.181" v="490" actId="20577"/>
          <ac:spMkLst>
            <pc:docMk/>
            <pc:sldMk cId="555361002" sldId="299"/>
            <ac:spMk id="4" creationId="{871915BC-A22A-4D12-8B31-53BBA8B5DBBA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3.103" v="492" actId="1076"/>
          <ac:spMkLst>
            <pc:docMk/>
            <pc:sldMk cId="555361002" sldId="299"/>
            <ac:spMk id="8" creationId="{33E36850-B20E-475D-A1E8-37AD40F2F75B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2:23.806" v="575" actId="20577"/>
          <ac:spMkLst>
            <pc:docMk/>
            <pc:sldMk cId="555361002" sldId="299"/>
            <ac:spMk id="10" creationId="{FD8D56F1-A37F-4FCF-AFF6-004E01652927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3:30.119" v="651" actId="14100"/>
          <ac:spMkLst>
            <pc:docMk/>
            <pc:sldMk cId="555361002" sldId="299"/>
            <ac:spMk id="12" creationId="{CF1C99CA-90FC-4C39-9206-B4DC1C5C59D8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31.103" v="693" actId="1076"/>
          <ac:spMkLst>
            <pc:docMk/>
            <pc:sldMk cId="555361002" sldId="299"/>
            <ac:spMk id="13" creationId="{38505DB4-144D-46F6-9F2F-D9C0054DEA4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58.619" v="725" actId="20577"/>
          <ac:spMkLst>
            <pc:docMk/>
            <pc:sldMk cId="555361002" sldId="299"/>
            <ac:spMk id="14" creationId="{5F42A21F-9094-4017-899E-785BA2A3DAA9}"/>
          </ac:spMkLst>
        </pc:spChg>
        <pc:picChg chg="del">
          <ac:chgData name="Frank Hufnagel" userId="S::frank@finevisuals.de::e452df13-3c83-4459-b441-5bfa95780685" providerId="AD" clId="Web-{CC1986DB-8BD7-4295-F9D0-08D46C8694AC}" dt="2020-09-11T06:34:32.259" v="694"/>
          <ac:picMkLst>
            <pc:docMk/>
            <pc:sldMk cId="555361002" sldId="299"/>
            <ac:picMk id="5" creationId="{0C1EDEB5-458C-4F9A-A653-38DB182F69B2}"/>
          </ac:picMkLst>
        </pc:picChg>
      </pc:sldChg>
      <pc:sldChg chg="delSp modSp add replId">
        <pc:chgData name="Frank Hufnagel" userId="S::frank@finevisuals.de::e452df13-3c83-4459-b441-5bfa95780685" providerId="AD" clId="Web-{CC1986DB-8BD7-4295-F9D0-08D46C8694AC}" dt="2020-09-11T06:36:07.072" v="771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CC1986DB-8BD7-4295-F9D0-08D46C8694AC}" dt="2020-09-11T06:35:50.447" v="754" actId="20577"/>
          <ac:spMkLst>
            <pc:docMk/>
            <pc:sldMk cId="352701204" sldId="300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36:07.072" v="771" actId="20577"/>
          <ac:spMkLst>
            <pc:docMk/>
            <pc:sldMk cId="352701204" sldId="30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8.025" v="761"/>
          <ac:spMkLst>
            <pc:docMk/>
            <pc:sldMk cId="352701204" sldId="300"/>
            <ac:spMk id="4" creationId="{871915BC-A22A-4D12-8B31-53BBA8B5DBBA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7.088" v="760"/>
          <ac:spMkLst>
            <pc:docMk/>
            <pc:sldMk cId="352701204" sldId="300"/>
            <ac:spMk id="8" creationId="{33E36850-B20E-475D-A1E8-37AD40F2F75B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2.478" v="756"/>
          <ac:spMkLst>
            <pc:docMk/>
            <pc:sldMk cId="352701204" sldId="300"/>
            <ac:spMk id="10" creationId="{FD8D56F1-A37F-4FCF-AFF6-004E01652927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5.760" v="759"/>
          <ac:spMkLst>
            <pc:docMk/>
            <pc:sldMk cId="352701204" sldId="300"/>
            <ac:spMk id="12" creationId="{CF1C99CA-90FC-4C39-9206-B4DC1C5C59D8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3.650" v="757"/>
          <ac:spMkLst>
            <pc:docMk/>
            <pc:sldMk cId="352701204" sldId="300"/>
            <ac:spMk id="13" creationId="{38505DB4-144D-46F6-9F2F-D9C0054DEA4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4.728" v="758"/>
          <ac:spMkLst>
            <pc:docMk/>
            <pc:sldMk cId="352701204" sldId="300"/>
            <ac:spMk id="14" creationId="{5F42A21F-9094-4017-899E-785BA2A3DAA9}"/>
          </ac:spMkLst>
        </pc:spChg>
      </pc:sldChg>
      <pc:sldChg chg="addSp delSp modSp add replId">
        <pc:chgData name="Frank Hufnagel" userId="S::frank@finevisuals.de::e452df13-3c83-4459-b441-5bfa95780685" providerId="AD" clId="Web-{CC1986DB-8BD7-4295-F9D0-08D46C8694AC}" dt="2020-09-11T06:57:58.886" v="1433" actId="20577"/>
        <pc:sldMkLst>
          <pc:docMk/>
          <pc:sldMk cId="1163362638" sldId="301"/>
        </pc:sldMkLst>
        <pc:spChg chg="mod">
          <ac:chgData name="Frank Hufnagel" userId="S::frank@finevisuals.de::e452df13-3c83-4459-b441-5bfa95780685" providerId="AD" clId="Web-{CC1986DB-8BD7-4295-F9D0-08D46C8694AC}" dt="2020-09-11T06:57:58.886" v="1433" actId="20577"/>
          <ac:spMkLst>
            <pc:docMk/>
            <pc:sldMk cId="1163362638" sldId="301"/>
            <ac:spMk id="2" creationId="{5C1D9DF7-60E2-4D47-AD86-0382773DBB72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7.963" v="1183"/>
          <ac:spMkLst>
            <pc:docMk/>
            <pc:sldMk cId="1163362638" sldId="301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9.744" v="1185"/>
          <ac:spMkLst>
            <pc:docMk/>
            <pc:sldMk cId="1163362638" sldId="301"/>
            <ac:spMk id="4" creationId="{0B728C10-E443-4F5C-92EE-686254875F5C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6:45:19.198" v="1184"/>
          <ac:spMkLst>
            <pc:docMk/>
            <pc:sldMk cId="1163362638" sldId="301"/>
            <ac:spMk id="6" creationId="{D4422E68-28E2-46CB-A571-7B558EE4679F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20.885" v="1186"/>
          <ac:spMkLst>
            <pc:docMk/>
            <pc:sldMk cId="1163362638" sldId="301"/>
            <ac:spMk id="7" creationId="{3AA12E7F-6B20-44BC-9468-3D04C294858A}"/>
          </ac:spMkLst>
        </pc:spChg>
        <pc:picChg chg="add del mod">
          <ac:chgData name="Frank Hufnagel" userId="S::frank@finevisuals.de::e452df13-3c83-4459-b441-5bfa95780685" providerId="AD" clId="Web-{CC1986DB-8BD7-4295-F9D0-08D46C8694AC}" dt="2020-09-11T06:57:12.042" v="1404"/>
          <ac:picMkLst>
            <pc:docMk/>
            <pc:sldMk cId="1163362638" sldId="301"/>
            <ac:picMk id="8" creationId="{4064807B-C8AF-4C14-873C-2E6E13626043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7:12.558" v="1405"/>
          <ac:picMkLst>
            <pc:docMk/>
            <pc:sldMk cId="1163362638" sldId="301"/>
            <ac:picMk id="9" creationId="{C50A1972-9129-4DA1-80A8-B69AED11351E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14" v="1425" actId="1076"/>
          <ac:picMkLst>
            <pc:docMk/>
            <pc:sldMk cId="1163362638" sldId="301"/>
            <ac:picMk id="10" creationId="{099E4ABB-8632-4CD3-9319-E3030876ACA4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45" v="1426" actId="1076"/>
          <ac:picMkLst>
            <pc:docMk/>
            <pc:sldMk cId="1163362638" sldId="301"/>
            <ac:picMk id="11" creationId="{C8507A9F-1672-4AA2-9364-BA579AD330E4}"/>
          </ac:picMkLst>
        </pc:picChg>
      </pc:sldChg>
      <pc:sldChg chg="add del replId">
        <pc:chgData name="Frank Hufnagel" userId="S::frank@finevisuals.de::e452df13-3c83-4459-b441-5bfa95780685" providerId="AD" clId="Web-{CC1986DB-8BD7-4295-F9D0-08D46C8694AC}" dt="2020-09-11T06:45:24.041" v="1188"/>
        <pc:sldMkLst>
          <pc:docMk/>
          <pc:sldMk cId="3293926800" sldId="302"/>
        </pc:sldMkLst>
      </pc:sldChg>
      <pc:sldChg chg="addSp delSp modSp add ord replId">
        <pc:chgData name="Frank Hufnagel" userId="S::frank@finevisuals.de::e452df13-3c83-4459-b441-5bfa95780685" providerId="AD" clId="Web-{CC1986DB-8BD7-4295-F9D0-08D46C8694AC}" dt="2020-09-11T06:57:21.276" v="1409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CC1986DB-8BD7-4295-F9D0-08D46C8694AC}" dt="2020-09-11T06:57:21.276" v="1409" actId="20577"/>
          <ac:spMkLst>
            <pc:docMk/>
            <pc:sldMk cId="4262665986" sldId="302"/>
            <ac:spMk id="2" creationId="{5C1D9DF7-60E2-4D47-AD86-0382773DBB72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49:27.416" v="1230" actId="1076"/>
          <ac:picMkLst>
            <pc:docMk/>
            <pc:sldMk cId="4262665986" sldId="302"/>
            <ac:picMk id="3" creationId="{19A43D37-5277-4D13-B536-300271BDE7AC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16" v="1231" actId="1076"/>
          <ac:picMkLst>
            <pc:docMk/>
            <pc:sldMk cId="4262665986" sldId="302"/>
            <ac:picMk id="4" creationId="{B26FDB2F-3C9B-42A8-B8F5-FB983983BBD7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01" v="1229" actId="1076"/>
          <ac:picMkLst>
            <pc:docMk/>
            <pc:sldMk cId="4262665986" sldId="302"/>
            <ac:picMk id="5" creationId="{6704267C-3D57-473A-AF44-2D0A01275385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213" v="1205"/>
          <ac:picMkLst>
            <pc:docMk/>
            <pc:sldMk cId="4262665986" sldId="302"/>
            <ac:picMk id="8" creationId="{4064807B-C8AF-4C14-873C-2E6E13626043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620" v="1206"/>
          <ac:picMkLst>
            <pc:docMk/>
            <pc:sldMk cId="4262665986" sldId="302"/>
            <ac:picMk id="9" creationId="{C50A1972-9129-4DA1-80A8-B69AED11351E}"/>
          </ac:picMkLst>
        </pc:picChg>
        <pc:cxnChg chg="add mod">
          <ac:chgData name="Frank Hufnagel" userId="S::frank@finevisuals.de::e452df13-3c83-4459-b441-5bfa95780685" providerId="AD" clId="Web-{CC1986DB-8BD7-4295-F9D0-08D46C8694AC}" dt="2020-09-11T06:50:41.995" v="1236"/>
          <ac:cxnSpMkLst>
            <pc:docMk/>
            <pc:sldMk cId="4262665986" sldId="302"/>
            <ac:cxnSpMk id="6" creationId="{BDFA47C1-172E-46EB-823B-1F1679FF63FE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49.245" v="1238" actId="1076"/>
          <ac:cxnSpMkLst>
            <pc:docMk/>
            <pc:sldMk cId="4262665986" sldId="302"/>
            <ac:cxnSpMk id="10" creationId="{FD5D9CD1-6FDD-4ABF-AD7E-3E4B12231ED9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2.026" v="1240" actId="1076"/>
          <ac:cxnSpMkLst>
            <pc:docMk/>
            <pc:sldMk cId="4262665986" sldId="302"/>
            <ac:cxnSpMk id="11" creationId="{FAC43C2B-4FF0-4820-8454-6C8BA365EF90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7.245" v="1242" actId="1076"/>
          <ac:cxnSpMkLst>
            <pc:docMk/>
            <pc:sldMk cId="4262665986" sldId="302"/>
            <ac:cxnSpMk id="12" creationId="{1979FDE5-9E3F-416E-B58D-478CE9E72F6D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0.401" v="1244" actId="1076"/>
          <ac:cxnSpMkLst>
            <pc:docMk/>
            <pc:sldMk cId="4262665986" sldId="302"/>
            <ac:cxnSpMk id="13" creationId="{A154D48A-1DFE-4B51-BBCD-464C9AFA68A2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3.010" v="1246" actId="1076"/>
          <ac:cxnSpMkLst>
            <pc:docMk/>
            <pc:sldMk cId="4262665986" sldId="302"/>
            <ac:cxnSpMk id="14" creationId="{AEF1C4AC-15E1-4EE5-93C5-109B32BA4965}"/>
          </ac:cxnSpMkLst>
        </pc:cxnChg>
      </pc:sldChg>
      <pc:sldChg chg="addSp delSp modSp add replId">
        <pc:chgData name="Frank Hufnagel" userId="S::frank@finevisuals.de::e452df13-3c83-4459-b441-5bfa95780685" providerId="AD" clId="Web-{CC1986DB-8BD7-4295-F9D0-08D46C8694AC}" dt="2020-09-11T06:57:15.620" v="1406" actId="20577"/>
        <pc:sldMkLst>
          <pc:docMk/>
          <pc:sldMk cId="1134472186" sldId="303"/>
        </pc:sldMkLst>
        <pc:spChg chg="mod">
          <ac:chgData name="Frank Hufnagel" userId="S::frank@finevisuals.de::e452df13-3c83-4459-b441-5bfa95780685" providerId="AD" clId="Web-{CC1986DB-8BD7-4295-F9D0-08D46C8694AC}" dt="2020-09-11T06:57:15.620" v="1406" actId="20577"/>
          <ac:spMkLst>
            <pc:docMk/>
            <pc:sldMk cId="1134472186" sldId="30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54:50.807" v="1395" actId="20577"/>
          <ac:spMkLst>
            <pc:docMk/>
            <pc:sldMk cId="1134472186" sldId="303"/>
            <ac:spMk id="9" creationId="{1E3AB6F7-608B-4570-BF32-E45B56B3D142}"/>
          </ac:spMkLst>
        </pc:spChg>
        <pc:picChg chg="del">
          <ac:chgData name="Frank Hufnagel" userId="S::frank@finevisuals.de::e452df13-3c83-4459-b441-5bfa95780685" providerId="AD" clId="Web-{CC1986DB-8BD7-4295-F9D0-08D46C8694AC}" dt="2020-09-11T06:51:45.057" v="1249"/>
          <ac:picMkLst>
            <pc:docMk/>
            <pc:sldMk cId="1134472186" sldId="303"/>
            <ac:picMk id="3" creationId="{19A43D37-5277-4D13-B536-300271BDE7AC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5.432" v="1250"/>
          <ac:picMkLst>
            <pc:docMk/>
            <pc:sldMk cId="1134472186" sldId="303"/>
            <ac:picMk id="4" creationId="{B26FDB2F-3C9B-42A8-B8F5-FB983983BBD7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4.682" v="1248"/>
          <ac:picMkLst>
            <pc:docMk/>
            <pc:sldMk cId="1134472186" sldId="303"/>
            <ac:picMk id="5" creationId="{6704267C-3D57-473A-AF44-2D0A01275385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1:50.214" v="1258"/>
          <ac:picMkLst>
            <pc:docMk/>
            <pc:sldMk cId="1134472186" sldId="303"/>
            <ac:picMk id="7" creationId="{A2C750F8-7178-4DE0-80C9-AD904EF8DF15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1:59.589" v="1262" actId="1076"/>
          <ac:picMkLst>
            <pc:docMk/>
            <pc:sldMk cId="1134472186" sldId="303"/>
            <ac:picMk id="8" creationId="{FE3F7CE5-1C53-427C-99BD-0287C5B68C39}"/>
          </ac:picMkLst>
        </pc:picChg>
        <pc:cxnChg chg="del">
          <ac:chgData name="Frank Hufnagel" userId="S::frank@finevisuals.de::e452df13-3c83-4459-b441-5bfa95780685" providerId="AD" clId="Web-{CC1986DB-8BD7-4295-F9D0-08D46C8694AC}" dt="2020-09-11T06:51:46.635" v="1256"/>
          <ac:cxnSpMkLst>
            <pc:docMk/>
            <pc:sldMk cId="1134472186" sldId="303"/>
            <ac:cxnSpMk id="6" creationId="{BDFA47C1-172E-46EB-823B-1F1679FF63FE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5"/>
          <ac:cxnSpMkLst>
            <pc:docMk/>
            <pc:sldMk cId="1134472186" sldId="303"/>
            <ac:cxnSpMk id="10" creationId="{FD5D9CD1-6FDD-4ABF-AD7E-3E4B12231ED9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4"/>
          <ac:cxnSpMkLst>
            <pc:docMk/>
            <pc:sldMk cId="1134472186" sldId="303"/>
            <ac:cxnSpMk id="11" creationId="{FAC43C2B-4FF0-4820-8454-6C8BA365EF90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3"/>
          <ac:cxnSpMkLst>
            <pc:docMk/>
            <pc:sldMk cId="1134472186" sldId="303"/>
            <ac:cxnSpMk id="12" creationId="{1979FDE5-9E3F-416E-B58D-478CE9E72F6D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2"/>
          <ac:cxnSpMkLst>
            <pc:docMk/>
            <pc:sldMk cId="1134472186" sldId="303"/>
            <ac:cxnSpMk id="13" creationId="{A154D48A-1DFE-4B51-BBCD-464C9AFA68A2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1"/>
          <ac:cxnSpMkLst>
            <pc:docMk/>
            <pc:sldMk cId="1134472186" sldId="303"/>
            <ac:cxnSpMk id="14" creationId="{AEF1C4AC-15E1-4EE5-93C5-109B32BA4965}"/>
          </ac:cxnSpMkLst>
        </pc:cxnChg>
      </pc:sldChg>
      <pc:sldChg chg="add del replId">
        <pc:chgData name="Frank Hufnagel" userId="S::frank@finevisuals.de::e452df13-3c83-4459-b441-5bfa95780685" providerId="AD" clId="Web-{CC1986DB-8BD7-4295-F9D0-08D46C8694AC}" dt="2020-09-11T06:47:04.557" v="1208"/>
        <pc:sldMkLst>
          <pc:docMk/>
          <pc:sldMk cId="3000418103" sldId="303"/>
        </pc:sldMkLst>
      </pc:sldChg>
      <pc:sldChg chg="add replId">
        <pc:chgData name="Frank Hufnagel" userId="S::frank@finevisuals.de::e452df13-3c83-4459-b441-5bfa95780685" providerId="AD" clId="Web-{CC1986DB-8BD7-4295-F9D0-08D46C8694AC}" dt="2020-09-11T06:57:03.573" v="1397"/>
        <pc:sldMkLst>
          <pc:docMk/>
          <pc:sldMk cId="4017744534" sldId="304"/>
        </pc:sldMkLst>
      </pc:sldChg>
      <pc:sldChg chg="addSp delSp modSp add del replId">
        <pc:chgData name="Frank Hufnagel" userId="S::frank@finevisuals.de::e452df13-3c83-4459-b441-5bfa95780685" providerId="AD" clId="Web-{CC1986DB-8BD7-4295-F9D0-08D46C8694AC}" dt="2020-09-11T07:02:05.808" v="1458"/>
        <pc:sldMkLst>
          <pc:docMk/>
          <pc:sldMk cId="58428732" sldId="305"/>
        </pc:sldMkLst>
        <pc:spChg chg="del mod">
          <ac:chgData name="Frank Hufnagel" userId="S::frank@finevisuals.de::e452df13-3c83-4459-b441-5bfa95780685" providerId="AD" clId="Web-{CC1986DB-8BD7-4295-F9D0-08D46C8694AC}" dt="2020-09-11T07:02:02.698" v="1456"/>
          <ac:spMkLst>
            <pc:docMk/>
            <pc:sldMk cId="58428732" sldId="305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7:02:04.745" v="1457"/>
          <ac:spMkLst>
            <pc:docMk/>
            <pc:sldMk cId="58428732" sldId="305"/>
            <ac:spMk id="6" creationId="{ABC54B40-6107-4D48-BB10-712BD75E130D}"/>
          </ac:spMkLst>
        </pc:spChg>
      </pc:sldChg>
    </pc:docChg>
  </pc:docChgLst>
  <pc:docChgLst>
    <pc:chgData name="Benjamin Kostrzewa" userId="S::benjamin@finevisuals.de::e7155169-ed25-4d3a-96fe-f91cab41fc64" providerId="AD" clId="Web-{69FE73CB-7362-4BD3-A199-E3E6829CB2D7}"/>
    <pc:docChg chg="addSld delSld modSld">
      <pc:chgData name="Benjamin Kostrzewa" userId="S::benjamin@finevisuals.de::e7155169-ed25-4d3a-96fe-f91cab41fc64" providerId="AD" clId="Web-{69FE73CB-7362-4BD3-A199-E3E6829CB2D7}" dt="2020-09-11T11:08:50.272" v="81"/>
      <pc:docMkLst>
        <pc:docMk/>
      </pc:docMkLst>
      <pc:sldChg chg="modSp">
        <pc:chgData name="Benjamin Kostrzewa" userId="S::benjamin@finevisuals.de::e7155169-ed25-4d3a-96fe-f91cab41fc64" providerId="AD" clId="Web-{69FE73CB-7362-4BD3-A199-E3E6829CB2D7}" dt="2020-09-11T11:01:10.410" v="46" actId="20577"/>
        <pc:sldMkLst>
          <pc:docMk/>
          <pc:sldMk cId="3733334858" sldId="257"/>
        </pc:sldMkLst>
        <pc:spChg chg="mod">
          <ac:chgData name="Benjamin Kostrzewa" userId="S::benjamin@finevisuals.de::e7155169-ed25-4d3a-96fe-f91cab41fc64" providerId="AD" clId="Web-{69FE73CB-7362-4BD3-A199-E3E6829CB2D7}" dt="2020-09-11T11:01:10.410" v="46" actId="20577"/>
          <ac:spMkLst>
            <pc:docMk/>
            <pc:sldMk cId="3733334858" sldId="257"/>
            <ac:spMk id="10" creationId="{FF3D3F9C-91C8-4074-8680-674C769A0F30}"/>
          </ac:spMkLst>
        </pc:spChg>
      </pc:sldChg>
      <pc:sldChg chg="new del">
        <pc:chgData name="Benjamin Kostrzewa" userId="S::benjamin@finevisuals.de::e7155169-ed25-4d3a-96fe-f91cab41fc64" providerId="AD" clId="Web-{69FE73CB-7362-4BD3-A199-E3E6829CB2D7}" dt="2020-09-11T11:03:36.066" v="50"/>
        <pc:sldMkLst>
          <pc:docMk/>
          <pc:sldMk cId="1137412848" sldId="305"/>
        </pc:sldMkLst>
      </pc:sldChg>
      <pc:sldChg chg="addSp delSp modSp add replId">
        <pc:chgData name="Benjamin Kostrzewa" userId="S::benjamin@finevisuals.de::e7155169-ed25-4d3a-96fe-f91cab41fc64" providerId="AD" clId="Web-{69FE73CB-7362-4BD3-A199-E3E6829CB2D7}" dt="2020-09-11T11:08:50.272" v="81"/>
        <pc:sldMkLst>
          <pc:docMk/>
          <pc:sldMk cId="2452932564" sldId="306"/>
        </pc:sldMkLst>
        <pc:spChg chg="mod">
          <ac:chgData name="Benjamin Kostrzewa" userId="S::benjamin@finevisuals.de::e7155169-ed25-4d3a-96fe-f91cab41fc64" providerId="AD" clId="Web-{69FE73CB-7362-4BD3-A199-E3E6829CB2D7}" dt="2020-09-11T11:03:48.066" v="71" actId="20577"/>
          <ac:spMkLst>
            <pc:docMk/>
            <pc:sldMk cId="2452932564" sldId="306"/>
            <ac:spMk id="2" creationId="{5C1D9DF7-60E2-4D47-AD86-0382773DBB72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73" v="80"/>
          <ac:spMkLst>
            <pc:docMk/>
            <pc:sldMk cId="2452932564" sldId="306"/>
            <ac:spMk id="3" creationId="{8AE721A3-D9F9-4DE4-B287-F5208AA5B8E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9"/>
          <ac:spMkLst>
            <pc:docMk/>
            <pc:sldMk cId="2452932564" sldId="306"/>
            <ac:spMk id="4" creationId="{871915BC-A22A-4D12-8B31-53BBA8B5DBBA}"/>
          </ac:spMkLst>
        </pc:spChg>
        <pc:spChg chg="add del mod">
          <ac:chgData name="Benjamin Kostrzewa" userId="S::benjamin@finevisuals.de::e7155169-ed25-4d3a-96fe-f91cab41fc64" providerId="AD" clId="Web-{69FE73CB-7362-4BD3-A199-E3E6829CB2D7}" dt="2020-09-11T11:08:50.272" v="81"/>
          <ac:spMkLst>
            <pc:docMk/>
            <pc:sldMk cId="2452932564" sldId="306"/>
            <ac:spMk id="6" creationId="{DE4486C3-8CE0-47F3-B02C-ABBDB85A915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8"/>
          <ac:spMkLst>
            <pc:docMk/>
            <pc:sldMk cId="2452932564" sldId="306"/>
            <ac:spMk id="8" creationId="{33E36850-B20E-475D-A1E8-37AD40F2F75B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7"/>
          <ac:spMkLst>
            <pc:docMk/>
            <pc:sldMk cId="2452932564" sldId="306"/>
            <ac:spMk id="10" creationId="{FD8D56F1-A37F-4FCF-AFF6-004E01652927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6"/>
          <ac:spMkLst>
            <pc:docMk/>
            <pc:sldMk cId="2452932564" sldId="306"/>
            <ac:spMk id="12" creationId="{CF1C99CA-90FC-4C39-9206-B4DC1C5C59D8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5"/>
          <ac:spMkLst>
            <pc:docMk/>
            <pc:sldMk cId="2452932564" sldId="306"/>
            <ac:spMk id="13" creationId="{38505DB4-144D-46F6-9F2F-D9C0054DEA4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4"/>
          <ac:spMkLst>
            <pc:docMk/>
            <pc:sldMk cId="2452932564" sldId="306"/>
            <ac:spMk id="14" creationId="{5F42A21F-9094-4017-899E-785BA2A3DAA9}"/>
          </ac:spMkLst>
        </pc:spChg>
        <pc:graphicFrameChg chg="add mod ord modGraphic">
          <ac:chgData name="Benjamin Kostrzewa" userId="S::benjamin@finevisuals.de::e7155169-ed25-4d3a-96fe-f91cab41fc64" providerId="AD" clId="Web-{69FE73CB-7362-4BD3-A199-E3E6829CB2D7}" dt="2020-09-11T11:08:50.272" v="81"/>
          <ac:graphicFrameMkLst>
            <pc:docMk/>
            <pc:sldMk cId="2452932564" sldId="306"/>
            <ac:graphicFrameMk id="9" creationId="{0CCAE7A7-E5D0-49EC-9637-CBF3100F054B}"/>
          </ac:graphicFrameMkLst>
        </pc:graphicFrameChg>
      </pc:sldChg>
    </pc:docChg>
  </pc:docChgLst>
  <pc:docChgLst>
    <pc:chgData name="Frank Hufnagel" userId="S::frank@finevisuals.de::e452df13-3c83-4459-b441-5bfa95780685" providerId="AD" clId="Web-{4180602D-D6DB-4FE5-8DB7-60602DB224FC}"/>
    <pc:docChg chg="addSld delSld modSld addMainMaster delMainMaster">
      <pc:chgData name="Frank Hufnagel" userId="S::frank@finevisuals.de::e452df13-3c83-4459-b441-5bfa95780685" providerId="AD" clId="Web-{4180602D-D6DB-4FE5-8DB7-60602DB224FC}" dt="2020-08-04T14:15:48.059" v="605"/>
      <pc:docMkLst>
        <pc:docMk/>
      </pc:docMkLst>
      <pc:sldChg chg="modSp mod modClrScheme chgLayout">
        <pc:chgData name="Frank Hufnagel" userId="S::frank@finevisuals.de::e452df13-3c83-4459-b441-5bfa95780685" providerId="AD" clId="Web-{4180602D-D6DB-4FE5-8DB7-60602DB224FC}" dt="2020-08-04T14:01:37.586" v="17" actId="20577"/>
        <pc:sldMkLst>
          <pc:docMk/>
          <pc:sldMk cId="1577499883" sldId="256"/>
        </pc:sldMkLst>
        <pc:spChg chg="mod ord">
          <ac:chgData name="Frank Hufnagel" userId="S::frank@finevisuals.de::e452df13-3c83-4459-b441-5bfa95780685" providerId="AD" clId="Web-{4180602D-D6DB-4FE5-8DB7-60602DB224FC}" dt="2020-08-04T14:01:37.586" v="1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01:34.211" v="1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replId modClrScheme chgLayout">
        <pc:chgData name="Frank Hufnagel" userId="S::frank@finevisuals.de::e452df13-3c83-4459-b441-5bfa95780685" providerId="AD" clId="Web-{4180602D-D6DB-4FE5-8DB7-60602DB224FC}" dt="2020-08-04T14:09:59.541" v="265" actId="20577"/>
        <pc:sldMkLst>
          <pc:docMk/>
          <pc:sldMk cId="3733334858" sldId="257"/>
        </pc:sldMkLst>
        <pc:spChg chg="mod ord">
          <ac:chgData name="Frank Hufnagel" userId="S::frank@finevisuals.de::e452df13-3c83-4459-b441-5bfa95780685" providerId="AD" clId="Web-{4180602D-D6DB-4FE5-8DB7-60602DB224FC}" dt="2020-08-04T14:07:27.384" v="103"/>
          <ac:spMkLst>
            <pc:docMk/>
            <pc:sldMk cId="3733334858" sldId="257"/>
            <ac:spMk id="2" creationId="{00000000-0000-0000-0000-000000000000}"/>
          </ac:spMkLst>
        </pc:spChg>
        <pc:spChg chg="del mod ord">
          <ac:chgData name="Frank Hufnagel" userId="S::frank@finevisuals.de::e452df13-3c83-4459-b441-5bfa95780685" providerId="AD" clId="Web-{4180602D-D6DB-4FE5-8DB7-60602DB224FC}" dt="2020-08-04T14:07:13.181" v="99"/>
          <ac:spMkLst>
            <pc:docMk/>
            <pc:sldMk cId="3733334858" sldId="257"/>
            <ac:spMk id="3" creationId="{00000000-0000-0000-0000-000000000000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35.557" v="203" actId="20577"/>
          <ac:spMkLst>
            <pc:docMk/>
            <pc:sldMk cId="3733334858" sldId="257"/>
            <ac:spMk id="7" creationId="{863FFD0D-B18E-43B8-B08B-9B2ACF902CAE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0.088" v="111" actId="20577"/>
          <ac:spMkLst>
            <pc:docMk/>
            <pc:sldMk cId="3733334858" sldId="257"/>
            <ac:spMk id="8" creationId="{19C5274F-E483-45B2-AF6D-9B19C2370AD5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7.135" v="120" actId="20577"/>
          <ac:spMkLst>
            <pc:docMk/>
            <pc:sldMk cId="3733334858" sldId="257"/>
            <ac:spMk id="9" creationId="{34D8A5D5-792E-47B3-ACDD-C716218A2557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59.541" v="265" actId="20577"/>
          <ac:spMkLst>
            <pc:docMk/>
            <pc:sldMk cId="3733334858" sldId="257"/>
            <ac:spMk id="10" creationId="{FF3D3F9C-91C8-4074-8680-674C769A0F30}"/>
          </ac:spMkLst>
        </pc:spChg>
        <pc:picChg chg="add del mod">
          <ac:chgData name="Frank Hufnagel" userId="S::frank@finevisuals.de::e452df13-3c83-4459-b441-5bfa95780685" providerId="AD" clId="Web-{4180602D-D6DB-4FE5-8DB7-60602DB224FC}" dt="2020-08-04T14:03:59.118" v="82"/>
          <ac:picMkLst>
            <pc:docMk/>
            <pc:sldMk cId="3733334858" sldId="257"/>
            <ac:picMk id="4" creationId="{A224DAEC-655D-4392-9910-873FDB9372FD}"/>
          </ac:picMkLst>
        </pc:picChg>
        <pc:picChg chg="add del mod">
          <ac:chgData name="Frank Hufnagel" userId="S::frank@finevisuals.de::e452df13-3c83-4459-b441-5bfa95780685" providerId="AD" clId="Web-{4180602D-D6DB-4FE5-8DB7-60602DB224FC}" dt="2020-08-04T14:07:19.384" v="101"/>
          <ac:picMkLst>
            <pc:docMk/>
            <pc:sldMk cId="3733334858" sldId="257"/>
            <ac:picMk id="5" creationId="{48692391-4A1E-4109-A246-2ED77CF2CC2F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1.681" v="126"/>
          <ac:picMkLst>
            <pc:docMk/>
            <pc:sldMk cId="3733334858" sldId="257"/>
            <ac:picMk id="11" creationId="{3CBC5EF9-FDEC-4ED5-9F4D-25A860DFA184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7.119" v="128"/>
          <ac:picMkLst>
            <pc:docMk/>
            <pc:sldMk cId="3733334858" sldId="257"/>
            <ac:picMk id="12" creationId="{233F3BF4-008F-47F6-B33C-0647C96C9FD3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8:01.760" v="132"/>
          <ac:picMkLst>
            <pc:docMk/>
            <pc:sldMk cId="3733334858" sldId="257"/>
            <ac:picMk id="13" creationId="{3122AA58-F731-4658-A3D9-74CFF6A848CD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11.697" v="138" actId="1076"/>
          <ac:picMkLst>
            <pc:docMk/>
            <pc:sldMk cId="3733334858" sldId="257"/>
            <ac:picMk id="14" creationId="{05800609-4814-487B-B86B-8CD8C6C2E8FA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28.775" v="143" actId="1076"/>
          <ac:picMkLst>
            <pc:docMk/>
            <pc:sldMk cId="3733334858" sldId="257"/>
            <ac:picMk id="15" creationId="{D6874646-08B6-4C08-AAFD-A62FD93A3D8F}"/>
          </ac:picMkLst>
        </pc:picChg>
      </pc:sldChg>
      <pc:sldChg chg="add replId">
        <pc:chgData name="Frank Hufnagel" userId="S::frank@finevisuals.de::e452df13-3c83-4459-b441-5bfa95780685" providerId="AD" clId="Web-{4180602D-D6DB-4FE5-8DB7-60602DB224FC}" dt="2020-08-04T14:07:05.572" v="93"/>
        <pc:sldMkLst>
          <pc:docMk/>
          <pc:sldMk cId="859258504" sldId="258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1:18.651" v="282" actId="20577"/>
        <pc:sldMkLst>
          <pc:docMk/>
          <pc:sldMk cId="2615887325" sldId="259"/>
        </pc:sldMkLst>
        <pc:spChg chg="mod">
          <ac:chgData name="Frank Hufnagel" userId="S::frank@finevisuals.de::e452df13-3c83-4459-b441-5bfa95780685" providerId="AD" clId="Web-{4180602D-D6DB-4FE5-8DB7-60602DB224FC}" dt="2020-08-04T14:11:14.057" v="272" actId="20577"/>
          <ac:spMkLst>
            <pc:docMk/>
            <pc:sldMk cId="2615887325" sldId="259"/>
            <ac:spMk id="2" creationId="{00000000-0000-0000-0000-000000000000}"/>
          </ac:spMkLst>
        </pc:spChg>
        <pc:spChg chg="mod">
          <ac:chgData name="Frank Hufnagel" userId="S::frank@finevisuals.de::e452df13-3c83-4459-b441-5bfa95780685" providerId="AD" clId="Web-{4180602D-D6DB-4FE5-8DB7-60602DB224FC}" dt="2020-08-04T14:11:18.651" v="282" actId="20577"/>
          <ac:spMkLst>
            <pc:docMk/>
            <pc:sldMk cId="2615887325" sldId="259"/>
            <ac:spMk id="3" creationId="{00000000-0000-0000-0000-000000000000}"/>
          </ac:spMkLst>
        </pc:spChg>
      </pc:sldChg>
      <pc:sldChg chg="modSp new del mod modClrScheme chgLayout">
        <pc:chgData name="Frank Hufnagel" userId="S::frank@finevisuals.de::e452df13-3c83-4459-b441-5bfa95780685" providerId="AD" clId="Web-{4180602D-D6DB-4FE5-8DB7-60602DB224FC}" dt="2020-08-04T14:12:35.323" v="315"/>
        <pc:sldMkLst>
          <pc:docMk/>
          <pc:sldMk cId="2998291380" sldId="260"/>
        </pc:sldMkLst>
        <pc:spChg chg="mod ord">
          <ac:chgData name="Frank Hufnagel" userId="S::frank@finevisuals.de::e452df13-3c83-4459-b441-5bfa95780685" providerId="AD" clId="Web-{4180602D-D6DB-4FE5-8DB7-60602DB224FC}" dt="2020-08-04T14:11:59.542" v="289" actId="20577"/>
          <ac:spMkLst>
            <pc:docMk/>
            <pc:sldMk cId="2998291380" sldId="260"/>
            <ac:spMk id="2" creationId="{280D994D-2DF3-4C93-A3A3-B6D3DD0E6BFF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11:48.511" v="286"/>
          <ac:spMkLst>
            <pc:docMk/>
            <pc:sldMk cId="2998291380" sldId="260"/>
            <ac:spMk id="3" creationId="{F3AEF044-54DF-463B-8A94-E43F759B4B53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06.198" v="293" actId="20577"/>
        <pc:sldMkLst>
          <pc:docMk/>
          <pc:sldMk cId="1735808010" sldId="261"/>
        </pc:sldMkLst>
        <pc:spChg chg="mod">
          <ac:chgData name="Frank Hufnagel" userId="S::frank@finevisuals.de::e452df13-3c83-4459-b441-5bfa95780685" providerId="AD" clId="Web-{4180602D-D6DB-4FE5-8DB7-60602DB224FC}" dt="2020-08-04T14:12:06.198" v="293" actId="20577"/>
          <ac:spMkLst>
            <pc:docMk/>
            <pc:sldMk cId="1735808010" sldId="261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12.683" v="305" actId="20577"/>
        <pc:sldMkLst>
          <pc:docMk/>
          <pc:sldMk cId="2924621142" sldId="262"/>
        </pc:sldMkLst>
        <pc:spChg chg="mod">
          <ac:chgData name="Frank Hufnagel" userId="S::frank@finevisuals.de::e452df13-3c83-4459-b441-5bfa95780685" providerId="AD" clId="Web-{4180602D-D6DB-4FE5-8DB7-60602DB224FC}" dt="2020-08-04T14:12:12.683" v="305" actId="20577"/>
          <ac:spMkLst>
            <pc:docMk/>
            <pc:sldMk cId="2924621142" sldId="262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20.636" v="311" actId="20577"/>
        <pc:sldMkLst>
          <pc:docMk/>
          <pc:sldMk cId="976838817" sldId="263"/>
        </pc:sldMkLst>
        <pc:spChg chg="mod">
          <ac:chgData name="Frank Hufnagel" userId="S::frank@finevisuals.de::e452df13-3c83-4459-b441-5bfa95780685" providerId="AD" clId="Web-{4180602D-D6DB-4FE5-8DB7-60602DB224FC}" dt="2020-08-04T14:12:20.636" v="311" actId="20577"/>
          <ac:spMkLst>
            <pc:docMk/>
            <pc:sldMk cId="976838817" sldId="263"/>
            <ac:spMk id="2" creationId="{280D994D-2DF3-4C93-A3A3-B6D3DD0E6BFF}"/>
          </ac:spMkLst>
        </pc:spChg>
      </pc:sldChg>
      <pc:sldChg chg="add replId">
        <pc:chgData name="Frank Hufnagel" userId="S::frank@finevisuals.de::e452df13-3c83-4459-b441-5bfa95780685" providerId="AD" clId="Web-{4180602D-D6DB-4FE5-8DB7-60602DB224FC}" dt="2020-08-04T14:12:22.433" v="314"/>
        <pc:sldMkLst>
          <pc:docMk/>
          <pc:sldMk cId="3811922835" sldId="264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2:46.183" v="323" actId="20577"/>
        <pc:sldMkLst>
          <pc:docMk/>
          <pc:sldMk cId="4230188550" sldId="265"/>
        </pc:sldMkLst>
        <pc:spChg chg="mod">
          <ac:chgData name="Frank Hufnagel" userId="S::frank@finevisuals.de::e452df13-3c83-4459-b441-5bfa95780685" providerId="AD" clId="Web-{4180602D-D6DB-4FE5-8DB7-60602DB224FC}" dt="2020-08-04T14:12:46.183" v="323" actId="20577"/>
          <ac:spMkLst>
            <pc:docMk/>
            <pc:sldMk cId="4230188550" sldId="265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51.995" v="342" actId="20577"/>
        <pc:sldMkLst>
          <pc:docMk/>
          <pc:sldMk cId="3547968140" sldId="266"/>
        </pc:sldMkLst>
        <pc:spChg chg="mod">
          <ac:chgData name="Frank Hufnagel" userId="S::frank@finevisuals.de::e452df13-3c83-4459-b441-5bfa95780685" providerId="AD" clId="Web-{4180602D-D6DB-4FE5-8DB7-60602DB224FC}" dt="2020-08-04T14:12:51.995" v="342" actId="20577"/>
          <ac:spMkLst>
            <pc:docMk/>
            <pc:sldMk cId="3547968140" sldId="266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04.386" v="348" actId="20577"/>
        <pc:sldMkLst>
          <pc:docMk/>
          <pc:sldMk cId="2090424846" sldId="267"/>
        </pc:sldMkLst>
        <pc:spChg chg="mod">
          <ac:chgData name="Frank Hufnagel" userId="S::frank@finevisuals.de::e452df13-3c83-4459-b441-5bfa95780685" providerId="AD" clId="Web-{4180602D-D6DB-4FE5-8DB7-60602DB224FC}" dt="2020-08-04T14:13:04.386" v="348" actId="20577"/>
          <ac:spMkLst>
            <pc:docMk/>
            <pc:sldMk cId="2090424846" sldId="267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17.855" v="355" actId="20577"/>
        <pc:sldMkLst>
          <pc:docMk/>
          <pc:sldMk cId="2136285422" sldId="268"/>
        </pc:sldMkLst>
        <pc:spChg chg="mod">
          <ac:chgData name="Frank Hufnagel" userId="S::frank@finevisuals.de::e452df13-3c83-4459-b441-5bfa95780685" providerId="AD" clId="Web-{4180602D-D6DB-4FE5-8DB7-60602DB224FC}" dt="2020-08-04T14:13:17.855" v="355" actId="20577"/>
          <ac:spMkLst>
            <pc:docMk/>
            <pc:sldMk cId="2136285422" sldId="268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2.933" v="367" actId="20577"/>
        <pc:sldMkLst>
          <pc:docMk/>
          <pc:sldMk cId="583883321" sldId="269"/>
        </pc:sldMkLst>
        <pc:spChg chg="mod">
          <ac:chgData name="Frank Hufnagel" userId="S::frank@finevisuals.de::e452df13-3c83-4459-b441-5bfa95780685" providerId="AD" clId="Web-{4180602D-D6DB-4FE5-8DB7-60602DB224FC}" dt="2020-08-04T14:13:42.933" v="367" actId="20577"/>
          <ac:spMkLst>
            <pc:docMk/>
            <pc:sldMk cId="583883321" sldId="269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8.917" v="371" actId="20577"/>
        <pc:sldMkLst>
          <pc:docMk/>
          <pc:sldMk cId="4135838779" sldId="270"/>
        </pc:sldMkLst>
        <pc:spChg chg="mod">
          <ac:chgData name="Frank Hufnagel" userId="S::frank@finevisuals.de::e452df13-3c83-4459-b441-5bfa95780685" providerId="AD" clId="Web-{4180602D-D6DB-4FE5-8DB7-60602DB224FC}" dt="2020-08-04T14:13:48.917" v="371" actId="20577"/>
          <ac:spMkLst>
            <pc:docMk/>
            <pc:sldMk cId="4135838779" sldId="270"/>
            <ac:spMk id="2" creationId="{280D994D-2DF3-4C93-A3A3-B6D3DD0E6BFF}"/>
          </ac:spMkLst>
        </pc:spChg>
      </pc:sldChg>
      <pc:sldChg chg="addSp modSp new">
        <pc:chgData name="Frank Hufnagel" userId="S::frank@finevisuals.de::e452df13-3c83-4459-b441-5bfa95780685" providerId="AD" clId="Web-{4180602D-D6DB-4FE5-8DB7-60602DB224FC}" dt="2020-08-04T14:15:48.059" v="605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4180602D-D6DB-4FE5-8DB7-60602DB224FC}" dt="2020-08-04T14:14:26.355" v="409" actId="20577"/>
          <ac:spMkLst>
            <pc:docMk/>
            <pc:sldMk cId="590308547" sldId="271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4180602D-D6DB-4FE5-8DB7-60602DB224FC}" dt="2020-08-04T14:15:43.887" v="603" actId="20577"/>
          <ac:spMkLst>
            <pc:docMk/>
            <pc:sldMk cId="590308547" sldId="271"/>
            <ac:spMk id="3" creationId="{8AE721A3-D9F9-4DE4-B287-F5208AA5B8ED}"/>
          </ac:spMkLst>
        </pc:spChg>
        <pc:picChg chg="add">
          <ac:chgData name="Frank Hufnagel" userId="S::frank@finevisuals.de::e452df13-3c83-4459-b441-5bfa95780685" providerId="AD" clId="Web-{4180602D-D6DB-4FE5-8DB7-60602DB224FC}" dt="2020-08-04T14:15:48.059" v="605"/>
          <ac:picMkLst>
            <pc:docMk/>
            <pc:sldMk cId="590308547" sldId="271"/>
            <ac:picMk id="5" creationId="{0C1EDEB5-458C-4F9A-A653-38DB182F69B2}"/>
          </ac:picMkLst>
        </pc:picChg>
      </pc:sldChg>
      <pc:sldMasterChg chg="del delSldLayout">
        <pc:chgData name="Frank Hufnagel" userId="S::frank@finevisuals.de::e452df13-3c83-4459-b441-5bfa95780685" providerId="AD" clId="Web-{4180602D-D6DB-4FE5-8DB7-60602DB224FC}" dt="2020-08-04T14:01:01.789" v="0"/>
        <pc:sldMasterMkLst>
          <pc:docMk/>
          <pc:sldMasterMk cId="594725491" sldId="2147483648"/>
        </pc:sldMasterMkLst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3.398" v="1"/>
        <pc:sldMasterMkLst>
          <pc:docMk/>
          <pc:sldMasterMk cId="436185472" sldId="2147483660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335528667" sldId="214748366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439214141" sldId="214748366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4067758618" sldId="214748366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560798352" sldId="214748366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04771625" sldId="214748366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1342571740" sldId="214748366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3451704" sldId="214748366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667075220" sldId="214748366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27429600" sldId="214748366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942736153" sldId="214748367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4964395" sldId="2147483671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788883527" sldId="2147483672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4982784" sldId="214748367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54519495" sldId="214748367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477812281" sldId="214748367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114109587" sldId="214748367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4219189122" sldId="214748367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864720465" sldId="214748367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602121043" sldId="214748367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718832736" sldId="214748368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324216221" sldId="214748368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792006320" sldId="214748368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98638291" sldId="2147483683"/>
          </pc:sldLayoutMkLst>
        </pc:sldLayoutChg>
      </pc:sldMasterChg>
      <pc:sldMasterChg chg="add add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492624592" sldId="2147483684"/>
        </pc:sldMasterMkLst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03928741" sldId="2147483685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997724961" sldId="2147483686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46919857" sldId="2147483687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510249422" sldId="2147483688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871938418" sldId="2147483689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429590625" sldId="2147483690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848017573" sldId="2147483691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321088027" sldId="2147483692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878968506" sldId="2147483693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4216795990" sldId="2147483694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973557815" sldId="2147483695"/>
          </pc:sldLayoutMkLst>
        </pc:sldLayoutChg>
      </pc:sldMasterChg>
    </pc:docChg>
  </pc:docChgLst>
  <pc:docChgLst>
    <pc:chgData name="Frank Hufnagel" userId="S::frank@finevisuals.de::e452df13-3c83-4459-b441-5bfa95780685" providerId="AD" clId="Web-{0140E375-60E5-4206-1633-ED2BD2B9D2F1}"/>
    <pc:docChg chg="addSld delSld modSld sldOrd">
      <pc:chgData name="Frank Hufnagel" userId="S::frank@finevisuals.de::e452df13-3c83-4459-b441-5bfa95780685" providerId="AD" clId="Web-{0140E375-60E5-4206-1633-ED2BD2B9D2F1}" dt="2020-09-13T16:51:25.401" v="1207" actId="1076"/>
      <pc:docMkLst>
        <pc:docMk/>
      </pc:docMkLst>
      <pc:sldChg chg="del">
        <pc:chgData name="Frank Hufnagel" userId="S::frank@finevisuals.de::e452df13-3c83-4459-b441-5bfa95780685" providerId="AD" clId="Web-{0140E375-60E5-4206-1633-ED2BD2B9D2F1}" dt="2020-09-13T14:16:54.747" v="29"/>
        <pc:sldMkLst>
          <pc:docMk/>
          <pc:sldMk cId="3733334858" sldId="257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7"/>
        <pc:sldMkLst>
          <pc:docMk/>
          <pc:sldMk cId="859258504" sldId="258"/>
        </pc:sldMkLst>
      </pc:sldChg>
      <pc:sldChg chg="del">
        <pc:chgData name="Frank Hufnagel" userId="S::frank@finevisuals.de::e452df13-3c83-4459-b441-5bfa95780685" providerId="AD" clId="Web-{0140E375-60E5-4206-1633-ED2BD2B9D2F1}" dt="2020-09-13T14:16:57.200" v="31"/>
        <pc:sldMkLst>
          <pc:docMk/>
          <pc:sldMk cId="590308547" sldId="27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6"/>
        <pc:sldMkLst>
          <pc:docMk/>
          <pc:sldMk cId="4089544728" sldId="27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5"/>
        <pc:sldMkLst>
          <pc:docMk/>
          <pc:sldMk cId="3271475813" sldId="275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0"/>
        <pc:sldMkLst>
          <pc:docMk/>
          <pc:sldMk cId="231166260" sldId="27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5"/>
        <pc:sldMkLst>
          <pc:docMk/>
          <pc:sldMk cId="1309779568" sldId="278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30"/>
        <pc:sldMkLst>
          <pc:docMk/>
          <pc:sldMk cId="4147804444" sldId="279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4"/>
        <pc:sldMkLst>
          <pc:docMk/>
          <pc:sldMk cId="2586334713" sldId="280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3"/>
        <pc:sldMkLst>
          <pc:docMk/>
          <pc:sldMk cId="2551053243" sldId="28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2"/>
        <pc:sldMkLst>
          <pc:docMk/>
          <pc:sldMk cId="4130450797" sldId="28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1"/>
        <pc:sldMkLst>
          <pc:docMk/>
          <pc:sldMk cId="160570369" sldId="283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3"/>
        <pc:sldMkLst>
          <pc:docMk/>
          <pc:sldMk cId="2151365653" sldId="284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9"/>
        <pc:sldMkLst>
          <pc:docMk/>
          <pc:sldMk cId="750944494" sldId="285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8"/>
        <pc:sldMkLst>
          <pc:docMk/>
          <pc:sldMk cId="2728966837" sldId="286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7"/>
        <pc:sldMkLst>
          <pc:docMk/>
          <pc:sldMk cId="2217277384" sldId="28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6"/>
        <pc:sldMkLst>
          <pc:docMk/>
          <pc:sldMk cId="4282495366" sldId="288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4"/>
        <pc:sldMkLst>
          <pc:docMk/>
          <pc:sldMk cId="528007147" sldId="289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8"/>
        <pc:sldMkLst>
          <pc:docMk/>
          <pc:sldMk cId="2350923694" sldId="290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7"/>
        <pc:sldMkLst>
          <pc:docMk/>
          <pc:sldMk cId="2228902948" sldId="291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6"/>
        <pc:sldMkLst>
          <pc:docMk/>
          <pc:sldMk cId="1431580161" sldId="292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5"/>
        <pc:sldMkLst>
          <pc:docMk/>
          <pc:sldMk cId="876673452" sldId="293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4"/>
        <pc:sldMkLst>
          <pc:docMk/>
          <pc:sldMk cId="3482990719" sldId="294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3"/>
        <pc:sldMkLst>
          <pc:docMk/>
          <pc:sldMk cId="1212985363" sldId="295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2"/>
        <pc:sldMkLst>
          <pc:docMk/>
          <pc:sldMk cId="359223811" sldId="296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1"/>
        <pc:sldMkLst>
          <pc:docMk/>
          <pc:sldMk cId="1267764192" sldId="297"/>
        </pc:sldMkLst>
      </pc:sldChg>
      <pc:sldChg chg="del">
        <pc:chgData name="Frank Hufnagel" userId="S::frank@finevisuals.de::e452df13-3c83-4459-b441-5bfa95780685" providerId="AD" clId="Web-{0140E375-60E5-4206-1633-ED2BD2B9D2F1}" dt="2020-09-13T14:16:54.700" v="0"/>
        <pc:sldMkLst>
          <pc:docMk/>
          <pc:sldMk cId="3397375730" sldId="298"/>
        </pc:sldMkLst>
      </pc:sldChg>
      <pc:sldChg chg="del">
        <pc:chgData name="Frank Hufnagel" userId="S::frank@finevisuals.de::e452df13-3c83-4459-b441-5bfa95780685" providerId="AD" clId="Web-{0140E375-60E5-4206-1633-ED2BD2B9D2F1}" dt="2020-09-13T14:17:00.310" v="32"/>
        <pc:sldMkLst>
          <pc:docMk/>
          <pc:sldMk cId="555361002" sldId="299"/>
        </pc:sldMkLst>
      </pc:sldChg>
      <pc:sldChg chg="del">
        <pc:chgData name="Frank Hufnagel" userId="S::frank@finevisuals.de::e452df13-3c83-4459-b441-5bfa95780685" providerId="AD" clId="Web-{0140E375-60E5-4206-1633-ED2BD2B9D2F1}" dt="2020-09-13T14:19:06.810" v="135"/>
        <pc:sldMkLst>
          <pc:docMk/>
          <pc:sldMk cId="352701204" sldId="300"/>
        </pc:sldMkLst>
      </pc:sldChg>
      <pc:sldChg chg="addSp delSp modSp add ord replId">
        <pc:chgData name="Frank Hufnagel" userId="S::frank@finevisuals.de::e452df13-3c83-4459-b441-5bfa95780685" providerId="AD" clId="Web-{0140E375-60E5-4206-1633-ED2BD2B9D2F1}" dt="2020-09-13T14:18:57.779" v="134"/>
        <pc:sldMkLst>
          <pc:docMk/>
          <pc:sldMk cId="379795575" sldId="301"/>
        </pc:sldMkLst>
        <pc:spChg chg="mod">
          <ac:chgData name="Frank Hufnagel" userId="S::frank@finevisuals.de::e452df13-3c83-4459-b441-5bfa95780685" providerId="AD" clId="Web-{0140E375-60E5-4206-1633-ED2BD2B9D2F1}" dt="2020-09-13T14:18:54.779" v="131" actId="20577"/>
          <ac:spMkLst>
            <pc:docMk/>
            <pc:sldMk cId="379795575" sldId="301"/>
            <ac:spMk id="2" creationId="{5C1D9DF7-60E2-4D47-AD86-0382773DBB72}"/>
          </ac:spMkLst>
        </pc:spChg>
        <pc:spChg chg="del mod">
          <ac:chgData name="Frank Hufnagel" userId="S::frank@finevisuals.de::e452df13-3c83-4459-b441-5bfa95780685" providerId="AD" clId="Web-{0140E375-60E5-4206-1633-ED2BD2B9D2F1}" dt="2020-09-13T14:18:31.576" v="121"/>
          <ac:spMkLst>
            <pc:docMk/>
            <pc:sldMk cId="379795575" sldId="301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18:42.154" v="126" actId="14100"/>
          <ac:spMkLst>
            <pc:docMk/>
            <pc:sldMk cId="379795575" sldId="301"/>
            <ac:spMk id="4" creationId="{3A6D35E6-EFC4-449F-8DFD-7706D9E40669}"/>
          </ac:spMkLst>
        </pc:spChg>
        <pc:spChg chg="del">
          <ac:chgData name="Frank Hufnagel" userId="S::frank@finevisuals.de::e452df13-3c83-4459-b441-5bfa95780685" providerId="AD" clId="Web-{0140E375-60E5-4206-1633-ED2BD2B9D2F1}" dt="2020-09-13T14:18:37.310" v="123"/>
          <ac:spMkLst>
            <pc:docMk/>
            <pc:sldMk cId="379795575" sldId="301"/>
            <ac:spMk id="5" creationId="{815D1E61-C51E-4CEA-9C53-B3222A611BC8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18:39.498" v="125"/>
          <ac:spMkLst>
            <pc:docMk/>
            <pc:sldMk cId="379795575" sldId="301"/>
            <ac:spMk id="8" creationId="{41317E6D-61A4-425D-87C8-35EAA4E8C71A}"/>
          </ac:spMkLst>
        </pc:spChg>
      </pc:sldChg>
      <pc:sldChg chg="del">
        <pc:chgData name="Frank Hufnagel" userId="S::frank@finevisuals.de::e452df13-3c83-4459-b441-5bfa95780685" providerId="AD" clId="Web-{0140E375-60E5-4206-1633-ED2BD2B9D2F1}" dt="2020-09-13T14:16:54.731" v="10"/>
        <pc:sldMkLst>
          <pc:docMk/>
          <pc:sldMk cId="1163362638" sldId="301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4:23:33.156" v="215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0140E375-60E5-4206-1633-ED2BD2B9D2F1}" dt="2020-09-13T14:20:14.889" v="137"/>
          <ac:spMkLst>
            <pc:docMk/>
            <pc:sldMk cId="213490394" sldId="302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20:15.967" v="138"/>
          <ac:spMkLst>
            <pc:docMk/>
            <pc:sldMk cId="213490394" sldId="302"/>
            <ac:spMk id="6" creationId="{0B7BFCDE-51A6-464F-B7B5-BD4D14208EA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890" v="199" actId="1076"/>
          <ac:spMkLst>
            <pc:docMk/>
            <pc:sldMk cId="213490394" sldId="302"/>
            <ac:spMk id="14" creationId="{A083F86E-DDC7-4F53-AA64-086641DC560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0" actId="1076"/>
          <ac:spMkLst>
            <pc:docMk/>
            <pc:sldMk cId="213490394" sldId="302"/>
            <ac:spMk id="15" creationId="{3D1F11C9-35B0-4D89-9878-20EB9580E8A0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1" actId="1076"/>
          <ac:spMkLst>
            <pc:docMk/>
            <pc:sldMk cId="213490394" sldId="302"/>
            <ac:spMk id="16" creationId="{A3FB95D2-F84D-4517-B246-64EBF373F25B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2" actId="1076"/>
          <ac:spMkLst>
            <pc:docMk/>
            <pc:sldMk cId="213490394" sldId="302"/>
            <ac:spMk id="17" creationId="{6E5895DE-FC02-43A4-9C38-5EF05D843B2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3" actId="1076"/>
          <ac:spMkLst>
            <pc:docMk/>
            <pc:sldMk cId="213490394" sldId="302"/>
            <ac:spMk id="18" creationId="{DD38591E-682A-49D5-B430-C35BF3DF287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4" actId="1076"/>
          <ac:spMkLst>
            <pc:docMk/>
            <pc:sldMk cId="213490394" sldId="302"/>
            <ac:spMk id="19" creationId="{974D92F0-E32D-4C47-A068-43404624811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33.156" v="215" actId="1076"/>
          <ac:spMkLst>
            <pc:docMk/>
            <pc:sldMk cId="213490394" sldId="302"/>
            <ac:spMk id="21" creationId="{099F4121-C0D2-43B4-A3A0-6DED2B099107}"/>
          </ac:spMkLst>
        </pc:spChg>
        <pc:picChg chg="mod">
          <ac:chgData name="Frank Hufnagel" userId="S::frank@finevisuals.de::e452df13-3c83-4459-b441-5bfa95780685" providerId="AD" clId="Web-{0140E375-60E5-4206-1633-ED2BD2B9D2F1}" dt="2020-09-13T14:23:11.640" v="196" actId="1076"/>
          <ac:picMkLst>
            <pc:docMk/>
            <pc:sldMk cId="213490394" sldId="302"/>
            <ac:picMk id="5" creationId="{0C1EDEB5-458C-4F9A-A653-38DB182F69B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19.186" v="140" actId="1076"/>
          <ac:picMkLst>
            <pc:docMk/>
            <pc:sldMk cId="213490394" sldId="302"/>
            <ac:picMk id="7" creationId="{6B529327-435E-4646-A584-E2B4B91F7A8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0.217" v="142" actId="1076"/>
          <ac:picMkLst>
            <pc:docMk/>
            <pc:sldMk cId="213490394" sldId="302"/>
            <ac:picMk id="8" creationId="{4CF9A9A2-6262-47A8-BFB9-89CABFF3F1D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9.905" v="144" actId="1076"/>
          <ac:picMkLst>
            <pc:docMk/>
            <pc:sldMk cId="213490394" sldId="302"/>
            <ac:picMk id="9" creationId="{1B836A88-7FC2-4640-8A56-A0EDBEAA152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49.608" v="146" actId="1076"/>
          <ac:picMkLst>
            <pc:docMk/>
            <pc:sldMk cId="213490394" sldId="302"/>
            <ac:picMk id="10" creationId="{227F93E0-ACFA-4DD3-832C-0F37D4FCB2C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57.514" v="148" actId="1076"/>
          <ac:picMkLst>
            <pc:docMk/>
            <pc:sldMk cId="213490394" sldId="302"/>
            <ac:picMk id="11" creationId="{65BA3DB3-6784-40D5-9FD1-C52E7281E4D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04.624" v="150" actId="1076"/>
          <ac:picMkLst>
            <pc:docMk/>
            <pc:sldMk cId="213490394" sldId="302"/>
            <ac:picMk id="12" creationId="{A6741BCC-9A5E-4849-89B5-9A4FFD9D79C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13.967" v="152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31" v="12"/>
        <pc:sldMkLst>
          <pc:docMk/>
          <pc:sldMk cId="4262665986" sldId="302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1"/>
        <pc:sldMkLst>
          <pc:docMk/>
          <pc:sldMk cId="1134472186" sldId="303"/>
        </pc:sldMkLst>
      </pc:sldChg>
      <pc:sldChg chg="modSp new mod modClrScheme chgLayout">
        <pc:chgData name="Frank Hufnagel" userId="S::frank@finevisuals.de::e452df13-3c83-4459-b441-5bfa95780685" providerId="AD" clId="Web-{0140E375-60E5-4206-1633-ED2BD2B9D2F1}" dt="2020-09-13T15:08:25.935" v="363" actId="20577"/>
        <pc:sldMkLst>
          <pc:docMk/>
          <pc:sldMk cId="2718031737" sldId="303"/>
        </pc:sldMkLst>
        <pc:spChg chg="mod ord">
          <ac:chgData name="Frank Hufnagel" userId="S::frank@finevisuals.de::e452df13-3c83-4459-b441-5bfa95780685" providerId="AD" clId="Web-{0140E375-60E5-4206-1633-ED2BD2B9D2F1}" dt="2020-09-13T14:23:56.593" v="230" actId="20577"/>
          <ac:spMkLst>
            <pc:docMk/>
            <pc:sldMk cId="2718031737" sldId="303"/>
            <ac:spMk id="2" creationId="{E2DA7498-714C-4E1F-A6BE-7C8A53DA616C}"/>
          </ac:spMkLst>
        </pc:spChg>
        <pc:spChg chg="mod ord">
          <ac:chgData name="Frank Hufnagel" userId="S::frank@finevisuals.de::e452df13-3c83-4459-b441-5bfa95780685" providerId="AD" clId="Web-{0140E375-60E5-4206-1633-ED2BD2B9D2F1}" dt="2020-09-13T15:08:25.935" v="36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new">
        <pc:chgData name="Frank Hufnagel" userId="S::frank@finevisuals.de::e452df13-3c83-4459-b441-5bfa95780685" providerId="AD" clId="Web-{0140E375-60E5-4206-1633-ED2BD2B9D2F1}" dt="2020-09-13T15:08:32.795" v="366" actId="1076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0140E375-60E5-4206-1633-ED2BD2B9D2F1}" dt="2020-09-13T15:00:35.180" v="236" actId="20577"/>
          <ac:spMkLst>
            <pc:docMk/>
            <pc:sldMk cId="1062423298" sldId="304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00:36.368" v="239"/>
          <ac:spMkLst>
            <pc:docMk/>
            <pc:sldMk cId="1062423298" sldId="304"/>
            <ac:spMk id="3" creationId="{C05E2253-4B40-442D-A7B8-E82D8E2C7935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8:32.795" v="366" actId="1076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17" v="9"/>
        <pc:sldMkLst>
          <pc:docMk/>
          <pc:sldMk cId="4017744534" sldId="304"/>
        </pc:sldMkLst>
      </pc:sldChg>
      <pc:sldChg chg="addSp delSp modSp new">
        <pc:chgData name="Frank Hufnagel" userId="S::frank@finevisuals.de::e452df13-3c83-4459-b441-5bfa95780685" providerId="AD" clId="Web-{0140E375-60E5-4206-1633-ED2BD2B9D2F1}" dt="2020-09-13T15:08:54.109" v="371" actId="14100"/>
        <pc:sldMkLst>
          <pc:docMk/>
          <pc:sldMk cId="4185370739" sldId="305"/>
        </pc:sldMkLst>
        <pc:spChg chg="mod">
          <ac:chgData name="Frank Hufnagel" userId="S::frank@finevisuals.de::e452df13-3c83-4459-b441-5bfa95780685" providerId="AD" clId="Web-{0140E375-60E5-4206-1633-ED2BD2B9D2F1}" dt="2020-09-13T15:01:14.478" v="248" actId="20577"/>
          <ac:spMkLst>
            <pc:docMk/>
            <pc:sldMk cId="4185370739" sldId="305"/>
            <ac:spMk id="2" creationId="{442B2CEF-ECBB-4FD6-84B8-45160B03DBBE}"/>
          </ac:spMkLst>
        </pc:spChg>
        <pc:spChg chg="del mod">
          <ac:chgData name="Frank Hufnagel" userId="S::frank@finevisuals.de::e452df13-3c83-4459-b441-5bfa95780685" providerId="AD" clId="Web-{0140E375-60E5-4206-1633-ED2BD2B9D2F1}" dt="2020-09-13T15:01:18.275" v="252"/>
          <ac:spMkLst>
            <pc:docMk/>
            <pc:sldMk cId="4185370739" sldId="305"/>
            <ac:spMk id="3" creationId="{0516A383-B7CD-4602-B34E-EDCA736241D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2:48.244" v="282" actId="1076"/>
          <ac:spMkLst>
            <pc:docMk/>
            <pc:sldMk cId="4185370739" sldId="305"/>
            <ac:spMk id="8" creationId="{E35FDB27-4AF7-44DC-95E1-55D84AA3348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54.109" v="371" actId="14100"/>
          <ac:spMkLst>
            <pc:docMk/>
            <pc:sldMk cId="4185370739" sldId="305"/>
            <ac:spMk id="13" creationId="{59359789-4E87-489F-9434-4A3952EE958C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11.325" v="321"/>
          <ac:picMkLst>
            <pc:docMk/>
            <pc:sldMk cId="4185370739" sldId="305"/>
            <ac:picMk id="4" creationId="{56CF0009-980A-4174-AF9B-A962A9081BD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1:46.775" v="262" actId="1076"/>
          <ac:picMkLst>
            <pc:docMk/>
            <pc:sldMk cId="4185370739" sldId="305"/>
            <ac:picMk id="5" creationId="{1A886D00-24E4-4599-B1A4-DE70352B9A9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2:29.682" v="270" actId="1076"/>
          <ac:picMkLst>
            <pc:docMk/>
            <pc:sldMk cId="4185370739" sldId="305"/>
            <ac:picMk id="7" creationId="{E5AF9F6E-5C4E-40A3-B5B6-1E5EBB1E339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6:29.981" v="329" actId="1076"/>
          <ac:picMkLst>
            <pc:docMk/>
            <pc:sldMk cId="4185370739" sldId="305"/>
            <ac:picMk id="9" creationId="{7855803F-430D-4444-A7DB-9BFD77C9AB0A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6:16.293" v="325"/>
          <ac:cxnSpMkLst>
            <pc:docMk/>
            <pc:sldMk cId="4185370739" sldId="305"/>
            <ac:cxnSpMk id="6" creationId="{B7739528-4D61-43E3-8C7D-1D61EE3278E3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6:33.419" v="331" actId="14100"/>
          <ac:cxnSpMkLst>
            <pc:docMk/>
            <pc:sldMk cId="4185370739" sldId="305"/>
            <ac:cxnSpMk id="11" creationId="{E54B4360-9910-410C-AD1B-E5D286BC8056}"/>
          </ac:cxnSpMkLst>
        </pc:cxnChg>
      </pc:sldChg>
      <pc:sldChg chg="del">
        <pc:chgData name="Frank Hufnagel" userId="S::frank@finevisuals.de::e452df13-3c83-4459-b441-5bfa95780685" providerId="AD" clId="Web-{0140E375-60E5-4206-1633-ED2BD2B9D2F1}" dt="2020-09-13T14:16:54.747" v="28"/>
        <pc:sldMkLst>
          <pc:docMk/>
          <pc:sldMk cId="2452932564" sldId="306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09:02.514" v="375" actId="14100"/>
        <pc:sldMkLst>
          <pc:docMk/>
          <pc:sldMk cId="2996345320" sldId="306"/>
        </pc:sldMkLst>
        <pc:spChg chg="add mod">
          <ac:chgData name="Frank Hufnagel" userId="S::frank@finevisuals.de::e452df13-3c83-4459-b441-5bfa95780685" providerId="AD" clId="Web-{0140E375-60E5-4206-1633-ED2BD2B9D2F1}" dt="2020-09-13T15:09:02.514" v="375" actId="14100"/>
          <ac:spMkLst>
            <pc:docMk/>
            <pc:sldMk cId="2996345320" sldId="306"/>
            <ac:spMk id="11" creationId="{C40D68A2-7C44-462A-B920-2E1942CF4EF0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3:57.434" v="295" actId="1076"/>
          <ac:picMkLst>
            <pc:docMk/>
            <pc:sldMk cId="2996345320" sldId="306"/>
            <ac:picMk id="3" creationId="{56C73AB9-0ACB-4FAC-80F2-6CF1100F10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3:45.745" v="289"/>
          <ac:picMkLst>
            <pc:docMk/>
            <pc:sldMk cId="2996345320" sldId="306"/>
            <ac:picMk id="4" creationId="{23795445-5AA5-4533-8C0B-B281469153B7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5:35.949" v="310"/>
          <ac:picMkLst>
            <pc:docMk/>
            <pc:sldMk cId="2996345320" sldId="306"/>
            <ac:picMk id="5" creationId="{5E86CBBE-B52D-4B6C-AED9-AC8012B86CD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5:53.121" v="317" actId="1076"/>
          <ac:picMkLst>
            <pc:docMk/>
            <pc:sldMk cId="2996345320" sldId="306"/>
            <ac:picMk id="7" creationId="{3169247E-FDD6-4345-A7F2-69DEA6F56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5:41.606" v="314"/>
          <ac:cxnSpMkLst>
            <pc:docMk/>
            <pc:sldMk cId="2996345320" sldId="306"/>
            <ac:cxnSpMk id="6" creationId="{F9B3449C-1D28-4632-B307-6487F7411318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5:59.590" v="320" actId="14100"/>
          <ac:cxnSpMkLst>
            <pc:docMk/>
            <pc:sldMk cId="2996345320" sldId="306"/>
            <ac:cxnSpMk id="9" creationId="{5DAFDD95-1B6D-4256-86E7-3AB83F0376F4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08:35.670" v="368" actId="1076"/>
        <pc:sldMkLst>
          <pc:docMk/>
          <pc:sldMk cId="4126978205" sldId="307"/>
        </pc:sldMkLst>
        <pc:spChg chg="add mod">
          <ac:chgData name="Frank Hufnagel" userId="S::frank@finevisuals.de::e452df13-3c83-4459-b441-5bfa95780685" providerId="AD" clId="Web-{0140E375-60E5-4206-1633-ED2BD2B9D2F1}" dt="2020-09-13T15:07:44.763" v="349"/>
          <ac:spMkLst>
            <pc:docMk/>
            <pc:sldMk cId="4126978205" sldId="307"/>
            <ac:spMk id="6" creationId="{F75036F6-2C37-4402-839E-0D38579C8D7F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10.185" v="358" actId="14100"/>
          <ac:spMkLst>
            <pc:docMk/>
            <pc:sldMk cId="4126978205" sldId="307"/>
            <ac:spMk id="8" creationId="{B8A19F87-5C3E-47CE-8C4B-99D0BE6572D1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50.434" v="332"/>
          <ac:picMkLst>
            <pc:docMk/>
            <pc:sldMk cId="4126978205" sldId="307"/>
            <ac:picMk id="3" creationId="{BAB87CAD-1AE5-439D-9C13-7AF6DCA51D2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4:52.964" v="305"/>
          <ac:picMkLst>
            <pc:docMk/>
            <pc:sldMk cId="4126978205" sldId="307"/>
            <ac:picMk id="4" creationId="{23795445-5AA5-4533-8C0B-B281469153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8:35.670" v="368" actId="1076"/>
          <ac:picMkLst>
            <pc:docMk/>
            <pc:sldMk cId="4126978205" sldId="307"/>
            <ac:picMk id="5" creationId="{816C4DAD-F8FF-453B-BB00-581DA7413AB0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7:37.294" v="346"/>
          <ac:picMkLst>
            <pc:docMk/>
            <pc:sldMk cId="4126978205" sldId="307"/>
            <ac:picMk id="7" creationId="{53D291B9-67F2-4DB9-BDC9-10F40586875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14:50.424" v="437" actId="1076"/>
        <pc:sldMkLst>
          <pc:docMk/>
          <pc:sldMk cId="713727725" sldId="308"/>
        </pc:sldMkLst>
        <pc:spChg chg="mod">
          <ac:chgData name="Frank Hufnagel" userId="S::frank@finevisuals.de::e452df13-3c83-4459-b441-5bfa95780685" providerId="AD" clId="Web-{0140E375-60E5-4206-1633-ED2BD2B9D2F1}" dt="2020-09-13T15:11:48.625" v="385" actId="20577"/>
          <ac:spMkLst>
            <pc:docMk/>
            <pc:sldMk cId="713727725" sldId="308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9.002" v="422"/>
          <ac:spMkLst>
            <pc:docMk/>
            <pc:sldMk cId="713727725" sldId="308"/>
            <ac:spMk id="6" creationId="{D9AD9DE6-4306-41E0-A65A-EB6FF5E7BA2E}"/>
          </ac:spMkLst>
        </pc:spChg>
        <pc:spChg chg="del">
          <ac:chgData name="Frank Hufnagel" userId="S::frank@finevisuals.de::e452df13-3c83-4459-b441-5bfa95780685" providerId="AD" clId="Web-{0140E375-60E5-4206-1633-ED2BD2B9D2F1}" dt="2020-09-13T15:11:59.782" v="393"/>
          <ac:spMkLst>
            <pc:docMk/>
            <pc:sldMk cId="713727725" sldId="308"/>
            <ac:spMk id="11" creationId="{C40D68A2-7C44-462A-B920-2E1942CF4EF0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8.486" v="421"/>
          <ac:spMkLst>
            <pc:docMk/>
            <pc:sldMk cId="713727725" sldId="308"/>
            <ac:spMk id="12" creationId="{9FDA10FE-56CC-40FE-AF73-9F650FA6ED58}"/>
          </ac:spMkLst>
        </pc:spChg>
        <pc:spChg chg="add del">
          <ac:chgData name="Frank Hufnagel" userId="S::frank@finevisuals.de::e452df13-3c83-4459-b441-5bfa95780685" providerId="AD" clId="Web-{0140E375-60E5-4206-1633-ED2BD2B9D2F1}" dt="2020-09-13T15:14:32.033" v="426"/>
          <ac:spMkLst>
            <pc:docMk/>
            <pc:sldMk cId="713727725" sldId="308"/>
            <ac:spMk id="16" creationId="{1CEAC10B-8B15-4568-B12D-003006C3D89B}"/>
          </ac:spMkLst>
        </pc:spChg>
        <pc:picChg chg="del">
          <ac:chgData name="Frank Hufnagel" userId="S::frank@finevisuals.de::e452df13-3c83-4459-b441-5bfa95780685" providerId="AD" clId="Web-{0140E375-60E5-4206-1633-ED2BD2B9D2F1}" dt="2020-09-13T15:11:51.110" v="389"/>
          <ac:picMkLst>
            <pc:docMk/>
            <pc:sldMk cId="713727725" sldId="308"/>
            <ac:picMk id="3" creationId="{56C73AB9-0ACB-4FAC-80F2-6CF1100F1031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14:27.752" v="420"/>
          <ac:picMkLst>
            <pc:docMk/>
            <pc:sldMk cId="713727725" sldId="308"/>
            <ac:picMk id="4" creationId="{DA50BE49-D8E1-4E53-B134-6E193036689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1:49.813" v="388"/>
          <ac:picMkLst>
            <pc:docMk/>
            <pc:sldMk cId="713727725" sldId="308"/>
            <ac:picMk id="7" creationId="{3169247E-FDD6-4345-A7F2-69DEA6F5643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4:47.783" v="436" actId="1076"/>
          <ac:picMkLst>
            <pc:docMk/>
            <pc:sldMk cId="713727725" sldId="308"/>
            <ac:picMk id="13" creationId="{B217A8E5-C86F-4AA0-A6E5-8872A5A02DBE}"/>
          </ac:picMkLst>
        </pc:picChg>
        <pc:picChg chg="add mod ord">
          <ac:chgData name="Frank Hufnagel" userId="S::frank@finevisuals.de::e452df13-3c83-4459-b441-5bfa95780685" providerId="AD" clId="Web-{0140E375-60E5-4206-1633-ED2BD2B9D2F1}" dt="2020-09-13T15:14:44.440" v="433" actId="1076"/>
          <ac:picMkLst>
            <pc:docMk/>
            <pc:sldMk cId="713727725" sldId="308"/>
            <ac:picMk id="17" creationId="{D5FDE077-17F2-414D-874B-84CE82A6D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13:11.720" v="414"/>
          <ac:cxnSpMkLst>
            <pc:docMk/>
            <pc:sldMk cId="713727725" sldId="308"/>
            <ac:cxnSpMk id="5" creationId="{BD981A60-6B31-47FE-A8C0-202CBD08FF7D}"/>
          </ac:cxnSpMkLst>
        </pc:cxnChg>
        <pc:cxnChg chg="del">
          <ac:chgData name="Frank Hufnagel" userId="S::frank@finevisuals.de::e452df13-3c83-4459-b441-5bfa95780685" providerId="AD" clId="Web-{0140E375-60E5-4206-1633-ED2BD2B9D2F1}" dt="2020-09-13T15:11:59.782" v="394"/>
          <ac:cxnSpMkLst>
            <pc:docMk/>
            <pc:sldMk cId="713727725" sldId="308"/>
            <ac:cxnSpMk id="9" creationId="{5DAFDD95-1B6D-4256-86E7-3AB83F0376F4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14:50.424" v="437" actId="1076"/>
          <ac:cxnSpMkLst>
            <pc:docMk/>
            <pc:sldMk cId="713727725" sldId="308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17:40.301" v="462" actId="1076"/>
        <pc:sldMkLst>
          <pc:docMk/>
          <pc:sldMk cId="1327189547" sldId="309"/>
        </pc:sldMkLst>
        <pc:spChg chg="mod">
          <ac:chgData name="Frank Hufnagel" userId="S::frank@finevisuals.de::e452df13-3c83-4459-b441-5bfa95780685" providerId="AD" clId="Web-{0140E375-60E5-4206-1633-ED2BD2B9D2F1}" dt="2020-09-13T15:15:09.971" v="445" actId="20577"/>
          <ac:spMkLst>
            <pc:docMk/>
            <pc:sldMk cId="1327189547" sldId="30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6:16.144" v="454"/>
          <ac:spMkLst>
            <pc:docMk/>
            <pc:sldMk cId="1327189547" sldId="309"/>
            <ac:spMk id="3" creationId="{E2DDDAED-1247-498A-9C7F-6CD5A05214D3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17:06.019" v="457" actId="14100"/>
          <ac:picMkLst>
            <pc:docMk/>
            <pc:sldMk cId="1327189547" sldId="309"/>
            <ac:picMk id="4" creationId="{DCA41981-0EA0-4115-8044-DE0633E6472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7:31.801" v="459" actId="1076"/>
          <ac:picMkLst>
            <pc:docMk/>
            <pc:sldMk cId="1327189547" sldId="309"/>
            <ac:picMk id="5" creationId="{2C024528-99FD-4DA8-BA50-CE5D0AEB172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924" v="449"/>
          <ac:picMkLst>
            <pc:docMk/>
            <pc:sldMk cId="1327189547" sldId="309"/>
            <ac:picMk id="13" creationId="{B217A8E5-C86F-4AA0-A6E5-8872A5A02DB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549" v="448"/>
          <ac:picMkLst>
            <pc:docMk/>
            <pc:sldMk cId="1327189547" sldId="309"/>
            <ac:picMk id="17" creationId="{D5FDE077-17F2-414D-874B-84CE82A6D43B}"/>
          </ac:picMkLst>
        </pc:picChg>
        <pc:cxnChg chg="mod ord">
          <ac:chgData name="Frank Hufnagel" userId="S::frank@finevisuals.de::e452df13-3c83-4459-b441-5bfa95780685" providerId="AD" clId="Web-{0140E375-60E5-4206-1633-ED2BD2B9D2F1}" dt="2020-09-13T15:17:40.301" v="462" actId="1076"/>
          <ac:cxnSpMkLst>
            <pc:docMk/>
            <pc:sldMk cId="1327189547" sldId="309"/>
            <ac:cxnSpMk id="15" creationId="{191842B0-F3F1-4DEF-B20F-FC783601FA91}"/>
          </ac:cxnSpMkLst>
        </pc:cxnChg>
      </pc:sldChg>
      <pc:sldChg chg="add del replId">
        <pc:chgData name="Frank Hufnagel" userId="S::frank@finevisuals.de::e452df13-3c83-4459-b441-5bfa95780685" providerId="AD" clId="Web-{0140E375-60E5-4206-1633-ED2BD2B9D2F1}" dt="2020-09-13T15:11:54.844" v="391"/>
        <pc:sldMkLst>
          <pc:docMk/>
          <pc:sldMk cId="3900740378" sldId="30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18:30.098" v="473" actId="1076"/>
        <pc:sldMkLst>
          <pc:docMk/>
          <pc:sldMk cId="1082534760" sldId="310"/>
        </pc:sldMkLst>
        <pc:picChg chg="add mod">
          <ac:chgData name="Frank Hufnagel" userId="S::frank@finevisuals.de::e452df13-3c83-4459-b441-5bfa95780685" providerId="AD" clId="Web-{0140E375-60E5-4206-1633-ED2BD2B9D2F1}" dt="2020-09-13T15:18:30.098" v="473" actId="1076"/>
          <ac:picMkLst>
            <pc:docMk/>
            <pc:sldMk cId="1082534760" sldId="310"/>
            <ac:picMk id="3" creationId="{7A1FBF91-880C-4282-A11E-DFC34FAAFC8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2.629" v="464"/>
          <ac:picMkLst>
            <pc:docMk/>
            <pc:sldMk cId="1082534760" sldId="310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3.301" v="466"/>
          <ac:picMkLst>
            <pc:docMk/>
            <pc:sldMk cId="1082534760" sldId="310"/>
            <ac:picMk id="5" creationId="{2C024528-99FD-4DA8-BA50-CE5D0AEB172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18:02.989" v="465"/>
          <ac:cxnSpMkLst>
            <pc:docMk/>
            <pc:sldMk cId="1082534760" sldId="310"/>
            <ac:cxnSpMk id="15" creationId="{191842B0-F3F1-4DEF-B20F-FC783601FA91}"/>
          </ac:cxnSpMkLst>
        </pc:cxnChg>
      </pc:sldChg>
      <pc:sldChg chg="modSp add replId">
        <pc:chgData name="Frank Hufnagel" userId="S::frank@finevisuals.de::e452df13-3c83-4459-b441-5bfa95780685" providerId="AD" clId="Web-{0140E375-60E5-4206-1633-ED2BD2B9D2F1}" dt="2020-09-13T15:21:13.209" v="496" actId="20577"/>
        <pc:sldMkLst>
          <pc:docMk/>
          <pc:sldMk cId="3461970022" sldId="311"/>
        </pc:sldMkLst>
        <pc:spChg chg="mod">
          <ac:chgData name="Frank Hufnagel" userId="S::frank@finevisuals.de::e452df13-3c83-4459-b441-5bfa95780685" providerId="AD" clId="Web-{0140E375-60E5-4206-1633-ED2BD2B9D2F1}" dt="2020-09-13T15:21:13.209" v="496" actId="20577"/>
          <ac:spMkLst>
            <pc:docMk/>
            <pc:sldMk cId="3461970022" sldId="311"/>
            <ac:spMk id="2" creationId="{F4054B44-3BE7-4F0C-8002-FCE435641CC1}"/>
          </ac:spMkLst>
        </pc:spChg>
      </pc:sldChg>
      <pc:sldChg chg="addSp delSp modSp add replId">
        <pc:chgData name="Frank Hufnagel" userId="S::frank@finevisuals.de::e452df13-3c83-4459-b441-5bfa95780685" providerId="AD" clId="Web-{0140E375-60E5-4206-1633-ED2BD2B9D2F1}" dt="2020-09-13T15:21:16.866" v="506" actId="20577"/>
        <pc:sldMkLst>
          <pc:docMk/>
          <pc:sldMk cId="1309833160" sldId="312"/>
        </pc:sldMkLst>
        <pc:spChg chg="mod">
          <ac:chgData name="Frank Hufnagel" userId="S::frank@finevisuals.de::e452df13-3c83-4459-b441-5bfa95780685" providerId="AD" clId="Web-{0140E375-60E5-4206-1633-ED2BD2B9D2F1}" dt="2020-09-13T15:21:16.866" v="506" actId="20577"/>
          <ac:spMkLst>
            <pc:docMk/>
            <pc:sldMk cId="1309833160" sldId="312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0:39.209" v="481" actId="1076"/>
          <ac:picMkLst>
            <pc:docMk/>
            <pc:sldMk cId="1309833160" sldId="312"/>
            <ac:picMk id="3" creationId="{5B2507E7-5FC7-4015-9DF8-A30BEDE39B5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29.818" v="476"/>
          <ac:picMkLst>
            <pc:docMk/>
            <pc:sldMk cId="1309833160" sldId="312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53.319" v="483"/>
          <ac:picMkLst>
            <pc:docMk/>
            <pc:sldMk cId="1309833160" sldId="312"/>
            <ac:picMk id="5" creationId="{2C024528-99FD-4DA8-BA50-CE5D0AEB172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1:00.444" v="488" actId="1076"/>
          <ac:picMkLst>
            <pc:docMk/>
            <pc:sldMk cId="1309833160" sldId="312"/>
            <ac:picMk id="6" creationId="{E38C2045-0867-4EF9-B038-CFE2FC6C28E2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1:02.116" v="489" actId="1076"/>
          <ac:cxnSpMkLst>
            <pc:docMk/>
            <pc:sldMk cId="1309833160" sldId="312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2:36.413" v="526" actId="1076"/>
        <pc:sldMkLst>
          <pc:docMk/>
          <pc:sldMk cId="1425945055" sldId="313"/>
        </pc:sldMkLst>
        <pc:spChg chg="mod">
          <ac:chgData name="Frank Hufnagel" userId="S::frank@finevisuals.de::e452df13-3c83-4459-b441-5bfa95780685" providerId="AD" clId="Web-{0140E375-60E5-4206-1633-ED2BD2B9D2F1}" dt="2020-09-13T15:21:25.538" v="512" actId="20577"/>
          <ac:spMkLst>
            <pc:docMk/>
            <pc:sldMk cId="1425945055" sldId="313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1:28.397" v="515"/>
          <ac:picMkLst>
            <pc:docMk/>
            <pc:sldMk cId="1425945055" sldId="313"/>
            <ac:picMk id="3" creationId="{5B2507E7-5FC7-4015-9DF8-A30BEDE39B5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23.616" v="523" actId="1076"/>
          <ac:picMkLst>
            <pc:docMk/>
            <pc:sldMk cId="1425945055" sldId="313"/>
            <ac:picMk id="4" creationId="{2BEA0E74-B819-4D32-BBB9-F209D963923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36.413" v="526" actId="1076"/>
          <ac:picMkLst>
            <pc:docMk/>
            <pc:sldMk cId="1425945055" sldId="313"/>
            <ac:picMk id="5" creationId="{D9694495-AF33-4DB5-A565-5ED7DF536346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2:33.585" v="524"/>
          <ac:picMkLst>
            <pc:docMk/>
            <pc:sldMk cId="1425945055" sldId="313"/>
            <ac:picMk id="6" creationId="{E38C2045-0867-4EF9-B038-CFE2FC6C28E2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4:24.448" v="540" actId="1076"/>
        <pc:sldMkLst>
          <pc:docMk/>
          <pc:sldMk cId="1338355307" sldId="314"/>
        </pc:sldMkLst>
        <pc:spChg chg="mod">
          <ac:chgData name="Frank Hufnagel" userId="S::frank@finevisuals.de::e452df13-3c83-4459-b441-5bfa95780685" providerId="AD" clId="Web-{0140E375-60E5-4206-1633-ED2BD2B9D2F1}" dt="2020-09-13T15:23:55.151" v="528" actId="20577"/>
          <ac:spMkLst>
            <pc:docMk/>
            <pc:sldMk cId="1338355307" sldId="31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4:04.761" v="535" actId="14100"/>
          <ac:picMkLst>
            <pc:docMk/>
            <pc:sldMk cId="1338355307" sldId="314"/>
            <ac:picMk id="3" creationId="{16E6AF87-5FB4-466F-9BBC-D8AFAB5530A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3:55.729" v="530"/>
          <ac:picMkLst>
            <pc:docMk/>
            <pc:sldMk cId="1338355307" sldId="314"/>
            <ac:picMk id="4" creationId="{2BEA0E74-B819-4D32-BBB9-F209D96392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05.933" v="536"/>
          <ac:picMkLst>
            <pc:docMk/>
            <pc:sldMk cId="1338355307" sldId="314"/>
            <ac:picMk id="5" creationId="{D9694495-AF33-4DB5-A565-5ED7DF53634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4:24.448" v="540" actId="1076"/>
          <ac:picMkLst>
            <pc:docMk/>
            <pc:sldMk cId="1338355307" sldId="314"/>
            <ac:picMk id="6" creationId="{9EBAF950-6F64-46A5-A6E1-2A91740755C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5:33.967" v="555" actId="1076"/>
        <pc:sldMkLst>
          <pc:docMk/>
          <pc:sldMk cId="4020150473" sldId="315"/>
        </pc:sldMkLst>
        <pc:spChg chg="mod">
          <ac:chgData name="Frank Hufnagel" userId="S::frank@finevisuals.de::e452df13-3c83-4459-b441-5bfa95780685" providerId="AD" clId="Web-{0140E375-60E5-4206-1633-ED2BD2B9D2F1}" dt="2020-09-13T15:24:34.700" v="542" actId="20577"/>
          <ac:spMkLst>
            <pc:docMk/>
            <pc:sldMk cId="4020150473" sldId="31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4:36.341" v="545"/>
          <ac:picMkLst>
            <pc:docMk/>
            <pc:sldMk cId="4020150473" sldId="315"/>
            <ac:picMk id="3" creationId="{16E6AF87-5FB4-466F-9BBC-D8AFAB5530A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10.998" v="550" actId="1076"/>
          <ac:picMkLst>
            <pc:docMk/>
            <pc:sldMk cId="4020150473" sldId="315"/>
            <ac:picMk id="4" creationId="{BCFE7E0D-143B-4096-A28E-8928777B40F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27.107" v="554" actId="1076"/>
          <ac:picMkLst>
            <pc:docMk/>
            <pc:sldMk cId="4020150473" sldId="315"/>
            <ac:picMk id="5" creationId="{FB05E946-7119-4A28-97FE-53E87947310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36.810" v="546"/>
          <ac:picMkLst>
            <pc:docMk/>
            <pc:sldMk cId="4020150473" sldId="315"/>
            <ac:picMk id="6" creationId="{9EBAF950-6F64-46A5-A6E1-2A91740755C6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5:33.967" v="555" actId="1076"/>
          <ac:cxnSpMkLst>
            <pc:docMk/>
            <pc:sldMk cId="4020150473" sldId="315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8:30.562" v="590" actId="1076"/>
        <pc:sldMkLst>
          <pc:docMk/>
          <pc:sldMk cId="3717296952" sldId="316"/>
        </pc:sldMkLst>
        <pc:spChg chg="mod">
          <ac:chgData name="Frank Hufnagel" userId="S::frank@finevisuals.de::e452df13-3c83-4459-b441-5bfa95780685" providerId="AD" clId="Web-{0140E375-60E5-4206-1633-ED2BD2B9D2F1}" dt="2020-09-13T15:25:51.654" v="576" actId="20577"/>
          <ac:spMkLst>
            <pc:docMk/>
            <pc:sldMk cId="3717296952" sldId="31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8:08.937" v="588" actId="1076"/>
          <ac:picMkLst>
            <pc:docMk/>
            <pc:sldMk cId="3717296952" sldId="316"/>
            <ac:picMk id="3" creationId="{156CA60C-66D8-4B45-9B11-6382C9DF5D5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170" v="579"/>
          <ac:picMkLst>
            <pc:docMk/>
            <pc:sldMk cId="3717296952" sldId="316"/>
            <ac:picMk id="4" creationId="{BCFE7E0D-143B-4096-A28E-8928777B40F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639" v="580"/>
          <ac:picMkLst>
            <pc:docMk/>
            <pc:sldMk cId="3717296952" sldId="316"/>
            <ac:picMk id="5" creationId="{FB05E946-7119-4A28-97FE-53E87947310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8:30.562" v="590" actId="1076"/>
          <ac:picMkLst>
            <pc:docMk/>
            <pc:sldMk cId="3717296952" sldId="316"/>
            <ac:picMk id="6" creationId="{CA5110F9-AE9B-486B-BB66-E0ACA9C53BA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25:53.107" v="581"/>
          <ac:cxnSpMkLst>
            <pc:docMk/>
            <pc:sldMk cId="3717296952" sldId="316"/>
            <ac:cxnSpMk id="15" creationId="{191842B0-F3F1-4DEF-B20F-FC783601FA91}"/>
          </ac:cxnSpMkLst>
        </pc:cxnChg>
      </pc:sldChg>
      <pc:sldChg chg="addSp modSp add replId">
        <pc:chgData name="Frank Hufnagel" userId="S::frank@finevisuals.de::e452df13-3c83-4459-b441-5bfa95780685" providerId="AD" clId="Web-{0140E375-60E5-4206-1633-ED2BD2B9D2F1}" dt="2020-09-13T15:29:23.594" v="596" actId="1076"/>
        <pc:sldMkLst>
          <pc:docMk/>
          <pc:sldMk cId="1526709907" sldId="317"/>
        </pc:sldMkLst>
        <pc:picChg chg="add mod">
          <ac:chgData name="Frank Hufnagel" userId="S::frank@finevisuals.de::e452df13-3c83-4459-b441-5bfa95780685" providerId="AD" clId="Web-{0140E375-60E5-4206-1633-ED2BD2B9D2F1}" dt="2020-09-13T15:28:55.391" v="594" actId="1076"/>
          <ac:picMkLst>
            <pc:docMk/>
            <pc:sldMk cId="1526709907" sldId="317"/>
            <ac:picMk id="3" creationId="{D71C98D8-E1A3-46EF-9A9F-71EC5BFAD00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9:23.594" v="596" actId="1076"/>
          <ac:picMkLst>
            <pc:docMk/>
            <pc:sldMk cId="1526709907" sldId="317"/>
            <ac:picMk id="4" creationId="{91F57D53-52B4-4748-AF6B-3CA4959FC88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05.907" v="604" actId="1076"/>
        <pc:sldMkLst>
          <pc:docMk/>
          <pc:sldMk cId="1595211814" sldId="318"/>
        </pc:sldMkLst>
        <pc:picChg chg="add mod">
          <ac:chgData name="Frank Hufnagel" userId="S::frank@finevisuals.de::e452df13-3c83-4459-b441-5bfa95780685" providerId="AD" clId="Web-{0140E375-60E5-4206-1633-ED2BD2B9D2F1}" dt="2020-09-13T15:30:05.907" v="604" actId="1076"/>
          <ac:picMkLst>
            <pc:docMk/>
            <pc:sldMk cId="1595211814" sldId="318"/>
            <ac:picMk id="3" creationId="{23031067-AFD5-4CD9-9AD5-99342EB929B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04.891" v="603" actId="1076"/>
          <ac:picMkLst>
            <pc:docMk/>
            <pc:sldMk cId="1595211814" sldId="318"/>
            <ac:picMk id="4" creationId="{B2D554C2-2329-491C-83CB-57F96CE1CF0C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50.861" v="614" actId="1076"/>
        <pc:sldMkLst>
          <pc:docMk/>
          <pc:sldMk cId="273645251" sldId="319"/>
        </pc:sldMkLst>
        <pc:spChg chg="add mod">
          <ac:chgData name="Frank Hufnagel" userId="S::frank@finevisuals.de::e452df13-3c83-4459-b441-5bfa95780685" providerId="AD" clId="Web-{0140E375-60E5-4206-1633-ED2BD2B9D2F1}" dt="2020-09-13T15:30:38.220" v="612" actId="14100"/>
          <ac:spMkLst>
            <pc:docMk/>
            <pc:sldMk cId="273645251" sldId="319"/>
            <ac:spMk id="5" creationId="{A3C46877-3136-4073-BDCE-E33B7AE0B5FE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0:26.438" v="608" actId="1076"/>
          <ac:picMkLst>
            <pc:docMk/>
            <pc:sldMk cId="273645251" sldId="319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50.861" v="614" actId="1076"/>
          <ac:picMkLst>
            <pc:docMk/>
            <pc:sldMk cId="273645251" sldId="319"/>
            <ac:picMk id="6" creationId="{B6A8B22D-6C12-475E-9263-FCD4FC5E48BD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2:49.221" v="627" actId="1076"/>
        <pc:sldMkLst>
          <pc:docMk/>
          <pc:sldMk cId="341711451" sldId="320"/>
        </pc:sldMkLst>
        <pc:spChg chg="del">
          <ac:chgData name="Frank Hufnagel" userId="S::frank@finevisuals.de::e452df13-3c83-4459-b441-5bfa95780685" providerId="AD" clId="Web-{0140E375-60E5-4206-1633-ED2BD2B9D2F1}" dt="2020-09-13T15:32:39.830" v="620"/>
          <ac:spMkLst>
            <pc:docMk/>
            <pc:sldMk cId="341711451" sldId="320"/>
            <ac:spMk id="5" creationId="{A3C46877-3136-4073-BDCE-E33B7AE0B5FE}"/>
          </ac:spMkLst>
        </pc:spChg>
        <pc:picChg chg="del">
          <ac:chgData name="Frank Hufnagel" userId="S::frank@finevisuals.de::e452df13-3c83-4459-b441-5bfa95780685" providerId="AD" clId="Web-{0140E375-60E5-4206-1633-ED2BD2B9D2F1}" dt="2020-09-13T15:32:39.346" v="619"/>
          <ac:picMkLst>
            <pc:docMk/>
            <pc:sldMk cId="341711451" sldId="320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9.221" v="627" actId="1076"/>
          <ac:picMkLst>
            <pc:docMk/>
            <pc:sldMk cId="341711451" sldId="320"/>
            <ac:picMk id="4" creationId="{3F38A483-F3C8-4050-875E-72C7401D769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2:25.112" v="616"/>
          <ac:picMkLst>
            <pc:docMk/>
            <pc:sldMk cId="341711451" sldId="320"/>
            <ac:picMk id="6" creationId="{B6A8B22D-6C12-475E-9263-FCD4FC5E48B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7.815" v="626" actId="1076"/>
          <ac:picMkLst>
            <pc:docMk/>
            <pc:sldMk cId="341711451" sldId="320"/>
            <ac:picMk id="7" creationId="{29A760DA-74C8-4CBF-BA65-268B8C8CCF0A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3:42.472" v="637" actId="1076"/>
        <pc:sldMkLst>
          <pc:docMk/>
          <pc:sldMk cId="3287293376" sldId="321"/>
        </pc:sldMkLst>
        <pc:picChg chg="add mod">
          <ac:chgData name="Frank Hufnagel" userId="S::frank@finevisuals.de::e452df13-3c83-4459-b441-5bfa95780685" providerId="AD" clId="Web-{0140E375-60E5-4206-1633-ED2BD2B9D2F1}" dt="2020-09-13T15:33:30.034" v="635" actId="1076"/>
          <ac:picMkLst>
            <pc:docMk/>
            <pc:sldMk cId="3287293376" sldId="321"/>
            <ac:picMk id="3" creationId="{8BB98E9B-52CD-49AF-87E9-8FEE0C65A30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815" v="630"/>
          <ac:picMkLst>
            <pc:docMk/>
            <pc:sldMk cId="3287293376" sldId="321"/>
            <ac:picMk id="4" creationId="{3F38A483-F3C8-4050-875E-72C7401D769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3:42.472" v="637" actId="1076"/>
          <ac:picMkLst>
            <pc:docMk/>
            <pc:sldMk cId="3287293376" sldId="321"/>
            <ac:picMk id="5" creationId="{8CCD182F-CF21-465D-86DF-189726FF4975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534" v="629"/>
          <ac:picMkLst>
            <pc:docMk/>
            <pc:sldMk cId="3287293376" sldId="321"/>
            <ac:picMk id="7" creationId="{29A760DA-74C8-4CBF-BA65-268B8C8CCF0A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4:16.582" v="647" actId="1076"/>
        <pc:sldMkLst>
          <pc:docMk/>
          <pc:sldMk cId="573963234" sldId="322"/>
        </pc:sldMkLst>
        <pc:spChg chg="add mod">
          <ac:chgData name="Frank Hufnagel" userId="S::frank@finevisuals.de::e452df13-3c83-4459-b441-5bfa95780685" providerId="AD" clId="Web-{0140E375-60E5-4206-1633-ED2BD2B9D2F1}" dt="2020-09-13T15:34:01.269" v="644" actId="14100"/>
          <ac:spMkLst>
            <pc:docMk/>
            <pc:sldMk cId="573963234" sldId="322"/>
            <ac:spMk id="5" creationId="{C6CCEC56-9448-42D4-9F0D-C11AE56A3718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3:55.066" v="641" actId="1076"/>
          <ac:picMkLst>
            <pc:docMk/>
            <pc:sldMk cId="573963234" sldId="322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4:16.582" v="647" actId="1076"/>
          <ac:picMkLst>
            <pc:docMk/>
            <pc:sldMk cId="573963234" sldId="322"/>
            <ac:picMk id="6" creationId="{0FA2860E-7C9B-4D58-A503-259C46FF0FE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6:41.067" v="662" actId="1076"/>
        <pc:sldMkLst>
          <pc:docMk/>
          <pc:sldMk cId="2457051411" sldId="323"/>
        </pc:sldMkLst>
        <pc:spChg chg="mod">
          <ac:chgData name="Frank Hufnagel" userId="S::frank@finevisuals.de::e452df13-3c83-4459-b441-5bfa95780685" providerId="AD" clId="Web-{0140E375-60E5-4206-1633-ED2BD2B9D2F1}" dt="2020-09-13T15:36:30.817" v="654" actId="20577"/>
          <ac:spMkLst>
            <pc:docMk/>
            <pc:sldMk cId="2457051411" sldId="32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36:26.911" v="651"/>
          <ac:spMkLst>
            <pc:docMk/>
            <pc:sldMk cId="2457051411" sldId="323"/>
            <ac:spMk id="5" creationId="{C6CCEC56-9448-42D4-9F0D-C11AE56A3718}"/>
          </ac:spMkLst>
        </pc:spChg>
        <pc:picChg chg="del">
          <ac:chgData name="Frank Hufnagel" userId="S::frank@finevisuals.de::e452df13-3c83-4459-b441-5bfa95780685" providerId="AD" clId="Web-{0140E375-60E5-4206-1633-ED2BD2B9D2F1}" dt="2020-09-13T15:36:25.708" v="649"/>
          <ac:picMkLst>
            <pc:docMk/>
            <pc:sldMk cId="2457051411" sldId="323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6:41.067" v="662" actId="1076"/>
          <ac:picMkLst>
            <pc:docMk/>
            <pc:sldMk cId="2457051411" sldId="323"/>
            <ac:picMk id="4" creationId="{CFDDB6E9-AB5B-4EBF-99F8-01C230F6D0A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6:26.114" v="650"/>
          <ac:picMkLst>
            <pc:docMk/>
            <pc:sldMk cId="2457051411" sldId="323"/>
            <ac:picMk id="6" creationId="{0FA2860E-7C9B-4D58-A503-259C46FF0FE0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5:36:33.739" v="658"/>
        <pc:sldMkLst>
          <pc:docMk/>
          <pc:sldMk cId="2535687415" sldId="324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40:01.132" v="684" actId="1076"/>
        <pc:sldMkLst>
          <pc:docMk/>
          <pc:sldMk cId="3786289968" sldId="324"/>
        </pc:sldMkLst>
        <pc:spChg chg="mod">
          <ac:chgData name="Frank Hufnagel" userId="S::frank@finevisuals.de::e452df13-3c83-4459-b441-5bfa95780685" providerId="AD" clId="Web-{0140E375-60E5-4206-1633-ED2BD2B9D2F1}" dt="2020-09-13T15:37:56.256" v="672" actId="20577"/>
          <ac:spMkLst>
            <pc:docMk/>
            <pc:sldMk cId="3786289968" sldId="32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0:01.132" v="684" actId="1076"/>
          <ac:picMkLst>
            <pc:docMk/>
            <pc:sldMk cId="3786289968" sldId="324"/>
            <ac:picMk id="3" creationId="{D225B52F-5501-4487-9C5F-3345C6345B1B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5:37:57.193" v="676"/>
          <ac:picMkLst>
            <pc:docMk/>
            <pc:sldMk cId="3786289968" sldId="324"/>
            <ac:picMk id="4" creationId="{CFDDB6E9-AB5B-4EBF-99F8-01C230F6D0A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9:54.898" v="682" actId="1076"/>
          <ac:picMkLst>
            <pc:docMk/>
            <pc:sldMk cId="3786289968" sldId="324"/>
            <ac:picMk id="5" creationId="{667A7C87-1B39-4D97-A87A-685FE431F1C1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43:36.951" v="712" actId="1076"/>
        <pc:sldMkLst>
          <pc:docMk/>
          <pc:sldMk cId="3443299835" sldId="325"/>
        </pc:sldMkLst>
        <pc:spChg chg="mod">
          <ac:chgData name="Frank Hufnagel" userId="S::frank@finevisuals.de::e452df13-3c83-4459-b441-5bfa95780685" providerId="AD" clId="Web-{0140E375-60E5-4206-1633-ED2BD2B9D2F1}" dt="2020-09-13T15:40:43.023" v="688" actId="20577"/>
          <ac:spMkLst>
            <pc:docMk/>
            <pc:sldMk cId="3443299835" sldId="32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40:43.711" v="691"/>
          <ac:picMkLst>
            <pc:docMk/>
            <pc:sldMk cId="3443299835" sldId="325"/>
            <ac:picMk id="3" creationId="{D225B52F-5501-4487-9C5F-3345C6345B1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4.606" v="707" actId="1076"/>
          <ac:picMkLst>
            <pc:docMk/>
            <pc:sldMk cId="3443299835" sldId="325"/>
            <ac:picMk id="4" creationId="{095BDFDC-3A8A-4776-BEFB-72122EC3DC90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40:44.070" v="692"/>
          <ac:picMkLst>
            <pc:docMk/>
            <pc:sldMk cId="3443299835" sldId="325"/>
            <ac:picMk id="5" creationId="{667A7C87-1B39-4D97-A87A-685FE431F1C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9.419" v="708" actId="14100"/>
          <ac:picMkLst>
            <pc:docMk/>
            <pc:sldMk cId="3443299835" sldId="325"/>
            <ac:picMk id="6" creationId="{1B795A80-D27F-49AC-87BC-187AAC4F984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3:36.951" v="712" actId="1076"/>
          <ac:picMkLst>
            <pc:docMk/>
            <pc:sldMk cId="3443299835" sldId="325"/>
            <ac:picMk id="7" creationId="{C77BD392-18DC-43F3-BAB1-7D85FD9A233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46:06.202" v="728" actId="1076"/>
        <pc:sldMkLst>
          <pc:docMk/>
          <pc:sldMk cId="271556589" sldId="326"/>
        </pc:sldMkLst>
        <pc:spChg chg="mod">
          <ac:chgData name="Frank Hufnagel" userId="S::frank@finevisuals.de::e452df13-3c83-4459-b441-5bfa95780685" providerId="AD" clId="Web-{0140E375-60E5-4206-1633-ED2BD2B9D2F1}" dt="2020-09-13T15:45:46.983" v="715" actId="20577"/>
          <ac:spMkLst>
            <pc:docMk/>
            <pc:sldMk cId="271556589" sldId="32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6:06.202" v="728" actId="1076"/>
          <ac:picMkLst>
            <pc:docMk/>
            <pc:sldMk cId="271556589" sldId="326"/>
            <ac:picMk id="3" creationId="{F6B306C7-61E4-44AC-BE1F-CFF60DC4D2C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4.077" v="727" actId="1076"/>
          <ac:picMkLst>
            <pc:docMk/>
            <pc:sldMk cId="271556589" sldId="326"/>
            <ac:picMk id="4" creationId="{05F058E8-B7FE-4B99-BB6C-8FA11D22CE8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2.812" v="726" actId="1076"/>
          <ac:picMkLst>
            <pc:docMk/>
            <pc:sldMk cId="271556589" sldId="326"/>
            <ac:picMk id="5" creationId="{E16569A5-51D2-4474-9C3E-B9A2E2C63868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50:56.268" v="791" actId="14100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0140E375-60E5-4206-1633-ED2BD2B9D2F1}" dt="2020-09-13T15:47:37.407" v="768" actId="20577"/>
          <ac:spMkLst>
            <pc:docMk/>
            <pc:sldMk cId="2017694546" sldId="327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0.330" v="782" actId="14100"/>
          <ac:spMkLst>
            <pc:docMk/>
            <pc:sldMk cId="2017694546" sldId="327"/>
            <ac:spMk id="6" creationId="{C1CC92D9-1128-4AFA-ABDB-ACBB2D8F69A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5.612" v="785" actId="14100"/>
          <ac:spMkLst>
            <pc:docMk/>
            <pc:sldMk cId="2017694546" sldId="327"/>
            <ac:spMk id="7" creationId="{D8745129-D0AB-4B10-BDF2-C1748433ADB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9.518" v="788" actId="14100"/>
          <ac:spMkLst>
            <pc:docMk/>
            <pc:sldMk cId="2017694546" sldId="327"/>
            <ac:spMk id="8" creationId="{C6723E1F-97D1-44E7-A646-91A1F8CD9DC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56.268" v="791" actId="14100"/>
          <ac:spMkLst>
            <pc:docMk/>
            <pc:sldMk cId="2017694546" sldId="327"/>
            <ac:spMk id="9" creationId="{F223F6F8-0F23-4BFD-A4C8-9955831AF0BF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0:22.283" v="773" actId="14100"/>
          <ac:picMkLst>
            <pc:docMk/>
            <pc:sldMk cId="2017694546" sldId="327"/>
            <ac:picMk id="3" creationId="{58970847-9D88-4AAB-81DD-5255868329D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0:31.658" v="779" actId="1076"/>
          <ac:picMkLst>
            <pc:docMk/>
            <pc:sldMk cId="2017694546" sldId="327"/>
            <ac:picMk id="4" creationId="{7CA72442-BB12-460A-A0C5-B94F3FC60C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5:30.818" v="821" actId="1076"/>
        <pc:sldMkLst>
          <pc:docMk/>
          <pc:sldMk cId="4051935579" sldId="328"/>
        </pc:sldMkLst>
        <pc:spChg chg="del">
          <ac:chgData name="Frank Hufnagel" userId="S::frank@finevisuals.de::e452df13-3c83-4459-b441-5bfa95780685" providerId="AD" clId="Web-{0140E375-60E5-4206-1633-ED2BD2B9D2F1}" dt="2020-09-13T15:51:13.612" v="795"/>
          <ac:spMkLst>
            <pc:docMk/>
            <pc:sldMk cId="4051935579" sldId="328"/>
            <ac:spMk id="6" creationId="{C1CC92D9-1128-4AFA-ABDB-ACBB2D8F69A9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268" v="796"/>
          <ac:spMkLst>
            <pc:docMk/>
            <pc:sldMk cId="4051935579" sldId="328"/>
            <ac:spMk id="7" creationId="{D8745129-D0AB-4B10-BDF2-C1748433ADB5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2.331" v="794"/>
          <ac:spMkLst>
            <pc:docMk/>
            <pc:sldMk cId="4051935579" sldId="328"/>
            <ac:spMk id="8" creationId="{C6723E1F-97D1-44E7-A646-91A1F8CD9DCC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753" v="797"/>
          <ac:spMkLst>
            <pc:docMk/>
            <pc:sldMk cId="4051935579" sldId="328"/>
            <ac:spMk id="9" creationId="{F223F6F8-0F23-4BFD-A4C8-9955831AF0BF}"/>
          </ac:spMkLst>
        </pc:spChg>
        <pc:picChg chg="del">
          <ac:chgData name="Frank Hufnagel" userId="S::frank@finevisuals.de::e452df13-3c83-4459-b441-5bfa95780685" providerId="AD" clId="Web-{0140E375-60E5-4206-1633-ED2BD2B9D2F1}" dt="2020-09-13T15:51:11.707" v="793"/>
          <ac:picMkLst>
            <pc:docMk/>
            <pc:sldMk cId="4051935579" sldId="328"/>
            <ac:picMk id="3" creationId="{58970847-9D88-4AAB-81DD-5255868329D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1:15.237" v="798"/>
          <ac:picMkLst>
            <pc:docMk/>
            <pc:sldMk cId="4051935579" sldId="328"/>
            <ac:picMk id="4" creationId="{7CA72442-BB12-460A-A0C5-B94F3FC60C4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8.505" v="810" actId="1076"/>
          <ac:picMkLst>
            <pc:docMk/>
            <pc:sldMk cId="4051935579" sldId="328"/>
            <ac:picMk id="5" creationId="{14D4CD95-2770-41AE-9777-AA47F8BDD528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5:23.818" v="817"/>
          <ac:picMkLst>
            <pc:docMk/>
            <pc:sldMk cId="4051935579" sldId="328"/>
            <ac:picMk id="10" creationId="{5C9A6DFE-5DCA-4A4F-AB20-A71B507205F2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3:38.270" v="804"/>
          <ac:picMkLst>
            <pc:docMk/>
            <pc:sldMk cId="4051935579" sldId="328"/>
            <ac:picMk id="11" creationId="{9BAB0DC9-3E2C-47AC-91F8-10FA3F85EF2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9.645" v="811" actId="1076"/>
          <ac:picMkLst>
            <pc:docMk/>
            <pc:sldMk cId="4051935579" sldId="328"/>
            <ac:picMk id="12" creationId="{7D8404C2-607B-4BC7-9102-2239BBA43B3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10.365" v="816" actId="1076"/>
          <ac:picMkLst>
            <pc:docMk/>
            <pc:sldMk cId="4051935579" sldId="328"/>
            <ac:picMk id="13" creationId="{CDB1B6E4-1BCE-4669-837E-B3BBCE5A8E2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30.818" v="821" actId="1076"/>
          <ac:picMkLst>
            <pc:docMk/>
            <pc:sldMk cId="4051935579" sldId="328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8:32.898" v="839" actId="1076"/>
        <pc:sldMkLst>
          <pc:docMk/>
          <pc:sldMk cId="2579353904" sldId="329"/>
        </pc:sldMkLst>
        <pc:spChg chg="mod">
          <ac:chgData name="Frank Hufnagel" userId="S::frank@finevisuals.de::e452df13-3c83-4459-b441-5bfa95780685" providerId="AD" clId="Web-{0140E375-60E5-4206-1633-ED2BD2B9D2F1}" dt="2020-09-13T15:58:04.288" v="825" actId="20577"/>
          <ac:spMkLst>
            <pc:docMk/>
            <pc:sldMk cId="2579353904" sldId="329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8:32.898" v="839" actId="1076"/>
          <ac:picMkLst>
            <pc:docMk/>
            <pc:sldMk cId="2579353904" sldId="329"/>
            <ac:picMk id="3" creationId="{D1EDE658-5C6A-4206-BC00-DE9155AF33C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8:31.210" v="838" actId="1076"/>
          <ac:picMkLst>
            <pc:docMk/>
            <pc:sldMk cId="2579353904" sldId="329"/>
            <ac:picMk id="4" creationId="{301477B3-DB4B-4B79-83E6-7E9F3D54ECC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366" v="830"/>
          <ac:picMkLst>
            <pc:docMk/>
            <pc:sldMk cId="2579353904" sldId="329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398" v="828"/>
          <ac:picMkLst>
            <pc:docMk/>
            <pc:sldMk cId="2579353904" sldId="329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601" v="831"/>
          <ac:picMkLst>
            <pc:docMk/>
            <pc:sldMk cId="2579353904" sldId="329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866" v="829"/>
          <ac:picMkLst>
            <pc:docMk/>
            <pc:sldMk cId="2579353904" sldId="329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01:03.681" v="866" actId="14100"/>
        <pc:sldMkLst>
          <pc:docMk/>
          <pc:sldMk cId="341960552" sldId="330"/>
        </pc:sldMkLst>
        <pc:spChg chg="mod">
          <ac:chgData name="Frank Hufnagel" userId="S::frank@finevisuals.de::e452df13-3c83-4459-b441-5bfa95780685" providerId="AD" clId="Web-{0140E375-60E5-4206-1633-ED2BD2B9D2F1}" dt="2020-09-13T15:58:43.523" v="848" actId="20577"/>
          <ac:spMkLst>
            <pc:docMk/>
            <pc:sldMk cId="341960552" sldId="330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58:44.976" v="852"/>
          <ac:picMkLst>
            <pc:docMk/>
            <pc:sldMk cId="341960552" sldId="330"/>
            <ac:picMk id="3" creationId="{D1EDE658-5C6A-4206-BC00-DE9155AF33C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44.617" v="851"/>
          <ac:picMkLst>
            <pc:docMk/>
            <pc:sldMk cId="341960552" sldId="330"/>
            <ac:picMk id="4" creationId="{301477B3-DB4B-4B79-83E6-7E9F3D54ECC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45.571" v="858" actId="1076"/>
          <ac:picMkLst>
            <pc:docMk/>
            <pc:sldMk cId="341960552" sldId="330"/>
            <ac:picMk id="5" creationId="{F9D6AAF2-5449-4EB7-9F82-77EA8F96C29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59.258" v="862" actId="1076"/>
          <ac:picMkLst>
            <pc:docMk/>
            <pc:sldMk cId="341960552" sldId="330"/>
            <ac:picMk id="6" creationId="{40409698-A497-4BC1-AF0C-EC449EB7365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01:03.681" v="866" actId="14100"/>
          <ac:picMkLst>
            <pc:docMk/>
            <pc:sldMk cId="341960552" sldId="330"/>
            <ac:picMk id="7" creationId="{C0A74C09-837A-444D-9237-7DA5FC68E32F}"/>
          </ac:picMkLst>
        </pc:picChg>
      </pc:sldChg>
      <pc:sldChg chg="addSp delSp modSp new">
        <pc:chgData name="Frank Hufnagel" userId="S::frank@finevisuals.de::e452df13-3c83-4459-b441-5bfa95780685" providerId="AD" clId="Web-{0140E375-60E5-4206-1633-ED2BD2B9D2F1}" dt="2020-09-13T16:03:23.635" v="881" actId="1076"/>
        <pc:sldMkLst>
          <pc:docMk/>
          <pc:sldMk cId="44555624" sldId="331"/>
        </pc:sldMkLst>
        <pc:spChg chg="mod">
          <ac:chgData name="Frank Hufnagel" userId="S::frank@finevisuals.de::e452df13-3c83-4459-b441-5bfa95780685" providerId="AD" clId="Web-{0140E375-60E5-4206-1633-ED2BD2B9D2F1}" dt="2020-09-13T16:03:13.870" v="876" actId="20577"/>
          <ac:spMkLst>
            <pc:docMk/>
            <pc:sldMk cId="44555624" sldId="331"/>
            <ac:spMk id="2" creationId="{0C3534F0-0E9C-4240-90F3-245B799FBE09}"/>
          </ac:spMkLst>
        </pc:spChg>
        <pc:spChg chg="del">
          <ac:chgData name="Frank Hufnagel" userId="S::frank@finevisuals.de::e452df13-3c83-4459-b441-5bfa95780685" providerId="AD" clId="Web-{0140E375-60E5-4206-1633-ED2BD2B9D2F1}" dt="2020-09-13T16:02:48.932" v="868"/>
          <ac:spMkLst>
            <pc:docMk/>
            <pc:sldMk cId="44555624" sldId="331"/>
            <ac:spMk id="3" creationId="{9AB6C988-4C72-48DA-8B2C-57F65A9244B4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03:23.635" v="881" actId="1076"/>
          <ac:picMkLst>
            <pc:docMk/>
            <pc:sldMk cId="44555624" sldId="331"/>
            <ac:picMk id="4" creationId="{074F22F1-45E0-4450-9131-06BC40D5C03E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12.439" v="1028" actId="1076"/>
        <pc:sldMkLst>
          <pc:docMk/>
          <pc:sldMk cId="208367446" sldId="332"/>
        </pc:sldMkLst>
        <pc:spChg chg="mod">
          <ac:chgData name="Frank Hufnagel" userId="S::frank@finevisuals.de::e452df13-3c83-4459-b441-5bfa95780685" providerId="AD" clId="Web-{0140E375-60E5-4206-1633-ED2BD2B9D2F1}" dt="2020-09-13T16:20:55.232" v="883" actId="20577"/>
          <ac:spMkLst>
            <pc:docMk/>
            <pc:sldMk cId="208367446" sldId="332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27:22.736" v="1009" actId="20577"/>
          <ac:spMkLst>
            <pc:docMk/>
            <pc:sldMk cId="208367446" sldId="332"/>
            <ac:spMk id="4" creationId="{44700554-5364-4EF7-AB38-27A8B5F17562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26:20.579" v="892" actId="1076"/>
          <ac:picMkLst>
            <pc:docMk/>
            <pc:sldMk cId="208367446" sldId="332"/>
            <ac:picMk id="3" creationId="{1379AABE-408B-458B-8170-BE48AA9C375E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5.544" v="885"/>
          <ac:picMkLst>
            <pc:docMk/>
            <pc:sldMk cId="208367446" sldId="332"/>
            <ac:picMk id="5" creationId="{F9D6AAF2-5449-4EB7-9F82-77EA8F96C29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6.138" v="888"/>
          <ac:picMkLst>
            <pc:docMk/>
            <pc:sldMk cId="208367446" sldId="332"/>
            <ac:picMk id="6" creationId="{40409698-A497-4BC1-AF0C-EC449EB73658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0:55.873" v="887"/>
          <ac:picMkLst>
            <pc:docMk/>
            <pc:sldMk cId="208367446" sldId="332"/>
            <ac:picMk id="7" creationId="{C0A74C09-837A-444D-9237-7DA5FC68E32F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27:55.580" v="1013"/>
          <ac:picMkLst>
            <pc:docMk/>
            <pc:sldMk cId="208367446" sldId="332"/>
            <ac:picMk id="8" creationId="{847AFC2F-31F5-4CCA-B37E-EF32BC95D01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08" v="1025" actId="1076"/>
          <ac:picMkLst>
            <pc:docMk/>
            <pc:sldMk cId="208367446" sldId="332"/>
            <ac:picMk id="9" creationId="{1F2B26E0-EE39-48F4-BF8C-54B09AB482C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6" actId="1076"/>
          <ac:picMkLst>
            <pc:docMk/>
            <pc:sldMk cId="208367446" sldId="332"/>
            <ac:picMk id="10" creationId="{62515E87-DDF5-48F3-B1B1-75B316A5197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7" actId="1076"/>
          <ac:picMkLst>
            <pc:docMk/>
            <pc:sldMk cId="208367446" sldId="332"/>
            <ac:picMk id="11" creationId="{AABB5B80-CF04-484A-8BDA-1703F123212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39" v="1028" actId="1076"/>
          <ac:picMkLst>
            <pc:docMk/>
            <pc:sldMk cId="208367446" sldId="332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58.502" v="1042" actId="1076"/>
        <pc:sldMkLst>
          <pc:docMk/>
          <pc:sldMk cId="1819699398" sldId="333"/>
        </pc:sldMkLst>
        <pc:spChg chg="mod">
          <ac:chgData name="Frank Hufnagel" userId="S::frank@finevisuals.de::e452df13-3c83-4459-b441-5bfa95780685" providerId="AD" clId="Web-{0140E375-60E5-4206-1633-ED2BD2B9D2F1}" dt="2020-09-13T16:28:33.205" v="1030" actId="20577"/>
          <ac:spMkLst>
            <pc:docMk/>
            <pc:sldMk cId="1819699398" sldId="33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28:36.971" v="1038"/>
          <ac:spMkLst>
            <pc:docMk/>
            <pc:sldMk cId="1819699398" sldId="333"/>
            <ac:spMk id="4" creationId="{44700554-5364-4EF7-AB38-27A8B5F17562}"/>
          </ac:spMkLst>
        </pc:spChg>
        <pc:picChg chg="del">
          <ac:chgData name="Frank Hufnagel" userId="S::frank@finevisuals.de::e452df13-3c83-4459-b441-5bfa95780685" providerId="AD" clId="Web-{0140E375-60E5-4206-1633-ED2BD2B9D2F1}" dt="2020-09-13T16:28:34.408" v="1033"/>
          <ac:picMkLst>
            <pc:docMk/>
            <pc:sldMk cId="1819699398" sldId="333"/>
            <ac:picMk id="3" creationId="{1379AABE-408B-458B-8170-BE48AA9C375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58.502" v="1042" actId="1076"/>
          <ac:picMkLst>
            <pc:docMk/>
            <pc:sldMk cId="1819699398" sldId="333"/>
            <ac:picMk id="5" creationId="{45EA5A01-55FF-4028-8331-1C34438DC3D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486" v="1036"/>
          <ac:picMkLst>
            <pc:docMk/>
            <pc:sldMk cId="1819699398" sldId="333"/>
            <ac:picMk id="9" creationId="{1F2B26E0-EE39-48F4-BF8C-54B09AB482C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4.814" v="1034"/>
          <ac:picMkLst>
            <pc:docMk/>
            <pc:sldMk cId="1819699398" sldId="333"/>
            <ac:picMk id="10" creationId="{62515E87-DDF5-48F3-B1B1-75B316A51970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158" v="1035"/>
          <ac:picMkLst>
            <pc:docMk/>
            <pc:sldMk cId="1819699398" sldId="333"/>
            <ac:picMk id="11" creationId="{AABB5B80-CF04-484A-8BDA-1703F123212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814" v="1037"/>
          <ac:picMkLst>
            <pc:docMk/>
            <pc:sldMk cId="1819699398" sldId="333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0:00.565" v="1052" actId="1076"/>
        <pc:sldMkLst>
          <pc:docMk/>
          <pc:sldMk cId="380827376" sldId="334"/>
        </pc:sldMkLst>
        <pc:spChg chg="mod">
          <ac:chgData name="Frank Hufnagel" userId="S::frank@finevisuals.de::e452df13-3c83-4459-b441-5bfa95780685" providerId="AD" clId="Web-{0140E375-60E5-4206-1633-ED2BD2B9D2F1}" dt="2020-09-13T16:29:01.533" v="1044" actId="20577"/>
          <ac:spMkLst>
            <pc:docMk/>
            <pc:sldMk cId="380827376" sldId="33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30:00.565" v="1052" actId="1076"/>
          <ac:picMkLst>
            <pc:docMk/>
            <pc:sldMk cId="380827376" sldId="334"/>
            <ac:picMk id="3" creationId="{269A081C-3AD8-4DFF-B4BE-91FEB7E87D32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9:38.924" v="1047"/>
          <ac:picMkLst>
            <pc:docMk/>
            <pc:sldMk cId="380827376" sldId="334"/>
            <ac:picMk id="5" creationId="{45EA5A01-55FF-4028-8331-1C34438DC3D7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6:42.880" v="1072" actId="1076"/>
        <pc:sldMkLst>
          <pc:docMk/>
          <pc:sldMk cId="1936250391" sldId="335"/>
        </pc:sldMkLst>
        <pc:spChg chg="mod">
          <ac:chgData name="Frank Hufnagel" userId="S::frank@finevisuals.de::e452df13-3c83-4459-b441-5bfa95780685" providerId="AD" clId="Web-{0140E375-60E5-4206-1633-ED2BD2B9D2F1}" dt="2020-09-13T16:35:34.192" v="1060" actId="20577"/>
          <ac:spMkLst>
            <pc:docMk/>
            <pc:sldMk cId="1936250391" sldId="335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36:11.490" v="1070" actId="1076"/>
          <ac:spMkLst>
            <pc:docMk/>
            <pc:sldMk cId="1936250391" sldId="335"/>
            <ac:spMk id="6" creationId="{BA9FF75C-1F52-4414-A5AE-D07323722BD1}"/>
          </ac:spMkLst>
        </pc:spChg>
        <pc:picChg chg="del">
          <ac:chgData name="Frank Hufnagel" userId="S::frank@finevisuals.de::e452df13-3c83-4459-b441-5bfa95780685" providerId="AD" clId="Web-{0140E375-60E5-4206-1633-ED2BD2B9D2F1}" dt="2020-09-13T16:35:35.270" v="1063"/>
          <ac:picMkLst>
            <pc:docMk/>
            <pc:sldMk cId="1936250391" sldId="335"/>
            <ac:picMk id="3" creationId="{269A081C-3AD8-4DFF-B4BE-91FEB7E87D3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5:51.395" v="1066" actId="14100"/>
          <ac:picMkLst>
            <pc:docMk/>
            <pc:sldMk cId="1936250391" sldId="335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6:42.880" v="1072" actId="1076"/>
          <ac:picMkLst>
            <pc:docMk/>
            <pc:sldMk cId="1936250391" sldId="335"/>
            <ac:picMk id="7" creationId="{CE313A52-7EE2-491B-9414-39359CD40D4B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1:29.397" v="1104" actId="1076"/>
        <pc:sldMkLst>
          <pc:docMk/>
          <pc:sldMk cId="2549016970" sldId="336"/>
        </pc:sldMkLst>
        <pc:spChg chg="mod">
          <ac:chgData name="Frank Hufnagel" userId="S::frank@finevisuals.de::e452df13-3c83-4459-b441-5bfa95780685" providerId="AD" clId="Web-{0140E375-60E5-4206-1633-ED2BD2B9D2F1}" dt="2020-09-13T16:41:11.866" v="1101" actId="20577"/>
          <ac:spMkLst>
            <pc:docMk/>
            <pc:sldMk cId="2549016970" sldId="336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36:55.364" v="1079"/>
          <ac:spMkLst>
            <pc:docMk/>
            <pc:sldMk cId="2549016970" sldId="336"/>
            <ac:spMk id="6" creationId="{BA9FF75C-1F52-4414-A5AE-D07323722BD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1:02.663" v="1094" actId="1076"/>
          <ac:picMkLst>
            <pc:docMk/>
            <pc:sldMk cId="2549016970" sldId="336"/>
            <ac:picMk id="3" creationId="{C56F60C1-27A4-43DF-B596-9CC94A58A54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052" v="1077"/>
          <ac:picMkLst>
            <pc:docMk/>
            <pc:sldMk cId="2549016970" sldId="336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53" v="1092" actId="1076"/>
          <ac:picMkLst>
            <pc:docMk/>
            <pc:sldMk cId="2549016970" sldId="336"/>
            <ac:picMk id="5" creationId="{47789F28-6D6E-49BA-9330-60D72F0C0CB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458" v="1078"/>
          <ac:picMkLst>
            <pc:docMk/>
            <pc:sldMk cId="2549016970" sldId="336"/>
            <ac:picMk id="7" creationId="{CE313A52-7EE2-491B-9414-39359CD40D4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69" v="1093" actId="1076"/>
          <ac:picMkLst>
            <pc:docMk/>
            <pc:sldMk cId="2549016970" sldId="336"/>
            <ac:picMk id="8" creationId="{F6BCEFF6-5E90-416F-B53E-3B2C248A2DB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29.397" v="1104" actId="1076"/>
          <ac:picMkLst>
            <pc:docMk/>
            <pc:sldMk cId="2549016970" sldId="336"/>
            <ac:picMk id="9" creationId="{0C784802-B523-46E8-AB8F-597DCD6B007D}"/>
          </ac:picMkLst>
        </pc:picChg>
      </pc:sldChg>
      <pc:sldChg chg="add replId">
        <pc:chgData name="Frank Hufnagel" userId="S::frank@finevisuals.de::e452df13-3c83-4459-b441-5bfa95780685" providerId="AD" clId="Web-{0140E375-60E5-4206-1633-ED2BD2B9D2F1}" dt="2020-09-13T16:41:30.632" v="1105"/>
        <pc:sldMkLst>
          <pc:docMk/>
          <pc:sldMk cId="2727789830" sldId="337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8:21.884" v="1158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0140E375-60E5-4206-1633-ED2BD2B9D2F1}" dt="2020-09-13T16:43:02.007" v="1115" actId="20577"/>
          <ac:spMkLst>
            <pc:docMk/>
            <pc:sldMk cId="4018108028" sldId="338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48:21.884" v="1158" actId="1076"/>
          <ac:spMkLst>
            <pc:docMk/>
            <pc:sldMk cId="4018108028" sldId="338"/>
            <ac:spMk id="7" creationId="{D2E653D1-B044-4F37-AD6B-1B5145A488C1}"/>
          </ac:spMkLst>
        </pc:spChg>
        <pc:picChg chg="del mod">
          <ac:chgData name="Frank Hufnagel" userId="S::frank@finevisuals.de::e452df13-3c83-4459-b441-5bfa95780685" providerId="AD" clId="Web-{0140E375-60E5-4206-1633-ED2BD2B9D2F1}" dt="2020-09-13T16:43:08.507" v="1121"/>
          <ac:picMkLst>
            <pc:docMk/>
            <pc:sldMk cId="4018108028" sldId="338"/>
            <ac:picMk id="3" creationId="{C56F60C1-27A4-43DF-B596-9CC94A58A545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47:44.353" v="1147"/>
          <ac:picMkLst>
            <pc:docMk/>
            <pc:sldMk cId="4018108028" sldId="338"/>
            <ac:picMk id="4" creationId="{A3C44627-C7D6-487F-9989-305FAED5F46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7.851" v="1118"/>
          <ac:picMkLst>
            <pc:docMk/>
            <pc:sldMk cId="4018108028" sldId="338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8:05.900" v="1154" actId="1076"/>
          <ac:picMkLst>
            <pc:docMk/>
            <pc:sldMk cId="4018108028" sldId="338"/>
            <ac:picMk id="6" creationId="{A8780BBB-3C88-4CCA-ABAB-E24404195706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164" v="1119"/>
          <ac:picMkLst>
            <pc:docMk/>
            <pc:sldMk cId="4018108028" sldId="338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835" v="1122"/>
          <ac:picMkLst>
            <pc:docMk/>
            <pc:sldMk cId="4018108028" sldId="338"/>
            <ac:picMk id="9" creationId="{0C784802-B523-46E8-AB8F-597DCD6B007D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6:43:12.085" v="1124"/>
        <pc:sldMkLst>
          <pc:docMk/>
          <pc:sldMk cId="1023438922" sldId="33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5:07.914" v="1145" actId="1076"/>
        <pc:sldMkLst>
          <pc:docMk/>
          <pc:sldMk cId="1769956882" sldId="339"/>
        </pc:sldMkLst>
        <pc:picChg chg="del">
          <ac:chgData name="Frank Hufnagel" userId="S::frank@finevisuals.de::e452df13-3c83-4459-b441-5bfa95780685" providerId="AD" clId="Web-{0140E375-60E5-4206-1633-ED2BD2B9D2F1}" dt="2020-09-13T16:43:54.070" v="1132"/>
          <ac:picMkLst>
            <pc:docMk/>
            <pc:sldMk cId="1769956882" sldId="339"/>
            <ac:picMk id="3" creationId="{C56F60C1-27A4-43DF-B596-9CC94A58A54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00.039" v="1136" actId="14100"/>
          <ac:picMkLst>
            <pc:docMk/>
            <pc:sldMk cId="1769956882" sldId="339"/>
            <ac:picMk id="4" creationId="{71DE240B-0FA5-4027-AD50-B3326C896D7B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383" v="1130"/>
          <ac:picMkLst>
            <pc:docMk/>
            <pc:sldMk cId="1769956882" sldId="339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17.258" v="1138" actId="1076"/>
          <ac:picMkLst>
            <pc:docMk/>
            <pc:sldMk cId="1769956882" sldId="339"/>
            <ac:picMk id="6" creationId="{6311F953-BBC6-4D6A-9FB3-9DA1F68C45E3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54.930" v="1143" actId="14100"/>
          <ac:picMkLst>
            <pc:docMk/>
            <pc:sldMk cId="1769956882" sldId="339"/>
            <ac:picMk id="7" creationId="{2E3118C6-A23B-4000-8A2F-405DD5B9ACAA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679" v="1131"/>
          <ac:picMkLst>
            <pc:docMk/>
            <pc:sldMk cId="1769956882" sldId="339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4.851" v="1133"/>
          <ac:picMkLst>
            <pc:docMk/>
            <pc:sldMk cId="1769956882" sldId="339"/>
            <ac:picMk id="9" creationId="{0C784802-B523-46E8-AB8F-597DCD6B007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5:07.914" v="1145" actId="1076"/>
          <ac:picMkLst>
            <pc:docMk/>
            <pc:sldMk cId="1769956882" sldId="339"/>
            <ac:picMk id="10" creationId="{07405C5E-0862-4700-A3D2-017736FEF76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9:33.197" v="1186" actId="1076"/>
        <pc:sldMkLst>
          <pc:docMk/>
          <pc:sldMk cId="2330177780" sldId="340"/>
        </pc:sldMkLst>
        <pc:spChg chg="mod">
          <ac:chgData name="Frank Hufnagel" userId="S::frank@finevisuals.de::e452df13-3c83-4459-b441-5bfa95780685" providerId="AD" clId="Web-{0140E375-60E5-4206-1633-ED2BD2B9D2F1}" dt="2020-09-13T16:48:46.869" v="1176" actId="20577"/>
          <ac:spMkLst>
            <pc:docMk/>
            <pc:sldMk cId="2330177780" sldId="340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48:47.275" v="1178"/>
          <ac:spMkLst>
            <pc:docMk/>
            <pc:sldMk cId="2330177780" sldId="340"/>
            <ac:spMk id="7" creationId="{D2E653D1-B044-4F37-AD6B-1B5145A488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9:33.197" v="1186" actId="1076"/>
          <ac:picMkLst>
            <pc:docMk/>
            <pc:sldMk cId="2330177780" sldId="340"/>
            <ac:picMk id="3" creationId="{1C11A1F1-AF92-4757-B8CB-B4E2A30FE1E9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8:48.103" v="1179"/>
          <ac:picMkLst>
            <pc:docMk/>
            <pc:sldMk cId="2330177780" sldId="340"/>
            <ac:picMk id="6" creationId="{A8780BBB-3C88-4CCA-ABAB-E2440419570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51:25.401" v="1207" actId="1076"/>
        <pc:sldMkLst>
          <pc:docMk/>
          <pc:sldMk cId="453306637" sldId="341"/>
        </pc:sldMkLst>
        <pc:spChg chg="mod">
          <ac:chgData name="Frank Hufnagel" userId="S::frank@finevisuals.de::e452df13-3c83-4459-b441-5bfa95780685" providerId="AD" clId="Web-{0140E375-60E5-4206-1633-ED2BD2B9D2F1}" dt="2020-09-13T16:49:38.807" v="1196" actId="20577"/>
          <ac:spMkLst>
            <pc:docMk/>
            <pc:sldMk cId="453306637" sldId="341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6:50:11.275" v="1199"/>
          <ac:picMkLst>
            <pc:docMk/>
            <pc:sldMk cId="453306637" sldId="341"/>
            <ac:picMk id="3" creationId="{1C11A1F1-AF92-4757-B8CB-B4E2A30FE1E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0:56.119" v="1202" actId="14100"/>
          <ac:picMkLst>
            <pc:docMk/>
            <pc:sldMk cId="453306637" sldId="341"/>
            <ac:picMk id="4" creationId="{4198A998-DA8B-4ACB-BBC0-BF16CE3C002C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1:25.401" v="1207" actId="1076"/>
          <ac:picMkLst>
            <pc:docMk/>
            <pc:sldMk cId="453306637" sldId="341"/>
            <ac:picMk id="5" creationId="{581D8249-8AAD-4B03-A598-9F628CD8A959}"/>
          </ac:picMkLst>
        </pc:picChg>
      </pc:sldChg>
    </pc:docChg>
  </pc:docChgLst>
  <pc:docChgLst>
    <pc:chgData name="Frank Hufnagel" userId="S::frank@finevisuals.de::e452df13-3c83-4459-b441-5bfa95780685" providerId="AD" clId="Web-{013C2EE7-FA6F-496B-758C-B6BFF4A28D85}"/>
    <pc:docChg chg="addSld delSld modSld sldOrd">
      <pc:chgData name="Frank Hufnagel" userId="S::frank@finevisuals.de::e452df13-3c83-4459-b441-5bfa95780685" providerId="AD" clId="Web-{013C2EE7-FA6F-496B-758C-B6BFF4A28D85}" dt="2020-09-10T16:43:51.625" v="989"/>
      <pc:docMkLst>
        <pc:docMk/>
      </pc:docMkLst>
      <pc:sldChg chg="addSp">
        <pc:chgData name="Frank Hufnagel" userId="S::frank@finevisuals.de::e452df13-3c83-4459-b441-5bfa95780685" providerId="AD" clId="Web-{013C2EE7-FA6F-496B-758C-B6BFF4A28D85}" dt="2020-09-10T15:05:24.256" v="81"/>
        <pc:sldMkLst>
          <pc:docMk/>
          <pc:sldMk cId="1577499883" sldId="256"/>
        </pc:sldMkLst>
        <pc:picChg chg="add">
          <ac:chgData name="Frank Hufnagel" userId="S::frank@finevisuals.de::e452df13-3c83-4459-b441-5bfa95780685" providerId="AD" clId="Web-{013C2EE7-FA6F-496B-758C-B6BFF4A28D85}" dt="2020-09-10T15:05:24.256" v="81"/>
          <ac:picMkLst>
            <pc:docMk/>
            <pc:sldMk cId="1577499883" sldId="256"/>
            <ac:picMk id="5" creationId="{60BC8C62-8504-4F2A-90A2-557F29DC18E4}"/>
          </ac:picMkLst>
        </pc:picChg>
      </pc:sldChg>
      <pc:sldChg chg="addSp delSp">
        <pc:chgData name="Frank Hufnagel" userId="S::frank@finevisuals.de::e452df13-3c83-4459-b441-5bfa95780685" providerId="AD" clId="Web-{013C2EE7-FA6F-496B-758C-B6BFF4A28D85}" dt="2020-09-10T15:05:21.475" v="80"/>
        <pc:sldMkLst>
          <pc:docMk/>
          <pc:sldMk cId="3733334858" sldId="257"/>
        </pc:sldMkLst>
        <pc:picChg chg="add del">
          <ac:chgData name="Frank Hufnagel" userId="S::frank@finevisuals.de::e452df13-3c83-4459-b441-5bfa95780685" providerId="AD" clId="Web-{013C2EE7-FA6F-496B-758C-B6BFF4A28D85}" dt="2020-09-10T15:05:21.475" v="80"/>
          <ac:picMkLst>
            <pc:docMk/>
            <pc:sldMk cId="3733334858" sldId="257"/>
            <ac:picMk id="3" creationId="{6AE5446C-3BFC-409B-832D-8AC3E5AD305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4:55:08.719" v="9"/>
        <pc:sldMkLst>
          <pc:docMk/>
          <pc:sldMk cId="2615887325" sldId="259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7"/>
        <pc:sldMkLst>
          <pc:docMk/>
          <pc:sldMk cId="1735808010" sldId="261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6"/>
        <pc:sldMkLst>
          <pc:docMk/>
          <pc:sldMk cId="2924621142" sldId="262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5"/>
        <pc:sldMkLst>
          <pc:docMk/>
          <pc:sldMk cId="976838817" sldId="263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8"/>
        <pc:sldMkLst>
          <pc:docMk/>
          <pc:sldMk cId="3811922835" sldId="264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2"/>
        <pc:sldMkLst>
          <pc:docMk/>
          <pc:sldMk cId="4230188550" sldId="265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4"/>
        <pc:sldMkLst>
          <pc:docMk/>
          <pc:sldMk cId="3547968140" sldId="266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3"/>
        <pc:sldMkLst>
          <pc:docMk/>
          <pc:sldMk cId="2090424846" sldId="267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1"/>
        <pc:sldMkLst>
          <pc:docMk/>
          <pc:sldMk cId="2136285422" sldId="268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0"/>
        <pc:sldMkLst>
          <pc:docMk/>
          <pc:sldMk cId="583883321" sldId="269"/>
        </pc:sldMkLst>
      </pc:sldChg>
      <pc:sldChg chg="addSp modSp">
        <pc:chgData name="Frank Hufnagel" userId="S::frank@finevisuals.de::e452df13-3c83-4459-b441-5bfa95780685" providerId="AD" clId="Web-{013C2EE7-FA6F-496B-758C-B6BFF4A28D85}" dt="2020-09-10T15:05:26.585" v="82"/>
        <pc:sldMkLst>
          <pc:docMk/>
          <pc:sldMk cId="4089544728" sldId="272"/>
        </pc:sldMkLst>
        <pc:spChg chg="mod">
          <ac:chgData name="Frank Hufnagel" userId="S::frank@finevisuals.de::e452df13-3c83-4459-b441-5bfa95780685" providerId="AD" clId="Web-{013C2EE7-FA6F-496B-758C-B6BFF4A28D85}" dt="2020-09-10T15:05:14.303" v="76" actId="20577"/>
          <ac:spMkLst>
            <pc:docMk/>
            <pc:sldMk cId="4089544728" sldId="272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11.834" v="73" actId="20577"/>
          <ac:spMkLst>
            <pc:docMk/>
            <pc:sldMk cId="4089544728" sldId="272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6.585" v="82"/>
          <ac:picMkLst>
            <pc:docMk/>
            <pc:sldMk cId="4089544728" sldId="272"/>
            <ac:picMk id="5" creationId="{03A478B3-92B2-4071-952D-CC30EAF87A1B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5:05:33.178" v="90" actId="20577"/>
        <pc:sldMkLst>
          <pc:docMk/>
          <pc:sldMk cId="3372147435" sldId="273"/>
        </pc:sldMkLst>
        <pc:spChg chg="mod">
          <ac:chgData name="Frank Hufnagel" userId="S::frank@finevisuals.de::e452df13-3c83-4459-b441-5bfa95780685" providerId="AD" clId="Web-{013C2EE7-FA6F-496B-758C-B6BFF4A28D85}" dt="2020-09-10T15:05:33.178" v="90" actId="20577"/>
          <ac:spMkLst>
            <pc:docMk/>
            <pc:sldMk cId="3372147435" sldId="273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31.663" v="87" actId="20577"/>
          <ac:spMkLst>
            <pc:docMk/>
            <pc:sldMk cId="3372147435" sldId="273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9.553" v="83"/>
          <ac:picMkLst>
            <pc:docMk/>
            <pc:sldMk cId="3372147435" sldId="273"/>
            <ac:picMk id="5" creationId="{D005A294-EDAB-4952-BD43-09D086A432D4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6:35:42.654" v="878" actId="1076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013C2EE7-FA6F-496B-758C-B6BFF4A28D85}" dt="2020-09-10T15:47:37.620" v="309" actId="20577"/>
          <ac:spMkLst>
            <pc:docMk/>
            <pc:sldMk cId="3271475813" sldId="275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06:48.226" v="93" actId="20577"/>
          <ac:spMkLst>
            <pc:docMk/>
            <pc:sldMk cId="3271475813" sldId="275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35:37.075" v="876" actId="1076"/>
          <ac:picMkLst>
            <pc:docMk/>
            <pc:sldMk cId="3271475813" sldId="275"/>
            <ac:picMk id="6" creationId="{E4A05418-E18D-4252-A1B7-CADE6851F07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42.654" v="878" actId="1076"/>
          <ac:picMkLst>
            <pc:docMk/>
            <pc:sldMk cId="3271475813" sldId="275"/>
            <ac:picMk id="10" creationId="{19632455-26A9-45E8-9E89-EF20FE900C6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5:47:47.949" v="312"/>
        <pc:sldMkLst>
          <pc:docMk/>
          <pc:sldMk cId="3988637922" sldId="276"/>
        </pc:sldMkLst>
      </pc:sldChg>
      <pc:sldChg chg="addSp modSp">
        <pc:chgData name="Frank Hufnagel" userId="S::frank@finevisuals.de::e452df13-3c83-4459-b441-5bfa95780685" providerId="AD" clId="Web-{013C2EE7-FA6F-496B-758C-B6BFF4A28D85}" dt="2020-09-10T15:56:06.014" v="468" actId="1076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013C2EE7-FA6F-496B-758C-B6BFF4A28D85}" dt="2020-09-10T15:50:00.355" v="413" actId="20577"/>
          <ac:spMkLst>
            <pc:docMk/>
            <pc:sldMk cId="231166260" sldId="277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56:06.014" v="468" actId="1076"/>
          <ac:picMkLst>
            <pc:docMk/>
            <pc:sldMk cId="231166260" sldId="277"/>
            <ac:picMk id="4" creationId="{E3839445-64D6-436A-B8A1-5F89A84DC2F6}"/>
          </ac:picMkLst>
        </pc:picChg>
      </pc:sldChg>
      <pc:sldChg chg="modSp">
        <pc:chgData name="Frank Hufnagel" userId="S::frank@finevisuals.de::e452df13-3c83-4459-b441-5bfa95780685" providerId="AD" clId="Web-{013C2EE7-FA6F-496B-758C-B6BFF4A28D85}" dt="2020-09-10T15:55:44.341" v="465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013C2EE7-FA6F-496B-758C-B6BFF4A28D85}" dt="2020-09-10T15:55:44.341" v="465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addSp modSp new ord">
        <pc:chgData name="Frank Hufnagel" userId="S::frank@finevisuals.de::e452df13-3c83-4459-b441-5bfa95780685" providerId="AD" clId="Web-{013C2EE7-FA6F-496B-758C-B6BFF4A28D85}" dt="2020-09-10T15:05:19.475" v="79"/>
        <pc:sldMkLst>
          <pc:docMk/>
          <pc:sldMk cId="4147804444" sldId="279"/>
        </pc:sldMkLst>
        <pc:spChg chg="mod">
          <ac:chgData name="Frank Hufnagel" userId="S::frank@finevisuals.de::e452df13-3c83-4459-b441-5bfa95780685" providerId="AD" clId="Web-{013C2EE7-FA6F-496B-758C-B6BFF4A28D85}" dt="2020-09-10T15:02:40.411" v="45" actId="20577"/>
          <ac:spMkLst>
            <pc:docMk/>
            <pc:sldMk cId="4147804444" sldId="279"/>
            <ac:spMk id="2" creationId="{A1369665-1722-4B36-8E80-1F6AC0BF3821}"/>
          </ac:spMkLst>
        </pc:spChg>
        <pc:spChg chg="mod">
          <ac:chgData name="Frank Hufnagel" userId="S::frank@finevisuals.de::e452df13-3c83-4459-b441-5bfa95780685" providerId="AD" clId="Web-{013C2EE7-FA6F-496B-758C-B6BFF4A28D85}" dt="2020-09-10T15:04:24.271" v="65" actId="20577"/>
          <ac:spMkLst>
            <pc:docMk/>
            <pc:sldMk cId="4147804444" sldId="279"/>
            <ac:spMk id="3" creationId="{48EA4DDE-7C07-4641-978D-98C15219382B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04:31.850" v="69" actId="1076"/>
          <ac:picMkLst>
            <pc:docMk/>
            <pc:sldMk cId="4147804444" sldId="279"/>
            <ac:picMk id="4" creationId="{FA211EF9-B2B4-4786-ABAE-D62A8D9E1E9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04:29.553" v="68" actId="1076"/>
          <ac:picMkLst>
            <pc:docMk/>
            <pc:sldMk cId="4147804444" sldId="279"/>
            <ac:picMk id="5" creationId="{D9426AA3-CA91-4B81-868F-1DB84375A9B3}"/>
          </ac:picMkLst>
        </pc:picChg>
        <pc:picChg chg="add">
          <ac:chgData name="Frank Hufnagel" userId="S::frank@finevisuals.de::e452df13-3c83-4459-b441-5bfa95780685" providerId="AD" clId="Web-{013C2EE7-FA6F-496B-758C-B6BFF4A28D85}" dt="2020-09-10T15:05:19.475" v="79"/>
          <ac:picMkLst>
            <pc:docMk/>
            <pc:sldMk cId="4147804444" sldId="279"/>
            <ac:picMk id="7" creationId="{E3C0D990-04B1-4229-9B30-3867DCD593EF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36.029" v="186" actId="14100"/>
        <pc:sldMkLst>
          <pc:docMk/>
          <pc:sldMk cId="2586334713" sldId="280"/>
        </pc:sldMkLst>
        <pc:spChg chg="mod">
          <ac:chgData name="Frank Hufnagel" userId="S::frank@finevisuals.de::e452df13-3c83-4459-b441-5bfa95780685" providerId="AD" clId="Web-{013C2EE7-FA6F-496B-758C-B6BFF4A28D85}" dt="2020-09-10T15:10:37.557" v="131" actId="20577"/>
          <ac:spMkLst>
            <pc:docMk/>
            <pc:sldMk cId="2586334713" sldId="280"/>
            <ac:spMk id="2" creationId="{5C1D9DF7-60E2-4D47-AD86-0382773DBB72}"/>
          </ac:spMkLst>
        </pc:spChg>
        <pc:spChg chg="add del">
          <ac:chgData name="Frank Hufnagel" userId="S::frank@finevisuals.de::e452df13-3c83-4459-b441-5bfa95780685" providerId="AD" clId="Web-{013C2EE7-FA6F-496B-758C-B6BFF4A28D85}" dt="2020-09-10T15:08:14.102" v="108"/>
          <ac:spMkLst>
            <pc:docMk/>
            <pc:sldMk cId="2586334713" sldId="28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2.899" v="107"/>
          <ac:spMkLst>
            <pc:docMk/>
            <pc:sldMk cId="2586334713" sldId="280"/>
            <ac:spMk id="4" creationId="{0B728C10-E443-4F5C-92EE-686254875F5C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1.305" v="106"/>
          <ac:spMkLst>
            <pc:docMk/>
            <pc:sldMk cId="2586334713" sldId="280"/>
            <ac:spMk id="7" creationId="{3AA12E7F-6B20-44BC-9468-3D04C294858A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08:07.180" v="104"/>
          <ac:spMkLst>
            <pc:docMk/>
            <pc:sldMk cId="2586334713" sldId="280"/>
            <ac:spMk id="10" creationId="{1DF2B1BF-3BA9-49B3-A39A-8CBFB0628CEB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10:09.947" v="113"/>
          <ac:spMkLst>
            <pc:docMk/>
            <pc:sldMk cId="2586334713" sldId="280"/>
            <ac:spMk id="13" creationId="{19DB5C3D-EC5B-4ED5-B2FA-7DB24A59B609}"/>
          </ac:spMkLst>
        </pc:spChg>
        <pc:picChg chg="mod">
          <ac:chgData name="Frank Hufnagel" userId="S::frank@finevisuals.de::e452df13-3c83-4459-b441-5bfa95780685" providerId="AD" clId="Web-{013C2EE7-FA6F-496B-758C-B6BFF4A28D85}" dt="2020-09-10T15:08:10.039" v="105" actId="1076"/>
          <ac:picMkLst>
            <pc:docMk/>
            <pc:sldMk cId="2586334713" sldId="280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7.821" v="110"/>
          <ac:picMkLst>
            <pc:docMk/>
            <pc:sldMk cId="2586334713" sldId="280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8.336" v="111"/>
          <ac:picMkLst>
            <pc:docMk/>
            <pc:sldMk cId="2586334713" sldId="280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36.029" v="186" actId="14100"/>
          <ac:picMkLst>
            <pc:docMk/>
            <pc:sldMk cId="2586334713" sldId="280"/>
            <ac:picMk id="14" creationId="{C71727BA-0A65-4AE5-AD5B-59D86078CF0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24.982" v="185" actId="1076"/>
        <pc:sldMkLst>
          <pc:docMk/>
          <pc:sldMk cId="2551053243" sldId="281"/>
        </pc:sldMkLst>
        <pc:spChg chg="mod">
          <ac:chgData name="Frank Hufnagel" userId="S::frank@finevisuals.de::e452df13-3c83-4459-b441-5bfa95780685" providerId="AD" clId="Web-{013C2EE7-FA6F-496B-758C-B6BFF4A28D85}" dt="2020-09-10T15:14:53.763" v="176" actId="20577"/>
          <ac:spMkLst>
            <pc:docMk/>
            <pc:sldMk cId="2551053243" sldId="281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3:11.918" v="144"/>
          <ac:picMkLst>
            <pc:docMk/>
            <pc:sldMk cId="2551053243" sldId="281"/>
            <ac:picMk id="3" creationId="{70BCB29C-9F4E-49A6-9E00-7B237631C05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3"/>
          <ac:picMkLst>
            <pc:docMk/>
            <pc:sldMk cId="2551053243" sldId="281"/>
            <ac:picMk id="4" creationId="{4132916B-B035-4D39-A086-A8F25EEBACA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2"/>
          <ac:picMkLst>
            <pc:docMk/>
            <pc:sldMk cId="2551053243" sldId="281"/>
            <ac:picMk id="6" creationId="{2B50C2F9-5E47-4DC7-AF5B-BAC3DF9245A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1"/>
          <ac:picMkLst>
            <pc:docMk/>
            <pc:sldMk cId="2551053243" sldId="281"/>
            <ac:picMk id="7" creationId="{DF036B48-C1A9-4EA9-BB3A-A8FDD5EE9C19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4"/>
          <ac:picMkLst>
            <pc:docMk/>
            <pc:sldMk cId="2551053243" sldId="281"/>
            <ac:picMk id="9" creationId="{7477A86B-D7DF-48EB-8183-40CB14591E54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3"/>
          <ac:picMkLst>
            <pc:docMk/>
            <pc:sldMk cId="2551053243" sldId="281"/>
            <ac:picMk id="10" creationId="{F55FAB29-3B40-43D5-BFD4-88B2B4ACF4E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2"/>
          <ac:picMkLst>
            <pc:docMk/>
            <pc:sldMk cId="2551053243" sldId="281"/>
            <ac:picMk id="11" creationId="{F2354CB4-2BAE-439D-B0E6-E5DC5AF0A60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1"/>
          <ac:picMkLst>
            <pc:docMk/>
            <pc:sldMk cId="2551053243" sldId="281"/>
            <ac:picMk id="12" creationId="{8FFC2165-B8D8-4312-AAE1-E8F03CE118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4:37.107" v="160"/>
          <ac:picMkLst>
            <pc:docMk/>
            <pc:sldMk cId="2551053243" sldId="281"/>
            <ac:picMk id="13" creationId="{87BECF1A-DFF2-4F93-9CBF-AD31ED6C799D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3:03.308" v="136"/>
          <ac:picMkLst>
            <pc:docMk/>
            <pc:sldMk cId="2551053243" sldId="281"/>
            <ac:picMk id="14" creationId="{C71727BA-0A65-4AE5-AD5B-59D86078CF0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4:57.810" v="179" actId="1076"/>
          <ac:picMkLst>
            <pc:docMk/>
            <pc:sldMk cId="2551053243" sldId="281"/>
            <ac:picMk id="15" creationId="{A39C2B93-58A2-4EA7-BBFB-72D8CBA9CACE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24.982" v="185" actId="1076"/>
          <ac:picMkLst>
            <pc:docMk/>
            <pc:sldMk cId="2551053243" sldId="281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20:16.611" v="207" actId="14100"/>
        <pc:sldMkLst>
          <pc:docMk/>
          <pc:sldMk cId="4130450797" sldId="282"/>
        </pc:sldMkLst>
        <pc:spChg chg="mod">
          <ac:chgData name="Frank Hufnagel" userId="S::frank@finevisuals.de::e452df13-3c83-4459-b441-5bfa95780685" providerId="AD" clId="Web-{013C2EE7-FA6F-496B-758C-B6BFF4A28D85}" dt="2020-09-10T15:18:35.156" v="192" actId="20577"/>
          <ac:spMkLst>
            <pc:docMk/>
            <pc:sldMk cId="4130450797" sldId="282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9:03.344" v="197"/>
          <ac:picMkLst>
            <pc:docMk/>
            <pc:sldMk cId="4130450797" sldId="282"/>
            <ac:picMk id="3" creationId="{503BD9A7-195C-43D6-BABB-BAB201437D8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20:16.611" v="207" actId="14100"/>
          <ac:picMkLst>
            <pc:docMk/>
            <pc:sldMk cId="4130450797" sldId="282"/>
            <ac:picMk id="4" creationId="{FE8DC45D-2622-4A4E-BD02-92C335F66DA1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062" v="188"/>
          <ac:picMkLst>
            <pc:docMk/>
            <pc:sldMk cId="4130450797" sldId="282"/>
            <ac:picMk id="15" creationId="{A39C2B93-58A2-4EA7-BBFB-72D8CBA9CACE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344" v="189"/>
          <ac:picMkLst>
            <pc:docMk/>
            <pc:sldMk cId="4130450797" sldId="282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49:32.761" v="412" actId="14100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013C2EE7-FA6F-496B-758C-B6BFF4A28D85}" dt="2020-09-10T15:37:06.809" v="222" actId="20577"/>
          <ac:spMkLst>
            <pc:docMk/>
            <pc:sldMk cId="160570369" sldId="28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0.495" v="411" actId="14100"/>
          <ac:spMkLst>
            <pc:docMk/>
            <pc:sldMk cId="160570369" sldId="283"/>
            <ac:spMk id="3" creationId="{13DB220C-5EA8-4AA0-87E5-B52AE9E8108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2.761" v="412" actId="14100"/>
          <ac:spMkLst>
            <pc:docMk/>
            <pc:sldMk cId="160570369" sldId="283"/>
            <ac:spMk id="7" creationId="{E82BF6FE-5875-42F0-BE74-9424DE627020}"/>
          </ac:spMkLst>
        </pc:spChg>
        <pc:picChg chg="del">
          <ac:chgData name="Frank Hufnagel" userId="S::frank@finevisuals.de::e452df13-3c83-4459-b441-5bfa95780685" providerId="AD" clId="Web-{013C2EE7-FA6F-496B-758C-B6BFF4A28D85}" dt="2020-09-10T15:36:54.544" v="209"/>
          <ac:picMkLst>
            <pc:docMk/>
            <pc:sldMk cId="160570369" sldId="283"/>
            <ac:picMk id="4" creationId="{FE8DC45D-2622-4A4E-BD02-92C335F66DA1}"/>
          </ac:picMkLst>
        </pc:picChg>
      </pc:sldChg>
      <pc:sldChg chg="delSp modSp add ord replId">
        <pc:chgData name="Frank Hufnagel" userId="S::frank@finevisuals.de::e452df13-3c83-4459-b441-5bfa95780685" providerId="AD" clId="Web-{013C2EE7-FA6F-496B-758C-B6BFF4A28D85}" dt="2020-09-10T15:48:53.745" v="39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013C2EE7-FA6F-496B-758C-B6BFF4A28D85}" dt="2020-09-10T15:47:56.807" v="315" actId="20577"/>
          <ac:spMkLst>
            <pc:docMk/>
            <pc:sldMk cId="2151365653" sldId="28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48.058" v="387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1.651" v="391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3.745" v="395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013C2EE7-FA6F-496B-758C-B6BFF4A28D85}" dt="2020-09-10T15:48:26.261" v="369"/>
          <ac:picMkLst>
            <pc:docMk/>
            <pc:sldMk cId="2151365653" sldId="284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6.729" v="370"/>
          <ac:picMkLst>
            <pc:docMk/>
            <pc:sldMk cId="2151365653" sldId="284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7.261" v="371"/>
          <ac:picMkLst>
            <pc:docMk/>
            <pc:sldMk cId="2151365653" sldId="284"/>
            <ac:picMk id="11" creationId="{7B59EC39-CB2F-41F2-AD76-97003AF98C2D}"/>
          </ac:picMkLst>
        </pc:picChg>
      </pc:sldChg>
      <pc:sldChg chg="addSp modSp add replId">
        <pc:chgData name="Frank Hufnagel" userId="S::frank@finevisuals.de::e452df13-3c83-4459-b441-5bfa95780685" providerId="AD" clId="Web-{013C2EE7-FA6F-496B-758C-B6BFF4A28D85}" dt="2020-09-10T15:51:14.684" v="444" actId="14100"/>
        <pc:sldMkLst>
          <pc:docMk/>
          <pc:sldMk cId="750944494" sldId="285"/>
        </pc:sldMkLst>
        <pc:spChg chg="mod">
          <ac:chgData name="Frank Hufnagel" userId="S::frank@finevisuals.de::e452df13-3c83-4459-b441-5bfa95780685" providerId="AD" clId="Web-{013C2EE7-FA6F-496B-758C-B6BFF4A28D85}" dt="2020-09-10T15:51:14.684" v="444" actId="14100"/>
          <ac:spMkLst>
            <pc:docMk/>
            <pc:sldMk cId="750944494" sldId="28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51:03.855" v="441" actId="20577"/>
          <ac:spMkLst>
            <pc:docMk/>
            <pc:sldMk cId="750944494" sldId="285"/>
            <ac:spMk id="4" creationId="{9B72C555-5BFB-4B8C-855B-2C6008D01DDE}"/>
          </ac:spMkLst>
        </pc:spChg>
      </pc:sldChg>
      <pc:sldChg chg="addSp delSp modSp add replId">
        <pc:chgData name="Frank Hufnagel" userId="S::frank@finevisuals.de::e452df13-3c83-4459-b441-5bfa95780685" providerId="AD" clId="Web-{013C2EE7-FA6F-496B-758C-B6BFF4A28D85}" dt="2020-09-10T16:17:06.896" v="672" actId="1076"/>
        <pc:sldMkLst>
          <pc:docMk/>
          <pc:sldMk cId="2728966837" sldId="286"/>
        </pc:sldMkLst>
        <pc:spChg chg="del mod">
          <ac:chgData name="Frank Hufnagel" userId="S::frank@finevisuals.de::e452df13-3c83-4459-b441-5bfa95780685" providerId="AD" clId="Web-{013C2EE7-FA6F-496B-758C-B6BFF4A28D85}" dt="2020-09-10T15:56:55.311" v="475"/>
          <ac:spMkLst>
            <pc:docMk/>
            <pc:sldMk cId="2728966837" sldId="286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56:14.717" v="470"/>
          <ac:spMkLst>
            <pc:docMk/>
            <pc:sldMk cId="2728966837" sldId="286"/>
            <ac:spMk id="4" creationId="{9B72C555-5BFB-4B8C-855B-2C6008D01DDE}"/>
          </ac:spMkLst>
        </pc:spChg>
        <pc:picChg chg="del">
          <ac:chgData name="Frank Hufnagel" userId="S::frank@finevisuals.de::e452df13-3c83-4459-b441-5bfa95780685" providerId="AD" clId="Web-{013C2EE7-FA6F-496B-758C-B6BFF4A28D85}" dt="2020-09-10T16:11:39.113" v="587"/>
          <ac:picMkLst>
            <pc:docMk/>
            <pc:sldMk cId="2728966837" sldId="286"/>
            <ac:picMk id="5" creationId="{0C1EDEB5-458C-4F9A-A653-38DB182F69B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56:58.795" v="477"/>
          <ac:picMkLst>
            <pc:docMk/>
            <pc:sldMk cId="2728966837" sldId="286"/>
            <ac:picMk id="6" creationId="{FE47A1FC-68D5-4ADD-AEB9-E6E6D335C38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4.535" v="597" actId="1076"/>
          <ac:picMkLst>
            <pc:docMk/>
            <pc:sldMk cId="2728966837" sldId="286"/>
            <ac:picMk id="7" creationId="{23F29862-DA09-422B-B94B-0A18881F45F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4.363" v="604" actId="1076"/>
          <ac:picMkLst>
            <pc:docMk/>
            <pc:sldMk cId="2728966837" sldId="286"/>
            <ac:picMk id="8" creationId="{61EE4391-9D8B-4EA2-879F-B8814D96C63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9.660" v="601" actId="14100"/>
          <ac:picMkLst>
            <pc:docMk/>
            <pc:sldMk cId="2728966837" sldId="286"/>
            <ac:picMk id="9" creationId="{7DD07324-E61F-4157-8625-6A36A1D08C2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8:31.315" v="563"/>
          <ac:picMkLst>
            <pc:docMk/>
            <pc:sldMk cId="2728966837" sldId="286"/>
            <ac:picMk id="10" creationId="{92355890-D4E9-4AE7-B4A5-5152A3EF27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2.987" v="568"/>
          <ac:picMkLst>
            <pc:docMk/>
            <pc:sldMk cId="2728966837" sldId="286"/>
            <ac:picMk id="11" creationId="{49D661BD-A7B1-465F-A674-E628BFEA9B8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3.378" v="569"/>
          <ac:picMkLst>
            <pc:docMk/>
            <pc:sldMk cId="2728966837" sldId="286"/>
            <ac:picMk id="12" creationId="{DF7FBB9B-26FA-4706-876B-AED17B78634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192" v="633" actId="1076"/>
          <ac:picMkLst>
            <pc:docMk/>
            <pc:sldMk cId="2728966837" sldId="286"/>
            <ac:picMk id="13" creationId="{C4E75F70-B1B3-4479-A04C-5105176FB0C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7.582" v="599" actId="1076"/>
          <ac:picMkLst>
            <pc:docMk/>
            <pc:sldMk cId="2728966837" sldId="286"/>
            <ac:picMk id="14" creationId="{EF86199F-18CF-4A8C-8360-FB4A7057F7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8.973" v="607" actId="1076"/>
          <ac:picMkLst>
            <pc:docMk/>
            <pc:sldMk cId="2728966837" sldId="286"/>
            <ac:picMk id="15" creationId="{ACD3CC9D-159C-429F-97BC-EE29B4EF6D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208" v="634" actId="1076"/>
          <ac:picMkLst>
            <pc:docMk/>
            <pc:sldMk cId="2728966837" sldId="286"/>
            <ac:picMk id="16" creationId="{B72CEEF2-A7D4-487D-9146-2BDC405FD03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9.973" v="612" actId="1076"/>
          <ac:picMkLst>
            <pc:docMk/>
            <pc:sldMk cId="2728966837" sldId="286"/>
            <ac:picMk id="17" creationId="{30D95467-D842-419C-8593-996FD43F370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8.910" v="611" actId="1076"/>
          <ac:picMkLst>
            <pc:docMk/>
            <pc:sldMk cId="2728966837" sldId="286"/>
            <ac:picMk id="18" creationId="{88C884DE-CD86-4C6A-AD62-D3293AFF6AB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5.488" v="610" actId="1076"/>
          <ac:picMkLst>
            <pc:docMk/>
            <pc:sldMk cId="2728966837" sldId="286"/>
            <ac:picMk id="19" creationId="{E0C1B99D-D2E4-43FD-97F2-9D83F816F26A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2:38.910" v="617"/>
          <ac:picMkLst>
            <pc:docMk/>
            <pc:sldMk cId="2728966837" sldId="286"/>
            <ac:picMk id="20" creationId="{9DEA74FF-C9E3-454D-AF0B-521D7A6DA6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8.317" v="635" actId="1076"/>
          <ac:picMkLst>
            <pc:docMk/>
            <pc:sldMk cId="2728966837" sldId="286"/>
            <ac:picMk id="21" creationId="{9BA0090C-94B5-4ED6-BE00-07327BEBE14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3:25.739" v="622"/>
          <ac:picMkLst>
            <pc:docMk/>
            <pc:sldMk cId="2728966837" sldId="286"/>
            <ac:picMk id="22" creationId="{485FB019-0DDE-4435-9FE4-68D0686CAC7F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4:31.145" v="627"/>
          <ac:picMkLst>
            <pc:docMk/>
            <pc:sldMk cId="2728966837" sldId="286"/>
            <ac:picMk id="23" creationId="{50AA7DF9-7CBC-4FD5-8E5C-3D36D0BC8AE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39.302" v="632" actId="1076"/>
          <ac:picMkLst>
            <pc:docMk/>
            <pc:sldMk cId="2728966837" sldId="286"/>
            <ac:picMk id="24" creationId="{238A552F-06B9-4441-9CCC-D481AEB301C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8" actId="1076"/>
          <ac:picMkLst>
            <pc:docMk/>
            <pc:sldMk cId="2728966837" sldId="286"/>
            <ac:picMk id="28" creationId="{04C1E88A-7448-4D7A-B2B1-B38E5EB2298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9" actId="1076"/>
          <ac:picMkLst>
            <pc:docMk/>
            <pc:sldMk cId="2728966837" sldId="286"/>
            <ac:picMk id="29" creationId="{9A88A8DF-CCC2-4F8E-BD5A-CA2A8DD132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60" actId="1076"/>
          <ac:picMkLst>
            <pc:docMk/>
            <pc:sldMk cId="2728966837" sldId="286"/>
            <ac:picMk id="30" creationId="{20BCBB44-719E-4F75-AD64-F66796B57A7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07.552" v="657" actId="1076"/>
          <ac:picMkLst>
            <pc:docMk/>
            <pc:sldMk cId="2728966837" sldId="286"/>
            <ac:picMk id="31" creationId="{F1BE929B-C94B-4F89-BBF1-66E9F219B0D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5.630" v="662" actId="1076"/>
          <ac:picMkLst>
            <pc:docMk/>
            <pc:sldMk cId="2728966837" sldId="286"/>
            <ac:picMk id="32" creationId="{85097B60-E2C0-4325-AF0F-8A9A3E553EE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48.787" v="667" actId="1076"/>
          <ac:picMkLst>
            <pc:docMk/>
            <pc:sldMk cId="2728966837" sldId="286"/>
            <ac:picMk id="33" creationId="{3F3B6C8D-A2A3-484A-A7EF-9C7B4486D72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7:06.896" v="672" actId="1076"/>
          <ac:picMkLst>
            <pc:docMk/>
            <pc:sldMk cId="2728966837" sldId="286"/>
            <ac:picMk id="34" creationId="{8CE9248A-4FD7-4AC3-A181-22A1ED43C579}"/>
          </ac:picMkLst>
        </pc:picChg>
        <pc:cxnChg chg="add mod">
          <ac:chgData name="Frank Hufnagel" userId="S::frank@finevisuals.de::e452df13-3c83-4459-b441-5bfa95780685" providerId="AD" clId="Web-{013C2EE7-FA6F-496B-758C-B6BFF4A28D85}" dt="2020-09-10T16:15:19.771" v="642"/>
          <ac:cxnSpMkLst>
            <pc:docMk/>
            <pc:sldMk cId="2728966837" sldId="286"/>
            <ac:cxnSpMk id="25" creationId="{0BE24358-F8DD-4EF8-B582-BBD6614A55DF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25.271" v="644" actId="1076"/>
          <ac:cxnSpMkLst>
            <pc:docMk/>
            <pc:sldMk cId="2728966837" sldId="286"/>
            <ac:cxnSpMk id="26" creationId="{769D541E-8925-44D0-93D5-E3F86D7B24EB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37.677" v="648" actId="1076"/>
          <ac:cxnSpMkLst>
            <pc:docMk/>
            <pc:sldMk cId="2728966837" sldId="286"/>
            <ac:cxnSpMk id="27" creationId="{CEE6C820-310A-4B2B-BA76-8D3B831D1BCE}"/>
          </ac:cxnSpMkLst>
        </pc:cxnChg>
      </pc:sldChg>
      <pc:sldChg chg="add del replId">
        <pc:chgData name="Frank Hufnagel" userId="S::frank@finevisuals.de::e452df13-3c83-4459-b441-5bfa95780685" providerId="AD" clId="Web-{013C2EE7-FA6F-496B-758C-B6BFF4A28D85}" dt="2020-09-10T15:50:35.355" v="419"/>
        <pc:sldMkLst>
          <pc:docMk/>
          <pc:sldMk cId="3303363286" sldId="286"/>
        </pc:sldMkLst>
      </pc:sldChg>
      <pc:sldChg chg="addSp delSp modSp new ord">
        <pc:chgData name="Frank Hufnagel" userId="S::frank@finevisuals.de::e452df13-3c83-4459-b441-5bfa95780685" providerId="AD" clId="Web-{013C2EE7-FA6F-496B-758C-B6BFF4A28D85}" dt="2020-09-10T16:19:20.554" v="689" actId="1076"/>
        <pc:sldMkLst>
          <pc:docMk/>
          <pc:sldMk cId="2217277384" sldId="287"/>
        </pc:sldMkLst>
        <pc:spChg chg="mod">
          <ac:chgData name="Frank Hufnagel" userId="S::frank@finevisuals.de::e452df13-3c83-4459-b441-5bfa95780685" providerId="AD" clId="Web-{013C2EE7-FA6F-496B-758C-B6BFF4A28D85}" dt="2020-09-10T16:01:51.579" v="535" actId="20577"/>
          <ac:spMkLst>
            <pc:docMk/>
            <pc:sldMk cId="2217277384" sldId="287"/>
            <ac:spMk id="2" creationId="{F21EF126-3C7F-4C62-B953-A58751BA99E4}"/>
          </ac:spMkLst>
        </pc:spChg>
        <pc:spChg chg="del">
          <ac:chgData name="Frank Hufnagel" userId="S::frank@finevisuals.de::e452df13-3c83-4459-b441-5bfa95780685" providerId="AD" clId="Web-{013C2EE7-FA6F-496B-758C-B6BFF4A28D85}" dt="2020-09-10T16:01:54.828" v="538"/>
          <ac:spMkLst>
            <pc:docMk/>
            <pc:sldMk cId="2217277384" sldId="287"/>
            <ac:spMk id="3" creationId="{246CD8FF-A02D-484F-B7DB-C71503FF817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9:20.554" v="689" actId="1076"/>
          <ac:picMkLst>
            <pc:docMk/>
            <pc:sldMk cId="2217277384" sldId="287"/>
            <ac:picMk id="4" creationId="{D66D3199-A572-4310-BE68-8C7051DCAA84}"/>
          </ac:picMkLst>
        </pc:picChg>
        <pc:picChg chg="add">
          <ac:chgData name="Frank Hufnagel" userId="S::frank@finevisuals.de::e452df13-3c83-4459-b441-5bfa95780685" providerId="AD" clId="Web-{013C2EE7-FA6F-496B-758C-B6BFF4A28D85}" dt="2020-09-10T16:02:05.859" v="544"/>
          <ac:picMkLst>
            <pc:docMk/>
            <pc:sldMk cId="2217277384" sldId="287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18:56.022" v="686" actId="1076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013C2EE7-FA6F-496B-758C-B6BFF4A28D85}" dt="2020-09-10T16:18:42.272" v="678" actId="20577"/>
          <ac:spMkLst>
            <pc:docMk/>
            <pc:sldMk cId="4282495366" sldId="288"/>
            <ac:spMk id="2" creationId="{F21EF126-3C7F-4C62-B953-A58751BA99E4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8:56.022" v="686" actId="1076"/>
          <ac:picMkLst>
            <pc:docMk/>
            <pc:sldMk cId="4282495366" sldId="288"/>
            <ac:picMk id="3" creationId="{A8078B3B-46C0-4942-8D29-5D1B544105F3}"/>
          </ac:picMkLst>
        </pc:picChg>
        <pc:picChg chg="del mod">
          <ac:chgData name="Frank Hufnagel" userId="S::frank@finevisuals.de::e452df13-3c83-4459-b441-5bfa95780685" providerId="AD" clId="Web-{013C2EE7-FA6F-496B-758C-B6BFF4A28D85}" dt="2020-09-10T16:18:37.506" v="675"/>
          <ac:picMkLst>
            <pc:docMk/>
            <pc:sldMk cId="4282495366" sldId="288"/>
            <ac:picMk id="4" creationId="{D66D3199-A572-4310-BE68-8C7051DCAA84}"/>
          </ac:picMkLst>
        </pc:picChg>
        <pc:picChg chg="del">
          <ac:chgData name="Frank Hufnagel" userId="S::frank@finevisuals.de::e452df13-3c83-4459-b441-5bfa95780685" providerId="AD" clId="Web-{013C2EE7-FA6F-496B-758C-B6BFF4A28D85}" dt="2020-09-10T16:18:53.444" v="685"/>
          <ac:picMkLst>
            <pc:docMk/>
            <pc:sldMk cId="4282495366" sldId="288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30:20.886" v="785" actId="1076"/>
        <pc:sldMkLst>
          <pc:docMk/>
          <pc:sldMk cId="528007147" sldId="289"/>
        </pc:sldMkLst>
        <pc:spChg chg="del mod">
          <ac:chgData name="Frank Hufnagel" userId="S::frank@finevisuals.de::e452df13-3c83-4459-b441-5bfa95780685" providerId="AD" clId="Web-{013C2EE7-FA6F-496B-758C-B6BFF4A28D85}" dt="2020-09-10T16:23:26.321" v="696"/>
          <ac:spMkLst>
            <pc:docMk/>
            <pc:sldMk cId="528007147" sldId="28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4:24.837" v="728" actId="1076"/>
          <ac:spMkLst>
            <pc:docMk/>
            <pc:sldMk cId="528007147" sldId="289"/>
            <ac:spMk id="12" creationId="{85B665CE-3B82-47B2-91F2-9E4B3AAD096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7:39.244" v="752" actId="14100"/>
          <ac:spMkLst>
            <pc:docMk/>
            <pc:sldMk cId="528007147" sldId="289"/>
            <ac:spMk id="13" creationId="{C4356EF7-EA77-407C-B531-E8C309A8E453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8:36.948" v="763" actId="1076"/>
          <ac:spMkLst>
            <pc:docMk/>
            <pc:sldMk cId="528007147" sldId="289"/>
            <ac:spMk id="17" creationId="{033D1602-6317-4583-99C8-AB2A82AF50B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24:09.743" v="711" actId="1076"/>
          <ac:picMkLst>
            <pc:docMk/>
            <pc:sldMk cId="528007147" sldId="289"/>
            <ac:picMk id="4" creationId="{6F988618-2B3D-4AF9-8F3A-DF7A0F5A34B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0:01.855" v="777"/>
          <ac:picMkLst>
            <pc:docMk/>
            <pc:sldMk cId="528007147" sldId="289"/>
            <ac:picMk id="7" creationId="{071C94CD-6F38-4252-A675-EB260420B4F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20.886" v="785" actId="1076"/>
          <ac:picMkLst>
            <pc:docMk/>
            <pc:sldMk cId="528007147" sldId="289"/>
            <ac:picMk id="9" creationId="{D31B592C-355E-4F60-9C2C-0F7C7494109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8" actId="1076"/>
          <ac:picMkLst>
            <pc:docMk/>
            <pc:sldMk cId="528007147" sldId="289"/>
            <ac:picMk id="11" creationId="{6E4376AD-7986-487E-AA3D-31F7F5672BAA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9" actId="1076"/>
          <ac:picMkLst>
            <pc:docMk/>
            <pc:sldMk cId="528007147" sldId="289"/>
            <ac:picMk id="14" creationId="{701D7C59-53BE-46A6-B16C-1187008A702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50" actId="1076"/>
          <ac:picMkLst>
            <pc:docMk/>
            <pc:sldMk cId="528007147" sldId="289"/>
            <ac:picMk id="15" creationId="{3532F50D-6BDC-42B4-8FA4-AF0A2530F514}"/>
          </ac:picMkLst>
        </pc:picChg>
        <pc:picChg chg="add del">
          <ac:chgData name="Frank Hufnagel" userId="S::frank@finevisuals.de::e452df13-3c83-4459-b441-5bfa95780685" providerId="AD" clId="Web-{013C2EE7-FA6F-496B-758C-B6BFF4A28D85}" dt="2020-09-10T16:27:43.025" v="754"/>
          <ac:picMkLst>
            <pc:docMk/>
            <pc:sldMk cId="528007147" sldId="289"/>
            <ac:picMk id="16" creationId="{85ACE501-C1A8-4619-B2E1-69C98B6D3D6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8:32.760" v="762" actId="1076"/>
          <ac:picMkLst>
            <pc:docMk/>
            <pc:sldMk cId="528007147" sldId="289"/>
            <ac:picMk id="18" creationId="{C71F9B76-A1E9-4AFD-A02A-79059F16779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9:10.495" v="769" actId="1076"/>
          <ac:picMkLst>
            <pc:docMk/>
            <pc:sldMk cId="528007147" sldId="289"/>
            <ac:picMk id="19" creationId="{1FB3F796-B05A-4326-A8CB-CC5A5FC70E8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09.495" v="780" actId="1076"/>
          <ac:picMkLst>
            <pc:docMk/>
            <pc:sldMk cId="528007147" sldId="289"/>
            <ac:picMk id="20" creationId="{8FB84A35-D495-46B3-A572-1D8489E3F5C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19.308" v="784" actId="1076"/>
          <ac:picMkLst>
            <pc:docMk/>
            <pc:sldMk cId="528007147" sldId="289"/>
            <ac:picMk id="21" creationId="{F59E0E86-9EE3-4D99-B8C4-A3EDBF15B7BE}"/>
          </ac:picMkLst>
        </pc:picChg>
      </pc:sldChg>
      <pc:sldChg chg="modSp add replId">
        <pc:chgData name="Frank Hufnagel" userId="S::frank@finevisuals.de::e452df13-3c83-4459-b441-5bfa95780685" providerId="AD" clId="Web-{013C2EE7-FA6F-496B-758C-B6BFF4A28D85}" dt="2020-09-10T16:31:26.402" v="810" actId="20577"/>
        <pc:sldMkLst>
          <pc:docMk/>
          <pc:sldMk cId="2350923694" sldId="290"/>
        </pc:sldMkLst>
        <pc:spChg chg="mod">
          <ac:chgData name="Frank Hufnagel" userId="S::frank@finevisuals.de::e452df13-3c83-4459-b441-5bfa95780685" providerId="AD" clId="Web-{013C2EE7-FA6F-496B-758C-B6BFF4A28D85}" dt="2020-09-10T16:31:21.761" v="798" actId="20577"/>
          <ac:spMkLst>
            <pc:docMk/>
            <pc:sldMk cId="2350923694" sldId="290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6:31:26.402" v="810" actId="20577"/>
          <ac:spMkLst>
            <pc:docMk/>
            <pc:sldMk cId="2350923694" sldId="290"/>
            <ac:spMk id="3" creationId="{096980CB-603A-4B90-A15B-B2F44E70234F}"/>
          </ac:spMkLst>
        </pc:spChg>
      </pc:sldChg>
      <pc:sldChg chg="addSp delSp modSp add replId modNotes">
        <pc:chgData name="Frank Hufnagel" userId="S::frank@finevisuals.de::e452df13-3c83-4459-b441-5bfa95780685" providerId="AD" clId="Web-{013C2EE7-FA6F-496B-758C-B6BFF4A28D85}" dt="2020-09-10T16:40:01.983" v="913" actId="1076"/>
        <pc:sldMkLst>
          <pc:docMk/>
          <pc:sldMk cId="2228902948" sldId="291"/>
        </pc:sldMkLst>
        <pc:spChg chg="mod">
          <ac:chgData name="Frank Hufnagel" userId="S::frank@finevisuals.de::e452df13-3c83-4459-b441-5bfa95780685" providerId="AD" clId="Web-{013C2EE7-FA6F-496B-758C-B6BFF4A28D85}" dt="2020-09-10T16:32:10.262" v="823" actId="14100"/>
          <ac:spMkLst>
            <pc:docMk/>
            <pc:sldMk cId="2228902948" sldId="291"/>
            <ac:spMk id="2" creationId="{18867476-C64A-4E04-B217-E9C8B72842B2}"/>
          </ac:spMkLst>
        </pc:spChg>
        <pc:spChg chg="del">
          <ac:chgData name="Frank Hufnagel" userId="S::frank@finevisuals.de::e452df13-3c83-4459-b441-5bfa95780685" providerId="AD" clId="Web-{013C2EE7-FA6F-496B-758C-B6BFF4A28D85}" dt="2020-09-10T16:31:36.136" v="815"/>
          <ac:spMkLst>
            <pc:docMk/>
            <pc:sldMk cId="2228902948" sldId="291"/>
            <ac:spMk id="3" creationId="{096980CB-603A-4B90-A15B-B2F44E70234F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2:13.574" v="824"/>
          <ac:spMkLst>
            <pc:docMk/>
            <pc:sldMk cId="2228902948" sldId="291"/>
            <ac:spMk id="6" creationId="{7C95A939-34C2-469C-9532-C0FBDE239725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3:43.528" v="840"/>
          <ac:spMkLst>
            <pc:docMk/>
            <pc:sldMk cId="2228902948" sldId="291"/>
            <ac:spMk id="7" creationId="{7871EB91-E2DC-4E00-BC5F-B14A3A13ABC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3:55.918" v="842"/>
          <ac:spMkLst>
            <pc:docMk/>
            <pc:sldMk cId="2228902948" sldId="291"/>
            <ac:spMk id="8" creationId="{E1C29351-2E79-4CD6-9F4D-EF45FFCD6AF2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4:21.294" v="850"/>
          <ac:spMkLst>
            <pc:docMk/>
            <pc:sldMk cId="2228902948" sldId="291"/>
            <ac:spMk id="9" creationId="{D19B596A-45A2-4971-8849-C91A2BF0F78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5:08.888" v="873"/>
          <ac:spMkLst>
            <pc:docMk/>
            <pc:sldMk cId="2228902948" sldId="291"/>
            <ac:spMk id="10" creationId="{8ACD482C-5D53-4E08-8A7D-8ADC877C6BAC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4:45.372" v="860" actId="1076"/>
          <ac:spMkLst>
            <pc:docMk/>
            <pc:sldMk cId="2228902948" sldId="291"/>
            <ac:spMk id="11" creationId="{A631A257-8FAA-47A5-BFD2-358044E5A243}"/>
          </ac:spMkLst>
        </pc:spChg>
        <pc:picChg chg="del mod">
          <ac:chgData name="Frank Hufnagel" userId="S::frank@finevisuals.de::e452df13-3c83-4459-b441-5bfa95780685" providerId="AD" clId="Web-{013C2EE7-FA6F-496B-758C-B6BFF4A28D85}" dt="2020-09-10T16:32:15.496" v="826"/>
          <ac:picMkLst>
            <pc:docMk/>
            <pc:sldMk cId="2228902948" sldId="291"/>
            <ac:picMk id="5" creationId="{D005A294-EDAB-4952-BD43-09D086A432D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55.279" v="880" actId="1076"/>
          <ac:picMkLst>
            <pc:docMk/>
            <pc:sldMk cId="2228902948" sldId="291"/>
            <ac:picMk id="12" creationId="{9D336505-85F7-4854-98C7-C31F84D467F5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5:59.169" v="882"/>
          <ac:picMkLst>
            <pc:docMk/>
            <pc:sldMk cId="2228902948" sldId="291"/>
            <ac:picMk id="13" creationId="{19336937-29BD-40ED-A57D-E9458A9CE5D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6:04.497" v="884" actId="1076"/>
          <ac:picMkLst>
            <pc:docMk/>
            <pc:sldMk cId="2228902948" sldId="291"/>
            <ac:picMk id="14" creationId="{0AAE7BE5-FDC2-4AAE-A6B6-A1275186725D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7:01.810" v="887"/>
          <ac:picMkLst>
            <pc:docMk/>
            <pc:sldMk cId="2228902948" sldId="291"/>
            <ac:picMk id="15" creationId="{9CAF6F68-BF88-489A-B73F-DA40182FAC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7:43.045" v="893" actId="1076"/>
          <ac:picMkLst>
            <pc:docMk/>
            <pc:sldMk cId="2228902948" sldId="291"/>
            <ac:picMk id="16" creationId="{7CF923C1-9462-4C20-946E-E7A04E9B2C7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07.514" v="898" actId="1076"/>
          <ac:picMkLst>
            <pc:docMk/>
            <pc:sldMk cId="2228902948" sldId="291"/>
            <ac:picMk id="18" creationId="{C21FCC35-1E98-4CE5-81FA-8E175D74B26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2.248" v="906" actId="1076"/>
          <ac:picMkLst>
            <pc:docMk/>
            <pc:sldMk cId="2228902948" sldId="291"/>
            <ac:picMk id="20" creationId="{414751EB-8B76-4399-945A-3863AF6A39F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5.702" v="908" actId="1076"/>
          <ac:picMkLst>
            <pc:docMk/>
            <pc:sldMk cId="2228902948" sldId="291"/>
            <ac:picMk id="22" creationId="{056CAC43-6FBD-4808-9ED1-128F4873ADE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40:01.983" v="913" actId="1076"/>
          <ac:picMkLst>
            <pc:docMk/>
            <pc:sldMk cId="2228902948" sldId="291"/>
            <ac:picMk id="24" creationId="{8691E435-D4D9-4176-8AA8-ABC0564FD598}"/>
          </ac:picMkLst>
        </pc:picChg>
      </pc:sldChg>
      <pc:sldChg chg="modSp add replId modNotes">
        <pc:chgData name="Frank Hufnagel" userId="S::frank@finevisuals.de::e452df13-3c83-4459-b441-5bfa95780685" providerId="AD" clId="Web-{013C2EE7-FA6F-496B-758C-B6BFF4A28D85}" dt="2020-09-10T16:41:24.171" v="938" actId="1076"/>
        <pc:sldMkLst>
          <pc:docMk/>
          <pc:sldMk cId="1431580161" sldId="292"/>
        </pc:sldMkLst>
        <pc:spChg chg="mod">
          <ac:chgData name="Frank Hufnagel" userId="S::frank@finevisuals.de::e452df13-3c83-4459-b441-5bfa95780685" providerId="AD" clId="Web-{013C2EE7-FA6F-496B-758C-B6BFF4A28D85}" dt="2020-09-10T16:40:32.905" v="926" actId="20577"/>
          <ac:spMkLst>
            <pc:docMk/>
            <pc:sldMk cId="1431580161" sldId="292"/>
            <ac:spMk id="2" creationId="{18867476-C64A-4E04-B217-E9C8B72842B2}"/>
          </ac:spMkLst>
        </pc:spChg>
        <pc:picChg chg="mod">
          <ac:chgData name="Frank Hufnagel" userId="S::frank@finevisuals.de::e452df13-3c83-4459-b441-5bfa95780685" providerId="AD" clId="Web-{013C2EE7-FA6F-496B-758C-B6BFF4A28D85}" dt="2020-09-10T16:40:49.890" v="935" actId="1076"/>
          <ac:picMkLst>
            <pc:docMk/>
            <pc:sldMk cId="1431580161" sldId="292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0:42.655" v="931" actId="1076"/>
          <ac:picMkLst>
            <pc:docMk/>
            <pc:sldMk cId="1431580161" sldId="292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1:24.171" v="93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add del replId">
        <pc:chgData name="Frank Hufnagel" userId="S::frank@finevisuals.de::e452df13-3c83-4459-b441-5bfa95780685" providerId="AD" clId="Web-{013C2EE7-FA6F-496B-758C-B6BFF4A28D85}" dt="2020-09-10T16:34:03.169" v="844"/>
        <pc:sldMkLst>
          <pc:docMk/>
          <pc:sldMk cId="1985054117" sldId="292"/>
        </pc:sldMkLst>
      </pc:sldChg>
      <pc:sldChg chg="add del replId">
        <pc:chgData name="Frank Hufnagel" userId="S::frank@finevisuals.de::e452df13-3c83-4459-b441-5bfa95780685" providerId="AD" clId="Web-{013C2EE7-FA6F-496B-758C-B6BFF4A28D85}" dt="2020-09-10T16:34:07.122" v="846"/>
        <pc:sldMkLst>
          <pc:docMk/>
          <pc:sldMk cId="2284700500" sldId="292"/>
        </pc:sldMkLst>
      </pc:sldChg>
      <pc:sldChg chg="modSp add replId modNotes">
        <pc:chgData name="Frank Hufnagel" userId="S::frank@finevisuals.de::e452df13-3c83-4459-b441-5bfa95780685" providerId="AD" clId="Web-{013C2EE7-FA6F-496B-758C-B6BFF4A28D85}" dt="2020-09-10T16:43:29.922" v="984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013C2EE7-FA6F-496B-758C-B6BFF4A28D85}" dt="2020-09-10T16:42:02.812" v="944" actId="20577"/>
          <ac:spMkLst>
            <pc:docMk/>
            <pc:sldMk cId="876673452" sldId="293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3.266" v="985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013C2EE7-FA6F-496B-758C-B6BFF4A28D85}" dt="2020-09-10T16:42:14.453" v="952" actId="20577"/>
          <ac:spMkLst>
            <pc:docMk/>
            <pc:sldMk cId="3482990719" sldId="294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7.266" v="986"/>
        <pc:sldMkLst>
          <pc:docMk/>
          <pc:sldMk cId="1212985363" sldId="295"/>
        </pc:sldMkLst>
        <pc:spChg chg="mod">
          <ac:chgData name="Frank Hufnagel" userId="S::frank@finevisuals.de::e452df13-3c83-4459-b441-5bfa95780685" providerId="AD" clId="Web-{013C2EE7-FA6F-496B-758C-B6BFF4A28D85}" dt="2020-09-10T16:42:22.375" v="956" actId="20577"/>
          <ac:spMkLst>
            <pc:docMk/>
            <pc:sldMk cId="1212985363" sldId="295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2.516" v="987"/>
        <pc:sldMkLst>
          <pc:docMk/>
          <pc:sldMk cId="359223811" sldId="296"/>
        </pc:sldMkLst>
        <pc:spChg chg="mod">
          <ac:chgData name="Frank Hufnagel" userId="S::frank@finevisuals.de::e452df13-3c83-4459-b441-5bfa95780685" providerId="AD" clId="Web-{013C2EE7-FA6F-496B-758C-B6BFF4A28D85}" dt="2020-09-10T16:42:33.172" v="962" actId="20577"/>
          <ac:spMkLst>
            <pc:docMk/>
            <pc:sldMk cId="359223811" sldId="296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6.454" v="988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013C2EE7-FA6F-496B-758C-B6BFF4A28D85}" dt="2020-09-10T16:42:44.891" v="974" actId="20577"/>
          <ac:spMkLst>
            <pc:docMk/>
            <pc:sldMk cId="1267764192" sldId="297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51.625" v="989"/>
        <pc:sldMkLst>
          <pc:docMk/>
          <pc:sldMk cId="3397375730" sldId="298"/>
        </pc:sldMkLst>
        <pc:spChg chg="mod">
          <ac:chgData name="Frank Hufnagel" userId="S::frank@finevisuals.de::e452df13-3c83-4459-b441-5bfa95780685" providerId="AD" clId="Web-{013C2EE7-FA6F-496B-758C-B6BFF4A28D85}" dt="2020-09-10T16:42:58.219" v="981" actId="20577"/>
          <ac:spMkLst>
            <pc:docMk/>
            <pc:sldMk cId="3397375730" sldId="298"/>
            <ac:spMk id="2" creationId="{18867476-C64A-4E04-B217-E9C8B72842B2}"/>
          </ac:spMkLst>
        </pc:spChg>
      </pc:sldChg>
    </pc:docChg>
  </pc:docChgLst>
  <pc:docChgLst>
    <pc:chgData name="Benjamin Kostrzewa" userId="S::benjamin@finevisuals.de::e7155169-ed25-4d3a-96fe-f91cab41fc64" providerId="AD" clId="Web-{53FC7979-FE1E-4911-130E-35A3AE998003}"/>
    <pc:docChg chg="addSld modSld">
      <pc:chgData name="Benjamin Kostrzewa" userId="S::benjamin@finevisuals.de::e7155169-ed25-4d3a-96fe-f91cab41fc64" providerId="AD" clId="Web-{53FC7979-FE1E-4911-130E-35A3AE998003}" dt="2020-09-13T16:58:06.061" v="1436" actId="20577"/>
      <pc:docMkLst>
        <pc:docMk/>
      </pc:docMkLst>
      <pc:sldChg chg="modSp">
        <pc:chgData name="Benjamin Kostrzewa" userId="S::benjamin@finevisuals.de::e7155169-ed25-4d3a-96fe-f91cab41fc64" providerId="AD" clId="Web-{53FC7979-FE1E-4911-130E-35A3AE998003}" dt="2020-09-13T16:50:33.057" v="52" actId="20577"/>
        <pc:sldMkLst>
          <pc:docMk/>
          <pc:sldMk cId="379795575" sldId="301"/>
        </pc:sldMkLst>
        <pc:spChg chg="mod">
          <ac:chgData name="Benjamin Kostrzewa" userId="S::benjamin@finevisuals.de::e7155169-ed25-4d3a-96fe-f91cab41fc64" providerId="AD" clId="Web-{53FC7979-FE1E-4911-130E-35A3AE998003}" dt="2020-09-13T16:50:33.057" v="52" actId="20577"/>
          <ac:spMkLst>
            <pc:docMk/>
            <pc:sldMk cId="379795575" sldId="301"/>
            <ac:spMk id="4" creationId="{3A6D35E6-EFC4-449F-8DFD-7706D9E40669}"/>
          </ac:spMkLst>
        </pc:spChg>
      </pc:sldChg>
      <pc:sldChg chg="addSp modSp">
        <pc:chgData name="Benjamin Kostrzewa" userId="S::benjamin@finevisuals.de::e7155169-ed25-4d3a-96fe-f91cab41fc64" providerId="AD" clId="Web-{53FC7979-FE1E-4911-130E-35A3AE998003}" dt="2020-09-13T16:51:08.870" v="72" actId="20577"/>
        <pc:sldMkLst>
          <pc:docMk/>
          <pc:sldMk cId="213490394" sldId="302"/>
        </pc:sldMkLst>
        <pc:spChg chg="mod">
          <ac:chgData name="Benjamin Kostrzewa" userId="S::benjamin@finevisuals.de::e7155169-ed25-4d3a-96fe-f91cab41fc64" providerId="AD" clId="Web-{53FC7979-FE1E-4911-130E-35A3AE998003}" dt="2020-09-13T16:51:08.870" v="72" actId="20577"/>
          <ac:spMkLst>
            <pc:docMk/>
            <pc:sldMk cId="213490394" sldId="302"/>
            <ac:spMk id="2" creationId="{5C1D9DF7-60E2-4D47-AD86-0382773DBB72}"/>
          </ac:spMkLst>
        </pc:spChg>
        <pc:spChg chg="add">
          <ac:chgData name="Benjamin Kostrzewa" userId="S::benjamin@finevisuals.de::e7155169-ed25-4d3a-96fe-f91cab41fc64" providerId="AD" clId="Web-{53FC7979-FE1E-4911-130E-35A3AE998003}" dt="2020-09-13T16:50:59.760" v="55"/>
          <ac:spMkLst>
            <pc:docMk/>
            <pc:sldMk cId="213490394" sldId="302"/>
            <ac:spMk id="3" creationId="{A0DAD463-FF65-46A2-936E-26CBDA8508C3}"/>
          </ac:spMkLst>
        </pc:spChg>
      </pc:sldChg>
      <pc:sldChg chg="modSp new">
        <pc:chgData name="Benjamin Kostrzewa" userId="S::benjamin@finevisuals.de::e7155169-ed25-4d3a-96fe-f91cab41fc64" providerId="AD" clId="Web-{53FC7979-FE1E-4911-130E-35A3AE998003}" dt="2020-09-13T16:58:04.138" v="1434" actId="20577"/>
        <pc:sldMkLst>
          <pc:docMk/>
          <pc:sldMk cId="3186966581" sldId="342"/>
        </pc:sldMkLst>
        <pc:spChg chg="mod">
          <ac:chgData name="Benjamin Kostrzewa" userId="S::benjamin@finevisuals.de::e7155169-ed25-4d3a-96fe-f91cab41fc64" providerId="AD" clId="Web-{53FC7979-FE1E-4911-130E-35A3AE998003}" dt="2020-09-13T16:56:49.450" v="1128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Benjamin Kostrzewa" userId="S::benjamin@finevisuals.de::e7155169-ed25-4d3a-96fe-f91cab41fc64" providerId="AD" clId="Web-{53FC7979-FE1E-4911-130E-35A3AE998003}" dt="2020-09-13T16:58:04.138" v="1434" actId="20577"/>
          <ac:spMkLst>
            <pc:docMk/>
            <pc:sldMk cId="3186966581" sldId="342"/>
            <ac:spMk id="3" creationId="{D81D6941-775A-4989-AB11-3CC0D4BEC6C1}"/>
          </ac:spMkLst>
        </pc:spChg>
      </pc:sldChg>
    </pc:docChg>
  </pc:docChgLst>
  <pc:docChgLst>
    <pc:chgData name="Benjamin Kostrzewa" userId="S::benjamin@finevisuals.de::e7155169-ed25-4d3a-96fe-f91cab41fc64" providerId="AD" clId="Web-{DB001BC3-910F-4536-041A-CED3672D33F5}"/>
    <pc:docChg chg="addSld delSld modSld sldOrd">
      <pc:chgData name="Benjamin Kostrzewa" userId="S::benjamin@finevisuals.de::e7155169-ed25-4d3a-96fe-f91cab41fc64" providerId="AD" clId="Web-{DB001BC3-910F-4536-041A-CED3672D33F5}" dt="2020-09-13T17:33:19.208" v="570" actId="20577"/>
      <pc:docMkLst>
        <pc:docMk/>
      </pc:docMkLst>
      <pc:sldChg chg="del">
        <pc:chgData name="Benjamin Kostrzewa" userId="S::benjamin@finevisuals.de::e7155169-ed25-4d3a-96fe-f91cab41fc64" providerId="AD" clId="Web-{DB001BC3-910F-4536-041A-CED3672D33F5}" dt="2020-09-13T16:59:58.154" v="41"/>
        <pc:sldMkLst>
          <pc:docMk/>
          <pc:sldMk cId="3805662266" sldId="274"/>
        </pc:sldMkLst>
      </pc:sldChg>
      <pc:sldChg chg="modSp">
        <pc:chgData name="Benjamin Kostrzewa" userId="S::benjamin@finevisuals.de::e7155169-ed25-4d3a-96fe-f91cab41fc64" providerId="AD" clId="Web-{DB001BC3-910F-4536-041A-CED3672D33F5}" dt="2020-09-13T17:01:09.312" v="234" actId="20577"/>
        <pc:sldMkLst>
          <pc:docMk/>
          <pc:sldMk cId="379795575" sldId="301"/>
        </pc:sldMkLst>
        <pc:spChg chg="mod">
          <ac:chgData name="Benjamin Kostrzewa" userId="S::benjamin@finevisuals.de::e7155169-ed25-4d3a-96fe-f91cab41fc64" providerId="AD" clId="Web-{DB001BC3-910F-4536-041A-CED3672D33F5}" dt="2020-09-13T17:00:19.154" v="65" actId="20577"/>
          <ac:spMkLst>
            <pc:docMk/>
            <pc:sldMk cId="379795575" sldId="301"/>
            <ac:spMk id="2" creationId="{5C1D9DF7-60E2-4D47-AD86-0382773DBB72}"/>
          </ac:spMkLst>
        </pc:spChg>
        <pc:spChg chg="mod">
          <ac:chgData name="Benjamin Kostrzewa" userId="S::benjamin@finevisuals.de::e7155169-ed25-4d3a-96fe-f91cab41fc64" providerId="AD" clId="Web-{DB001BC3-910F-4536-041A-CED3672D33F5}" dt="2020-09-13T17:01:09.312" v="234" actId="20577"/>
          <ac:spMkLst>
            <pc:docMk/>
            <pc:sldMk cId="379795575" sldId="301"/>
            <ac:spMk id="4" creationId="{3A6D35E6-EFC4-449F-8DFD-7706D9E40669}"/>
          </ac:spMkLst>
        </pc:spChg>
      </pc:sldChg>
      <pc:sldChg chg="del">
        <pc:chgData name="Benjamin Kostrzewa" userId="S::benjamin@finevisuals.de::e7155169-ed25-4d3a-96fe-f91cab41fc64" providerId="AD" clId="Web-{DB001BC3-910F-4536-041A-CED3672D33F5}" dt="2020-09-13T16:59:58.154" v="40"/>
        <pc:sldMkLst>
          <pc:docMk/>
          <pc:sldMk cId="213490394" sldId="302"/>
        </pc:sldMkLst>
      </pc:sldChg>
      <pc:sldChg chg="modSp add replId">
        <pc:chgData name="Benjamin Kostrzewa" userId="S::benjamin@finevisuals.de::e7155169-ed25-4d3a-96fe-f91cab41fc64" providerId="AD" clId="Web-{DB001BC3-910F-4536-041A-CED3672D33F5}" dt="2020-09-13T17:23:47.580" v="275" actId="20577"/>
        <pc:sldMkLst>
          <pc:docMk/>
          <pc:sldMk cId="3491581669" sldId="302"/>
        </pc:sldMkLst>
        <pc:spChg chg="mod">
          <ac:chgData name="Benjamin Kostrzewa" userId="S::benjamin@finevisuals.de::e7155169-ed25-4d3a-96fe-f91cab41fc64" providerId="AD" clId="Web-{DB001BC3-910F-4536-041A-CED3672D33F5}" dt="2020-09-13T17:23:43.986" v="272" actId="20577"/>
          <ac:spMkLst>
            <pc:docMk/>
            <pc:sldMk cId="3491581669" sldId="302"/>
            <ac:spMk id="2" creationId="{5C1D9DF7-60E2-4D47-AD86-0382773DBB72}"/>
          </ac:spMkLst>
        </pc:spChg>
        <pc:spChg chg="mod">
          <ac:chgData name="Benjamin Kostrzewa" userId="S::benjamin@finevisuals.de::e7155169-ed25-4d3a-96fe-f91cab41fc64" providerId="AD" clId="Web-{DB001BC3-910F-4536-041A-CED3672D33F5}" dt="2020-09-13T17:23:47.580" v="275" actId="20577"/>
          <ac:spMkLst>
            <pc:docMk/>
            <pc:sldMk cId="3491581669" sldId="302"/>
            <ac:spMk id="4" creationId="{3A6D35E6-EFC4-449F-8DFD-7706D9E40669}"/>
          </ac:spMkLst>
        </pc:spChg>
      </pc:sldChg>
      <pc:sldChg chg="del">
        <pc:chgData name="Benjamin Kostrzewa" userId="S::benjamin@finevisuals.de::e7155169-ed25-4d3a-96fe-f91cab41fc64" providerId="AD" clId="Web-{DB001BC3-910F-4536-041A-CED3672D33F5}" dt="2020-09-13T16:59:58.138" v="38"/>
        <pc:sldMkLst>
          <pc:docMk/>
          <pc:sldMk cId="2718031737" sldId="303"/>
        </pc:sldMkLst>
      </pc:sldChg>
      <pc:sldChg chg="modSp add replId">
        <pc:chgData name="Benjamin Kostrzewa" userId="S::benjamin@finevisuals.de::e7155169-ed25-4d3a-96fe-f91cab41fc64" providerId="AD" clId="Web-{DB001BC3-910F-4536-041A-CED3672D33F5}" dt="2020-09-13T17:23:57.455" v="319" actId="20577"/>
        <pc:sldMkLst>
          <pc:docMk/>
          <pc:sldMk cId="2872812281" sldId="303"/>
        </pc:sldMkLst>
        <pc:spChg chg="mod">
          <ac:chgData name="Benjamin Kostrzewa" userId="S::benjamin@finevisuals.de::e7155169-ed25-4d3a-96fe-f91cab41fc64" providerId="AD" clId="Web-{DB001BC3-910F-4536-041A-CED3672D33F5}" dt="2020-09-13T17:23:57.455" v="319" actId="20577"/>
          <ac:spMkLst>
            <pc:docMk/>
            <pc:sldMk cId="2872812281" sldId="303"/>
            <ac:spMk id="2" creationId="{5C1D9DF7-60E2-4D47-AD86-0382773DBB72}"/>
          </ac:spMkLst>
        </pc:spChg>
      </pc:sldChg>
      <pc:sldChg chg="del">
        <pc:chgData name="Benjamin Kostrzewa" userId="S::benjamin@finevisuals.de::e7155169-ed25-4d3a-96fe-f91cab41fc64" providerId="AD" clId="Web-{DB001BC3-910F-4536-041A-CED3672D33F5}" dt="2020-09-13T16:59:58.138" v="37"/>
        <pc:sldMkLst>
          <pc:docMk/>
          <pc:sldMk cId="1062423298" sldId="304"/>
        </pc:sldMkLst>
      </pc:sldChg>
      <pc:sldChg chg="modSp new">
        <pc:chgData name="Benjamin Kostrzewa" userId="S::benjamin@finevisuals.de::e7155169-ed25-4d3a-96fe-f91cab41fc64" providerId="AD" clId="Web-{DB001BC3-910F-4536-041A-CED3672D33F5}" dt="2020-09-13T17:29:26.238" v="360" actId="20577"/>
        <pc:sldMkLst>
          <pc:docMk/>
          <pc:sldMk cId="2280397647" sldId="304"/>
        </pc:sldMkLst>
        <pc:spChg chg="mod">
          <ac:chgData name="Benjamin Kostrzewa" userId="S::benjamin@finevisuals.de::e7155169-ed25-4d3a-96fe-f91cab41fc64" providerId="AD" clId="Web-{DB001BC3-910F-4536-041A-CED3672D33F5}" dt="2020-09-13T17:29:26.238" v="360" actId="20577"/>
          <ac:spMkLst>
            <pc:docMk/>
            <pc:sldMk cId="2280397647" sldId="304"/>
            <ac:spMk id="2" creationId="{BA202D0B-62A7-4F04-A6C0-AF92BA7B8146}"/>
          </ac:spMkLst>
        </pc:spChg>
      </pc:sldChg>
      <pc:sldChg chg="modSp add replId">
        <pc:chgData name="Benjamin Kostrzewa" userId="S::benjamin@finevisuals.de::e7155169-ed25-4d3a-96fe-f91cab41fc64" providerId="AD" clId="Web-{DB001BC3-910F-4536-041A-CED3672D33F5}" dt="2020-09-13T17:29:40.863" v="385" actId="20577"/>
        <pc:sldMkLst>
          <pc:docMk/>
          <pc:sldMk cId="1375560581" sldId="305"/>
        </pc:sldMkLst>
        <pc:spChg chg="mod">
          <ac:chgData name="Benjamin Kostrzewa" userId="S::benjamin@finevisuals.de::e7155169-ed25-4d3a-96fe-f91cab41fc64" providerId="AD" clId="Web-{DB001BC3-910F-4536-041A-CED3672D33F5}" dt="2020-09-13T17:29:40.863" v="385" actId="20577"/>
          <ac:spMkLst>
            <pc:docMk/>
            <pc:sldMk cId="1375560581" sldId="305"/>
            <ac:spMk id="2" creationId="{BA202D0B-62A7-4F04-A6C0-AF92BA7B8146}"/>
          </ac:spMkLst>
        </pc:spChg>
      </pc:sldChg>
      <pc:sldChg chg="del">
        <pc:chgData name="Benjamin Kostrzewa" userId="S::benjamin@finevisuals.de::e7155169-ed25-4d3a-96fe-f91cab41fc64" providerId="AD" clId="Web-{DB001BC3-910F-4536-041A-CED3672D33F5}" dt="2020-09-13T16:59:58.138" v="35"/>
        <pc:sldMkLst>
          <pc:docMk/>
          <pc:sldMk cId="4185370739" sldId="305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4"/>
        <pc:sldMkLst>
          <pc:docMk/>
          <pc:sldMk cId="2996345320" sldId="306"/>
        </pc:sldMkLst>
      </pc:sldChg>
      <pc:sldChg chg="modSp add ord replId">
        <pc:chgData name="Benjamin Kostrzewa" userId="S::benjamin@finevisuals.de::e7155169-ed25-4d3a-96fe-f91cab41fc64" providerId="AD" clId="Web-{DB001BC3-910F-4536-041A-CED3672D33F5}" dt="2020-09-13T17:33:19.208" v="569" actId="20577"/>
        <pc:sldMkLst>
          <pc:docMk/>
          <pc:sldMk cId="3531127139" sldId="306"/>
        </pc:sldMkLst>
        <pc:spChg chg="mod">
          <ac:chgData name="Benjamin Kostrzewa" userId="S::benjamin@finevisuals.de::e7155169-ed25-4d3a-96fe-f91cab41fc64" providerId="AD" clId="Web-{DB001BC3-910F-4536-041A-CED3672D33F5}" dt="2020-09-13T17:32:15.145" v="399" actId="20577"/>
          <ac:spMkLst>
            <pc:docMk/>
            <pc:sldMk cId="3531127139" sldId="306"/>
            <ac:spMk id="2" creationId="{BA202D0B-62A7-4F04-A6C0-AF92BA7B8146}"/>
          </ac:spMkLst>
        </pc:spChg>
        <pc:spChg chg="mod">
          <ac:chgData name="Benjamin Kostrzewa" userId="S::benjamin@finevisuals.de::e7155169-ed25-4d3a-96fe-f91cab41fc64" providerId="AD" clId="Web-{DB001BC3-910F-4536-041A-CED3672D33F5}" dt="2020-09-13T17:33:19.208" v="569" actId="20577"/>
          <ac:spMkLst>
            <pc:docMk/>
            <pc:sldMk cId="3531127139" sldId="306"/>
            <ac:spMk id="3" creationId="{7207327F-0E5E-4EAB-8299-96B9371BC429}"/>
          </ac:spMkLst>
        </pc:spChg>
      </pc:sldChg>
      <pc:sldChg chg="del">
        <pc:chgData name="Benjamin Kostrzewa" userId="S::benjamin@finevisuals.de::e7155169-ed25-4d3a-96fe-f91cab41fc64" providerId="AD" clId="Web-{DB001BC3-910F-4536-041A-CED3672D33F5}" dt="2020-09-13T16:59:58.138" v="36"/>
        <pc:sldMkLst>
          <pc:docMk/>
          <pc:sldMk cId="4126978205" sldId="307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3"/>
        <pc:sldMkLst>
          <pc:docMk/>
          <pc:sldMk cId="713727725" sldId="308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2"/>
        <pc:sldMkLst>
          <pc:docMk/>
          <pc:sldMk cId="1327189547" sldId="309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1"/>
        <pc:sldMkLst>
          <pc:docMk/>
          <pc:sldMk cId="1082534760" sldId="310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0"/>
        <pc:sldMkLst>
          <pc:docMk/>
          <pc:sldMk cId="3461970022" sldId="311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9"/>
        <pc:sldMkLst>
          <pc:docMk/>
          <pc:sldMk cId="1309833160" sldId="312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8"/>
        <pc:sldMkLst>
          <pc:docMk/>
          <pc:sldMk cId="1425945055" sldId="313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7"/>
        <pc:sldMkLst>
          <pc:docMk/>
          <pc:sldMk cId="1338355307" sldId="314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6"/>
        <pc:sldMkLst>
          <pc:docMk/>
          <pc:sldMk cId="4020150473" sldId="315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5"/>
        <pc:sldMkLst>
          <pc:docMk/>
          <pc:sldMk cId="3717296952" sldId="316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24"/>
        <pc:sldMkLst>
          <pc:docMk/>
          <pc:sldMk cId="1526709907" sldId="317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23"/>
        <pc:sldMkLst>
          <pc:docMk/>
          <pc:sldMk cId="1595211814" sldId="318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22"/>
        <pc:sldMkLst>
          <pc:docMk/>
          <pc:sldMk cId="273645251" sldId="319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21"/>
        <pc:sldMkLst>
          <pc:docMk/>
          <pc:sldMk cId="341711451" sldId="320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20"/>
        <pc:sldMkLst>
          <pc:docMk/>
          <pc:sldMk cId="3287293376" sldId="321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9"/>
        <pc:sldMkLst>
          <pc:docMk/>
          <pc:sldMk cId="573963234" sldId="322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8"/>
        <pc:sldMkLst>
          <pc:docMk/>
          <pc:sldMk cId="2457051411" sldId="323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7"/>
        <pc:sldMkLst>
          <pc:docMk/>
          <pc:sldMk cId="3786289968" sldId="324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6"/>
        <pc:sldMkLst>
          <pc:docMk/>
          <pc:sldMk cId="3443299835" sldId="325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5"/>
        <pc:sldMkLst>
          <pc:docMk/>
          <pc:sldMk cId="271556589" sldId="326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4"/>
        <pc:sldMkLst>
          <pc:docMk/>
          <pc:sldMk cId="2017694546" sldId="327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3"/>
        <pc:sldMkLst>
          <pc:docMk/>
          <pc:sldMk cId="4051935579" sldId="328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1"/>
        <pc:sldMkLst>
          <pc:docMk/>
          <pc:sldMk cId="2579353904" sldId="329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0"/>
        <pc:sldMkLst>
          <pc:docMk/>
          <pc:sldMk cId="341960552" sldId="330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12"/>
        <pc:sldMkLst>
          <pc:docMk/>
          <pc:sldMk cId="44555624" sldId="331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9"/>
        <pc:sldMkLst>
          <pc:docMk/>
          <pc:sldMk cId="208367446" sldId="332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23" v="8"/>
        <pc:sldMkLst>
          <pc:docMk/>
          <pc:sldMk cId="1819699398" sldId="333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7"/>
        <pc:sldMkLst>
          <pc:docMk/>
          <pc:sldMk cId="380827376" sldId="334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6"/>
        <pc:sldMkLst>
          <pc:docMk/>
          <pc:sldMk cId="1936250391" sldId="335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5"/>
        <pc:sldMkLst>
          <pc:docMk/>
          <pc:sldMk cId="2549016970" sldId="336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4"/>
        <pc:sldMkLst>
          <pc:docMk/>
          <pc:sldMk cId="2727789830" sldId="337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2"/>
        <pc:sldMkLst>
          <pc:docMk/>
          <pc:sldMk cId="4018108028" sldId="338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3"/>
        <pc:sldMkLst>
          <pc:docMk/>
          <pc:sldMk cId="1769956882" sldId="339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1"/>
        <pc:sldMkLst>
          <pc:docMk/>
          <pc:sldMk cId="2330177780" sldId="340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07" v="0"/>
        <pc:sldMkLst>
          <pc:docMk/>
          <pc:sldMk cId="453306637" sldId="341"/>
        </pc:sldMkLst>
      </pc:sldChg>
      <pc:sldChg chg="del">
        <pc:chgData name="Benjamin Kostrzewa" userId="S::benjamin@finevisuals.de::e7155169-ed25-4d3a-96fe-f91cab41fc64" providerId="AD" clId="Web-{DB001BC3-910F-4536-041A-CED3672D33F5}" dt="2020-09-13T16:59:58.138" v="39"/>
        <pc:sldMkLst>
          <pc:docMk/>
          <pc:sldMk cId="3186966581" sldId="342"/>
        </pc:sldMkLst>
      </pc:sldChg>
    </pc:docChg>
  </pc:docChgLst>
  <pc:docChgLst>
    <pc:chgData name="Frank Hufnagel" userId="S::frank@finevisuals.de::e452df13-3c83-4459-b441-5bfa95780685" providerId="AD" clId="Web-{5042231A-6071-4BA0-8FE7-131377040B7E}"/>
    <pc:docChg chg="addSld modSld sldOrd">
      <pc:chgData name="Frank Hufnagel" userId="S::frank@finevisuals.de::e452df13-3c83-4459-b441-5bfa95780685" providerId="AD" clId="Web-{5042231A-6071-4BA0-8FE7-131377040B7E}" dt="2020-09-10T08:35:26.662" v="339" actId="20577"/>
      <pc:docMkLst>
        <pc:docMk/>
      </pc:docMkLst>
      <pc:sldChg chg="modSp new mod ord modClrScheme chgLayout">
        <pc:chgData name="Frank Hufnagel" userId="S::frank@finevisuals.de::e452df13-3c83-4459-b441-5bfa95780685" providerId="AD" clId="Web-{5042231A-6071-4BA0-8FE7-131377040B7E}" dt="2020-09-10T08:21:57.245" v="40"/>
        <pc:sldMkLst>
          <pc:docMk/>
          <pc:sldMk cId="4089544728" sldId="272"/>
        </pc:sldMkLst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3" creationId="{096980CB-603A-4B90-A15B-B2F44E70234F}"/>
          </ac:spMkLst>
        </pc:spChg>
      </pc:sldChg>
      <pc:sldChg chg="modSp add mod replId modClrScheme chgLayout">
        <pc:chgData name="Frank Hufnagel" userId="S::frank@finevisuals.de::e452df13-3c83-4459-b441-5bfa95780685" providerId="AD" clId="Web-{5042231A-6071-4BA0-8FE7-131377040B7E}" dt="2020-09-10T08:22:05.590" v="41"/>
        <pc:sldMkLst>
          <pc:docMk/>
          <pc:sldMk cId="3372147435" sldId="273"/>
        </pc:sldMkLst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3" creationId="{096980CB-603A-4B90-A15B-B2F44E70234F}"/>
          </ac:spMkLst>
        </pc:spChg>
      </pc:sldChg>
      <pc:sldChg chg="modSp add ord replId">
        <pc:chgData name="Frank Hufnagel" userId="S::frank@finevisuals.de::e452df13-3c83-4459-b441-5bfa95780685" providerId="AD" clId="Web-{5042231A-6071-4BA0-8FE7-131377040B7E}" dt="2020-09-10T08:24:39.745" v="115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5042231A-6071-4BA0-8FE7-131377040B7E}" dt="2020-09-10T08:22:26.983" v="83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4:39.745" v="115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delSp modSp add replId">
        <pc:chgData name="Frank Hufnagel" userId="S::frank@finevisuals.de::e452df13-3c83-4459-b441-5bfa95780685" providerId="AD" clId="Web-{5042231A-6071-4BA0-8FE7-131377040B7E}" dt="2020-09-10T08:35:26.662" v="338" actId="20577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5042231A-6071-4BA0-8FE7-131377040B7E}" dt="2020-09-10T08:28:13.686" v="283" actId="20577"/>
          <ac:spMkLst>
            <pc:docMk/>
            <pc:sldMk cId="3271475813" sldId="27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29:15.441" v="299" actId="20577"/>
          <ac:spMkLst>
            <pc:docMk/>
            <pc:sldMk cId="3271475813" sldId="275"/>
            <ac:spMk id="4" creationId="{0B728C10-E443-4F5C-92EE-686254875F5C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35:26.662" v="338" actId="20577"/>
          <ac:spMkLst>
            <pc:docMk/>
            <pc:sldMk cId="3271475813" sldId="275"/>
            <ac:spMk id="7" creationId="{3AA12E7F-6B20-44BC-9468-3D04C294858A}"/>
          </ac:spMkLst>
        </pc:spChg>
        <pc:picChg chg="add mod">
          <ac:chgData name="Frank Hufnagel" userId="S::frank@finevisuals.de::e452df13-3c83-4459-b441-5bfa95780685" providerId="AD" clId="Web-{5042231A-6071-4BA0-8FE7-131377040B7E}" dt="2020-09-10T08:32:29.600" v="330" actId="1076"/>
          <ac:picMkLst>
            <pc:docMk/>
            <pc:sldMk cId="3271475813" sldId="275"/>
            <ac:picMk id="8" creationId="{ADF6E568-9CC3-4EFB-8D0D-42879B6AEEAB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4.724" v="329" actId="1076"/>
          <ac:picMkLst>
            <pc:docMk/>
            <pc:sldMk cId="3271475813" sldId="275"/>
            <ac:picMk id="9" creationId="{90AE9EB4-8411-4638-A9CF-F70EA7133466}"/>
          </ac:picMkLst>
        </pc:picChg>
        <pc:picChg chg="add del mod">
          <ac:chgData name="Frank Hufnagel" userId="S::frank@finevisuals.de::e452df13-3c83-4459-b441-5bfa95780685" providerId="AD" clId="Web-{5042231A-6071-4BA0-8FE7-131377040B7E}" dt="2020-09-10T08:32:04.003" v="324"/>
          <ac:picMkLst>
            <pc:docMk/>
            <pc:sldMk cId="3271475813" sldId="275"/>
            <ac:picMk id="10" creationId="{771EA198-4B65-4EF5-9031-FFB60AAB2D4A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2.302" v="328" actId="1076"/>
          <ac:picMkLst>
            <pc:docMk/>
            <pc:sldMk cId="3271475813" sldId="275"/>
            <ac:picMk id="11" creationId="{7B59EC39-CB2F-41F2-AD76-97003AF98C2D}"/>
          </ac:picMkLst>
        </pc:picChg>
      </pc:sldChg>
      <pc:sldChg chg="modSp add replId">
        <pc:chgData name="Frank Hufnagel" userId="S::frank@finevisuals.de::e452df13-3c83-4459-b441-5bfa95780685" providerId="AD" clId="Web-{5042231A-6071-4BA0-8FE7-131377040B7E}" dt="2020-09-10T08:25:35.922" v="159" actId="20577"/>
        <pc:sldMkLst>
          <pc:docMk/>
          <pc:sldMk cId="3988637922" sldId="276"/>
        </pc:sldMkLst>
        <pc:spChg chg="mod">
          <ac:chgData name="Frank Hufnagel" userId="S::frank@finevisuals.de::e452df13-3c83-4459-b441-5bfa95780685" providerId="AD" clId="Web-{5042231A-6071-4BA0-8FE7-131377040B7E}" dt="2020-09-10T08:25:24.780" v="138" actId="20577"/>
          <ac:spMkLst>
            <pc:docMk/>
            <pc:sldMk cId="3988637922" sldId="276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5:35.922" v="159" actId="20577"/>
          <ac:spMkLst>
            <pc:docMk/>
            <pc:sldMk cId="3988637922" sldId="276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6:09.628" v="200" actId="20577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5042231A-6071-4BA0-8FE7-131377040B7E}" dt="2020-09-10T08:25:41.860" v="162" actId="20577"/>
          <ac:spMkLst>
            <pc:docMk/>
            <pc:sldMk cId="231166260" sldId="277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09.628" v="200" actId="20577"/>
          <ac:spMkLst>
            <pc:docMk/>
            <pc:sldMk cId="231166260" sldId="277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7:45.886" v="258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5042231A-6071-4BA0-8FE7-131377040B7E}" dt="2020-09-10T08:27:45.886" v="258" actId="20577"/>
          <ac:spMkLst>
            <pc:docMk/>
            <pc:sldMk cId="1309779568" sldId="278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45.928" v="254" actId="20577"/>
          <ac:spMkLst>
            <pc:docMk/>
            <pc:sldMk cId="1309779568" sldId="278"/>
            <ac:spMk id="3" creationId="{8AE721A3-D9F9-4DE4-B287-F5208AA5B8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27DBB-9F31-4E90-91A3-DBE2FB58A2BD}" type="datetimeFigureOut">
              <a:rPr lang="de-DE"/>
              <a:t>23.09.2020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A9DFA-50BF-4915-99CC-A77388F7D1D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4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Mobile Applikationen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WWI19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0BC8C62-8504-4F2A-90A2-557F29DC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72" y="4112310"/>
            <a:ext cx="2743200" cy="2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Ziele dieser Vorlesungseinheit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6D35E6-EFC4-449F-8DFD-7706D9E40669}"/>
              </a:ext>
            </a:extLst>
          </p:cNvPr>
          <p:cNvSpPr txBox="1">
            <a:spLocks/>
          </p:cNvSpPr>
          <p:nvPr/>
        </p:nvSpPr>
        <p:spPr>
          <a:xfrm>
            <a:off x="839321" y="1692274"/>
            <a:ext cx="10627876" cy="368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Calibri"/>
              </a:rPr>
              <a:t>Projektmanagement allgemein</a:t>
            </a:r>
          </a:p>
          <a:p>
            <a:r>
              <a:rPr lang="de-DE" dirty="0">
                <a:cs typeface="Calibri"/>
              </a:rPr>
              <a:t>Projektmanagement für mobile Apps</a:t>
            </a:r>
          </a:p>
          <a:p>
            <a:r>
              <a:rPr lang="de-DE" dirty="0">
                <a:cs typeface="Calibri"/>
              </a:rPr>
              <a:t>Vergleich zwischen klassischem und agilen Projektmanagement</a:t>
            </a:r>
          </a:p>
          <a:p>
            <a:r>
              <a:rPr lang="de-DE" dirty="0">
                <a:cs typeface="Calibri"/>
              </a:rPr>
              <a:t>Erfahrungen aus der Praxis</a:t>
            </a:r>
          </a:p>
        </p:txBody>
      </p:sp>
    </p:spTree>
    <p:extLst>
      <p:ext uri="{BB962C8B-B14F-4D97-AF65-F5344CB8AC3E}">
        <p14:creationId xmlns:p14="http://schemas.microsoft.com/office/powerpoint/2010/main" val="3797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2D0B-62A7-4F04-A6C0-AF92BA7B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Erfahrungen aus der Praxis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7327F-0E5E-4EAB-8299-96B9371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Klassisches Projektmanagement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6D35E6-EFC4-449F-8DFD-7706D9E40669}"/>
              </a:ext>
            </a:extLst>
          </p:cNvPr>
          <p:cNvSpPr txBox="1">
            <a:spLocks/>
          </p:cNvSpPr>
          <p:nvPr/>
        </p:nvSpPr>
        <p:spPr>
          <a:xfrm>
            <a:off x="839321" y="1692274"/>
            <a:ext cx="10627876" cy="368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58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D9DF7-60E2-4D47-AD86-0382773D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Agiles Projektmanagement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6D35E6-EFC4-449F-8DFD-7706D9E40669}"/>
              </a:ext>
            </a:extLst>
          </p:cNvPr>
          <p:cNvSpPr txBox="1">
            <a:spLocks/>
          </p:cNvSpPr>
          <p:nvPr/>
        </p:nvSpPr>
        <p:spPr>
          <a:xfrm>
            <a:off x="839321" y="1692274"/>
            <a:ext cx="10627876" cy="368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81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2D0B-62A7-4F04-A6C0-AF92BA7B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Klassisch oder Agil</a:t>
            </a:r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7327F-0E5E-4EAB-8299-96B9371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3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2D0B-62A7-4F04-A6C0-AF92BA7B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Übung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7327F-0E5E-4EAB-8299-96B9371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Wählt in 5er Gruppen ein Thema aus einem eurer Unternehmen aus</a:t>
            </a:r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Wendet die Stacy Matrix an</a:t>
            </a:r>
          </a:p>
          <a:p>
            <a:r>
              <a:rPr lang="de-DE">
                <a:cs typeface="Calibri"/>
              </a:rPr>
              <a:t>…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5 min Präsentation mit der Entscheidungsfindung und den Gründen dafür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12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2D0B-62A7-4F04-A6C0-AF92BA7B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Zeit für Portfolio Projekt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7327F-0E5E-4EAB-8299-96B9371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1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521D0A1B48A41ABCDB3D3D66217CC" ma:contentTypeVersion="2" ma:contentTypeDescription="Ein neues Dokument erstellen." ma:contentTypeScope="" ma:versionID="a93f789721a95a3c48a88b999ea3ae1e">
  <xsd:schema xmlns:xsd="http://www.w3.org/2001/XMLSchema" xmlns:xs="http://www.w3.org/2001/XMLSchema" xmlns:p="http://schemas.microsoft.com/office/2006/metadata/properties" xmlns:ns2="0410983a-1601-497e-be12-e7c408f4428e" targetNamespace="http://schemas.microsoft.com/office/2006/metadata/properties" ma:root="true" ma:fieldsID="6a47881d566c40277b838209f5431624" ns2:_="">
    <xsd:import namespace="0410983a-1601-497e-be12-e7c408f44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0983a-1601-497e-be12-e7c408f44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CEA8D1-EE4E-4E5A-B598-F6C7A1CCD8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E8BE74-447E-4B2F-932A-8E0CE3D9E2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A4BB2-ADCF-4FC2-AB83-ED0CD9205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0983a-1601-497e-be12-e7c408f44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Mobile Applikationen</vt:lpstr>
      <vt:lpstr>Ziele dieser Vorlesungseinheit</vt:lpstr>
      <vt:lpstr>Erfahrungen aus der Praxis</vt:lpstr>
      <vt:lpstr>Klassisches Projektmanagement</vt:lpstr>
      <vt:lpstr>Agiles Projektmanagement</vt:lpstr>
      <vt:lpstr>Klassisch oder Agil</vt:lpstr>
      <vt:lpstr>Übung</vt:lpstr>
      <vt:lpstr>Zeit für Portfolio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53</cp:revision>
  <dcterms:created xsi:type="dcterms:W3CDTF">2020-08-04T14:00:35Z</dcterms:created>
  <dcterms:modified xsi:type="dcterms:W3CDTF">2020-09-23T13:25:59Z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0x010100584521D0A1B48A41ABCDB3D3D66217CC</vt:lpwstr>
  </property>
</Properties>
</file>