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56"/>
  </p:notesMasterIdLst>
  <p:sldIdLst>
    <p:sldId id="256" r:id="rId5"/>
    <p:sldId id="342" r:id="rId6"/>
    <p:sldId id="303" r:id="rId7"/>
    <p:sldId id="358" r:id="rId8"/>
    <p:sldId id="359" r:id="rId9"/>
    <p:sldId id="362" r:id="rId10"/>
    <p:sldId id="363" r:id="rId11"/>
    <p:sldId id="364" r:id="rId12"/>
    <p:sldId id="365" r:id="rId13"/>
    <p:sldId id="366" r:id="rId14"/>
    <p:sldId id="360" r:id="rId15"/>
    <p:sldId id="361" r:id="rId16"/>
    <p:sldId id="367" r:id="rId17"/>
    <p:sldId id="368" r:id="rId18"/>
    <p:sldId id="369" r:id="rId19"/>
    <p:sldId id="370" r:id="rId20"/>
    <p:sldId id="371" r:id="rId21"/>
    <p:sldId id="372" r:id="rId22"/>
    <p:sldId id="356" r:id="rId23"/>
    <p:sldId id="374" r:id="rId24"/>
    <p:sldId id="375" r:id="rId25"/>
    <p:sldId id="377" r:id="rId26"/>
    <p:sldId id="378" r:id="rId27"/>
    <p:sldId id="376" r:id="rId28"/>
    <p:sldId id="357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C2EE7-FA6F-496B-758C-B6BFF4A28D85}" v="991" dt="2020-09-10T16:42:58.266"/>
    <p1510:client id="{0140E375-60E5-4206-1633-ED2BD2B9D2F1}" v="1225" dt="2020-09-13T17:29:03.088"/>
    <p1510:client id="{33F837BC-E12D-4AAD-83D5-7D7FA6C33B0E}" v="1603" dt="2020-09-23T17:17:43.981"/>
    <p1510:client id="{4180602D-D6DB-4FE5-8DB7-60602DB224FC}" v="628" dt="2020-08-04T14:15:48.059"/>
    <p1510:client id="{4FC0EC4F-DFA6-4379-BBE9-DE8ED4626FB5}" v="1044" dt="2020-09-25T15:56:22.554"/>
    <p1510:client id="{5042231A-6071-4BA0-8FE7-131377040B7E}" v="359" dt="2020-09-10T08:35:26.662"/>
    <p1510:client id="{53FC7979-FE1E-4911-130E-35A3AE998003}" v="1443" dt="2020-09-13T16:58:06.435"/>
    <p1510:client id="{69FE73CB-7362-4BD3-A199-E3E6829CB2D7}" v="83" dt="2020-09-11T11:08:50.272"/>
    <p1510:client id="{7DB1C229-AF8F-43F7-2BA7-FD503FC4FD6A}" v="289" dt="2020-09-11T15:07:26.885"/>
    <p1510:client id="{B4F7FBF4-B063-4C69-AB3F-EFBEA94A0358}" v="382" dt="2020-09-15T14:56:18.178"/>
    <p1510:client id="{CC1986DB-8BD7-4295-F9D0-08D46C8694AC}" v="1502" dt="2020-09-11T07:02:05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Hufnagel" userId="S::frank@finevisuals.de::e452df13-3c83-4459-b441-5bfa95780685" providerId="AD" clId="Web-{7DB1C229-AF8F-43F7-2BA7-FD503FC4FD6A}"/>
    <pc:docChg chg="modSld">
      <pc:chgData name="Frank Hufnagel" userId="S::frank@finevisuals.de::e452df13-3c83-4459-b441-5bfa95780685" providerId="AD" clId="Web-{7DB1C229-AF8F-43F7-2BA7-FD503FC4FD6A}" dt="2020-09-11T15:07:26.885" v="288" actId="20577"/>
      <pc:docMkLst>
        <pc:docMk/>
      </pc:docMkLst>
      <pc:sldChg chg="modSp">
        <pc:chgData name="Frank Hufnagel" userId="S::frank@finevisuals.de::e452df13-3c83-4459-b441-5bfa95780685" providerId="AD" clId="Web-{7DB1C229-AF8F-43F7-2BA7-FD503FC4FD6A}" dt="2020-09-11T14:54:22.443" v="20" actId="20577"/>
        <pc:sldMkLst>
          <pc:docMk/>
          <pc:sldMk cId="590308547" sldId="271"/>
        </pc:sldMkLst>
        <pc:spChg chg="mod">
          <ac:chgData name="Frank Hufnagel" userId="S::frank@finevisuals.de::e452df13-3c83-4459-b441-5bfa95780685" providerId="AD" clId="Web-{7DB1C229-AF8F-43F7-2BA7-FD503FC4FD6A}" dt="2020-09-11T14:54:22.443" v="20" actId="20577"/>
          <ac:spMkLst>
            <pc:docMk/>
            <pc:sldMk cId="590308547" sldId="271"/>
            <ac:spMk id="3" creationId="{8AE721A3-D9F9-4DE4-B287-F5208AA5B8ED}"/>
          </ac:spMkLst>
        </pc:spChg>
      </pc:sldChg>
      <pc:sldChg chg="modSp">
        <pc:chgData name="Frank Hufnagel" userId="S::frank@finevisuals.de::e452df13-3c83-4459-b441-5bfa95780685" providerId="AD" clId="Web-{7DB1C229-AF8F-43F7-2BA7-FD503FC4FD6A}" dt="2020-09-11T14:10:21.079" v="0" actId="20577"/>
        <pc:sldMkLst>
          <pc:docMk/>
          <pc:sldMk cId="160570369" sldId="283"/>
        </pc:sldMkLst>
        <pc:spChg chg="mod">
          <ac:chgData name="Frank Hufnagel" userId="S::frank@finevisuals.de::e452df13-3c83-4459-b441-5bfa95780685" providerId="AD" clId="Web-{7DB1C229-AF8F-43F7-2BA7-FD503FC4FD6A}" dt="2020-09-11T14:10:21.079" v="0" actId="20577"/>
          <ac:spMkLst>
            <pc:docMk/>
            <pc:sldMk cId="160570369" sldId="283"/>
            <ac:spMk id="3" creationId="{13DB220C-5EA8-4AA0-87E5-B52AE9E8108F}"/>
          </ac:spMkLst>
        </pc:spChg>
      </pc:sldChg>
      <pc:sldChg chg="modSp">
        <pc:chgData name="Frank Hufnagel" userId="S::frank@finevisuals.de::e452df13-3c83-4459-b441-5bfa95780685" providerId="AD" clId="Web-{7DB1C229-AF8F-43F7-2BA7-FD503FC4FD6A}" dt="2020-09-11T14:15:50.407" v="5" actId="1076"/>
        <pc:sldMkLst>
          <pc:docMk/>
          <pc:sldMk cId="2728966837" sldId="286"/>
        </pc:sldMkLst>
        <pc:picChg chg="mod">
          <ac:chgData name="Frank Hufnagel" userId="S::frank@finevisuals.de::e452df13-3c83-4459-b441-5bfa95780685" providerId="AD" clId="Web-{7DB1C229-AF8F-43F7-2BA7-FD503FC4FD6A}" dt="2020-09-11T14:15:50.407" v="5" actId="1076"/>
          <ac:picMkLst>
            <pc:docMk/>
            <pc:sldMk cId="2728966837" sldId="286"/>
            <ac:picMk id="8" creationId="{61EE4391-9D8B-4EA2-879F-B8814D96C633}"/>
          </ac:picMkLst>
        </pc:picChg>
        <pc:picChg chg="mod">
          <ac:chgData name="Frank Hufnagel" userId="S::frank@finevisuals.de::e452df13-3c83-4459-b441-5bfa95780685" providerId="AD" clId="Web-{7DB1C229-AF8F-43F7-2BA7-FD503FC4FD6A}" dt="2020-09-11T14:15:48.907" v="4" actId="1076"/>
          <ac:picMkLst>
            <pc:docMk/>
            <pc:sldMk cId="2728966837" sldId="286"/>
            <ac:picMk id="9" creationId="{7DD07324-E61F-4157-8625-6A36A1D08C28}"/>
          </ac:picMkLst>
        </pc:picChg>
      </pc:sldChg>
      <pc:sldChg chg="modSp">
        <pc:chgData name="Frank Hufnagel" userId="S::frank@finevisuals.de::e452df13-3c83-4459-b441-5bfa95780685" providerId="AD" clId="Web-{7DB1C229-AF8F-43F7-2BA7-FD503FC4FD6A}" dt="2020-09-11T14:31:53.377" v="8" actId="1076"/>
        <pc:sldMkLst>
          <pc:docMk/>
          <pc:sldMk cId="1431580161" sldId="292"/>
        </pc:sldMkLst>
        <pc:picChg chg="mod">
          <ac:chgData name="Frank Hufnagel" userId="S::frank@finevisuals.de::e452df13-3c83-4459-b441-5bfa95780685" providerId="AD" clId="Web-{7DB1C229-AF8F-43F7-2BA7-FD503FC4FD6A}" dt="2020-09-11T14:31:53.377" v="8" actId="1076"/>
          <ac:picMkLst>
            <pc:docMk/>
            <pc:sldMk cId="1431580161" sldId="292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7DB1C229-AF8F-43F7-2BA7-FD503FC4FD6A}" dt="2020-09-11T14:34:17.049" v="9" actId="1076"/>
        <pc:sldMkLst>
          <pc:docMk/>
          <pc:sldMk cId="3482990719" sldId="294"/>
        </pc:sldMkLst>
        <pc:picChg chg="mod">
          <ac:chgData name="Frank Hufnagel" userId="S::frank@finevisuals.de::e452df13-3c83-4459-b441-5bfa95780685" providerId="AD" clId="Web-{7DB1C229-AF8F-43F7-2BA7-FD503FC4FD6A}" dt="2020-09-11T14:34:17.049" v="9" actId="1076"/>
          <ac:picMkLst>
            <pc:docMk/>
            <pc:sldMk cId="3482990719" sldId="294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7DB1C229-AF8F-43F7-2BA7-FD503FC4FD6A}" dt="2020-09-11T14:37:26.096" v="10" actId="1076"/>
        <pc:sldMkLst>
          <pc:docMk/>
          <pc:sldMk cId="1267764192" sldId="297"/>
        </pc:sldMkLst>
        <pc:picChg chg="mod">
          <ac:chgData name="Frank Hufnagel" userId="S::frank@finevisuals.de::e452df13-3c83-4459-b441-5bfa95780685" providerId="AD" clId="Web-{7DB1C229-AF8F-43F7-2BA7-FD503FC4FD6A}" dt="2020-09-11T14:37:26.096" v="10" actId="1076"/>
          <ac:picMkLst>
            <pc:docMk/>
            <pc:sldMk cId="1267764192" sldId="297"/>
            <ac:picMk id="20" creationId="{414751EB-8B76-4399-945A-3863AF6A39F1}"/>
          </ac:picMkLst>
        </pc:picChg>
      </pc:sldChg>
      <pc:sldChg chg="modSp">
        <pc:chgData name="Frank Hufnagel" userId="S::frank@finevisuals.de::e452df13-3c83-4459-b441-5bfa95780685" providerId="AD" clId="Web-{7DB1C229-AF8F-43F7-2BA7-FD503FC4FD6A}" dt="2020-09-11T14:56:01.475" v="28" actId="20577"/>
        <pc:sldMkLst>
          <pc:docMk/>
          <pc:sldMk cId="555361002" sldId="299"/>
        </pc:sldMkLst>
        <pc:spChg chg="mod">
          <ac:chgData name="Frank Hufnagel" userId="S::frank@finevisuals.de::e452df13-3c83-4459-b441-5bfa95780685" providerId="AD" clId="Web-{7DB1C229-AF8F-43F7-2BA7-FD503FC4FD6A}" dt="2020-09-11T14:56:01.475" v="28" actId="20577"/>
          <ac:spMkLst>
            <pc:docMk/>
            <pc:sldMk cId="555361002" sldId="299"/>
            <ac:spMk id="10" creationId="{FD8D56F1-A37F-4FCF-AFF6-004E01652927}"/>
          </ac:spMkLst>
        </pc:spChg>
      </pc:sldChg>
      <pc:sldChg chg="addSp modSp">
        <pc:chgData name="Frank Hufnagel" userId="S::frank@finevisuals.de::e452df13-3c83-4459-b441-5bfa95780685" providerId="AD" clId="Web-{7DB1C229-AF8F-43F7-2BA7-FD503FC4FD6A}" dt="2020-09-11T15:07:25.885" v="286" actId="20577"/>
        <pc:sldMkLst>
          <pc:docMk/>
          <pc:sldMk cId="352701204" sldId="300"/>
        </pc:sldMkLst>
        <pc:spChg chg="mod">
          <ac:chgData name="Frank Hufnagel" userId="S::frank@finevisuals.de::e452df13-3c83-4459-b441-5bfa95780685" providerId="AD" clId="Web-{7DB1C229-AF8F-43F7-2BA7-FD503FC4FD6A}" dt="2020-09-11T15:07:25.885" v="286" actId="20577"/>
          <ac:spMkLst>
            <pc:docMk/>
            <pc:sldMk cId="352701204" sldId="300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7DB1C229-AF8F-43F7-2BA7-FD503FC4FD6A}" dt="2020-09-11T15:07:20.651" v="283" actId="20577"/>
          <ac:spMkLst>
            <pc:docMk/>
            <pc:sldMk cId="352701204" sldId="300"/>
            <ac:spMk id="5" creationId="{815D1E61-C51E-4CEA-9C53-B3222A611BC8}"/>
          </ac:spMkLst>
        </pc:spChg>
      </pc:sldChg>
      <pc:sldChg chg="modSp">
        <pc:chgData name="Frank Hufnagel" userId="S::frank@finevisuals.de::e452df13-3c83-4459-b441-5bfa95780685" providerId="AD" clId="Web-{7DB1C229-AF8F-43F7-2BA7-FD503FC4FD6A}" dt="2020-09-11T14:22:54.032" v="6" actId="20577"/>
        <pc:sldMkLst>
          <pc:docMk/>
          <pc:sldMk cId="4262665986" sldId="302"/>
        </pc:sldMkLst>
        <pc:spChg chg="mod">
          <ac:chgData name="Frank Hufnagel" userId="S::frank@finevisuals.de::e452df13-3c83-4459-b441-5bfa95780685" providerId="AD" clId="Web-{7DB1C229-AF8F-43F7-2BA7-FD503FC4FD6A}" dt="2020-09-11T14:22:54.032" v="6" actId="20577"/>
          <ac:spMkLst>
            <pc:docMk/>
            <pc:sldMk cId="4262665986" sldId="302"/>
            <ac:spMk id="2" creationId="{5C1D9DF7-60E2-4D47-AD86-0382773DBB72}"/>
          </ac:spMkLst>
        </pc:spChg>
      </pc:sldChg>
    </pc:docChg>
  </pc:docChgLst>
  <pc:docChgLst>
    <pc:chgData name="Frank Hufnagel" userId="S::frank@finevisuals.de::e452df13-3c83-4459-b441-5bfa95780685" providerId="AD" clId="Web-{CC1986DB-8BD7-4295-F9D0-08D46C8694AC}"/>
    <pc:docChg chg="addSld delSld modSld sldOrd">
      <pc:chgData name="Frank Hufnagel" userId="S::frank@finevisuals.de::e452df13-3c83-4459-b441-5bfa95780685" providerId="AD" clId="Web-{CC1986DB-8BD7-4295-F9D0-08D46C8694AC}" dt="2020-09-11T07:02:05.808" v="1458"/>
      <pc:docMkLst>
        <pc:docMk/>
      </pc:docMkLst>
      <pc:sldChg chg="modSp">
        <pc:chgData name="Frank Hufnagel" userId="S::frank@finevisuals.de::e452df13-3c83-4459-b441-5bfa95780685" providerId="AD" clId="Web-{CC1986DB-8BD7-4295-F9D0-08D46C8694AC}" dt="2020-09-11T06:36:50.400" v="781" actId="20577"/>
        <pc:sldMkLst>
          <pc:docMk/>
          <pc:sldMk cId="859258504" sldId="258"/>
        </pc:sldMkLst>
        <pc:spChg chg="mod">
          <ac:chgData name="Frank Hufnagel" userId="S::frank@finevisuals.de::e452df13-3c83-4459-b441-5bfa95780685" providerId="AD" clId="Web-{CC1986DB-8BD7-4295-F9D0-08D46C8694AC}" dt="2020-09-11T06:36:50.400" v="781" actId="20577"/>
          <ac:spMkLst>
            <pc:docMk/>
            <pc:sldMk cId="859258504" sldId="258"/>
            <ac:spMk id="3" creationId="{00000000-0000-0000-0000-000000000000}"/>
          </ac:spMkLst>
        </pc:spChg>
      </pc:sldChg>
      <pc:sldChg chg="del">
        <pc:chgData name="Frank Hufnagel" userId="S::frank@finevisuals.de::e452df13-3c83-4459-b441-5bfa95780685" providerId="AD" clId="Web-{CC1986DB-8BD7-4295-F9D0-08D46C8694AC}" dt="2020-09-11T06:22:59.540" v="187"/>
        <pc:sldMkLst>
          <pc:docMk/>
          <pc:sldMk cId="4135838779" sldId="270"/>
        </pc:sldMkLst>
      </pc:sldChg>
      <pc:sldChg chg="del">
        <pc:chgData name="Frank Hufnagel" userId="S::frank@finevisuals.de::e452df13-3c83-4459-b441-5bfa95780685" providerId="AD" clId="Web-{CC1986DB-8BD7-4295-F9D0-08D46C8694AC}" dt="2020-09-11T07:01:33.073" v="1447"/>
        <pc:sldMkLst>
          <pc:docMk/>
          <pc:sldMk cId="3372147435" sldId="273"/>
        </pc:sldMkLst>
      </pc:sldChg>
      <pc:sldChg chg="modSp">
        <pc:chgData name="Frank Hufnagel" userId="S::frank@finevisuals.de::e452df13-3c83-4459-b441-5bfa95780685" providerId="AD" clId="Web-{CC1986DB-8BD7-4295-F9D0-08D46C8694AC}" dt="2020-09-11T06:23:57.790" v="314" actId="20577"/>
        <pc:sldMkLst>
          <pc:docMk/>
          <pc:sldMk cId="3805662266" sldId="274"/>
        </pc:sldMkLst>
        <pc:spChg chg="mod">
          <ac:chgData name="Frank Hufnagel" userId="S::frank@finevisuals.de::e452df13-3c83-4459-b441-5bfa95780685" providerId="AD" clId="Web-{CC1986DB-8BD7-4295-F9D0-08D46C8694AC}" dt="2020-09-11T06:23:02.587" v="190" actId="20577"/>
          <ac:spMkLst>
            <pc:docMk/>
            <pc:sldMk cId="3805662266" sldId="274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CC1986DB-8BD7-4295-F9D0-08D46C8694AC}" dt="2020-09-11T06:23:57.790" v="314" actId="20577"/>
          <ac:spMkLst>
            <pc:docMk/>
            <pc:sldMk cId="3805662266" sldId="274"/>
            <ac:spMk id="3" creationId="{8AE721A3-D9F9-4DE4-B287-F5208AA5B8ED}"/>
          </ac:spMkLst>
        </pc:spChg>
      </pc:sldChg>
      <pc:sldChg chg="addSp modSp">
        <pc:chgData name="Frank Hufnagel" userId="S::frank@finevisuals.de::e452df13-3c83-4459-b441-5bfa95780685" providerId="AD" clId="Web-{CC1986DB-8BD7-4295-F9D0-08D46C8694AC}" dt="2020-09-11T06:37:50.728" v="796" actId="1076"/>
        <pc:sldMkLst>
          <pc:docMk/>
          <pc:sldMk cId="3271475813" sldId="275"/>
        </pc:sldMkLst>
        <pc:picChg chg="mod">
          <ac:chgData name="Frank Hufnagel" userId="S::frank@finevisuals.de::e452df13-3c83-4459-b441-5bfa95780685" providerId="AD" clId="Web-{CC1986DB-8BD7-4295-F9D0-08D46C8694AC}" dt="2020-09-11T06:37:50.728" v="796" actId="1076"/>
          <ac:picMkLst>
            <pc:docMk/>
            <pc:sldMk cId="3271475813" sldId="275"/>
            <ac:picMk id="9" creationId="{90AE9EB4-8411-4638-A9CF-F70EA7133466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37:31.166" v="792" actId="1076"/>
          <ac:picMkLst>
            <pc:docMk/>
            <pc:sldMk cId="3271475813" sldId="275"/>
            <ac:picMk id="11" creationId="{7B59EC39-CB2F-41F2-AD76-97003AF98C2D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37:24.541" v="789" actId="1076"/>
          <ac:picMkLst>
            <pc:docMk/>
            <pc:sldMk cId="3271475813" sldId="275"/>
            <ac:picMk id="13" creationId="{75FC8FF8-54BC-4941-9AB4-50C2A0C8217D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37:27.353" v="790" actId="1076"/>
          <ac:picMkLst>
            <pc:docMk/>
            <pc:sldMk cId="3271475813" sldId="275"/>
            <ac:picMk id="15" creationId="{75CBC17C-8796-4009-AFA0-D212432A8AC1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37:48.697" v="795" actId="1076"/>
          <ac:picMkLst>
            <pc:docMk/>
            <pc:sldMk cId="3271475813" sldId="275"/>
            <ac:picMk id="17" creationId="{ADD87BAA-7DA5-4BC9-AA88-AFD3532EE311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7:01:07.386" v="1442" actId="20577"/>
        <pc:sldMkLst>
          <pc:docMk/>
          <pc:sldMk cId="1309779568" sldId="278"/>
        </pc:sldMkLst>
        <pc:spChg chg="mod">
          <ac:chgData name="Frank Hufnagel" userId="S::frank@finevisuals.de::e452df13-3c83-4459-b441-5bfa95780685" providerId="AD" clId="Web-{CC1986DB-8BD7-4295-F9D0-08D46C8694AC}" dt="2020-09-11T07:01:07.386" v="1442" actId="20577"/>
          <ac:spMkLst>
            <pc:docMk/>
            <pc:sldMk cId="1309779568" sldId="278"/>
            <ac:spMk id="3" creationId="{8AE721A3-D9F9-4DE4-B287-F5208AA5B8ED}"/>
          </ac:spMkLst>
        </pc:spChg>
      </pc:sldChg>
      <pc:sldChg chg="delSp modSp">
        <pc:chgData name="Frank Hufnagel" userId="S::frank@finevisuals.de::e452df13-3c83-4459-b441-5bfa95780685" providerId="AD" clId="Web-{CC1986DB-8BD7-4295-F9D0-08D46C8694AC}" dt="2020-09-11T06:43:19.541" v="1175" actId="20577"/>
        <pc:sldMkLst>
          <pc:docMk/>
          <pc:sldMk cId="2151365653" sldId="284"/>
        </pc:sldMkLst>
        <pc:spChg chg="mod">
          <ac:chgData name="Frank Hufnagel" userId="S::frank@finevisuals.de::e452df13-3c83-4459-b441-5bfa95780685" providerId="AD" clId="Web-{CC1986DB-8BD7-4295-F9D0-08D46C8694AC}" dt="2020-09-11T06:40:30.463" v="1029" actId="20577"/>
          <ac:spMkLst>
            <pc:docMk/>
            <pc:sldMk cId="2151365653" sldId="284"/>
            <ac:spMk id="3" creationId="{8AE721A3-D9F9-4DE4-B287-F5208AA5B8ED}"/>
          </ac:spMkLst>
        </pc:spChg>
        <pc:spChg chg="mod">
          <ac:chgData name="Frank Hufnagel" userId="S::frank@finevisuals.de::e452df13-3c83-4459-b441-5bfa95780685" providerId="AD" clId="Web-{CC1986DB-8BD7-4295-F9D0-08D46C8694AC}" dt="2020-09-11T06:43:19.541" v="1175" actId="20577"/>
          <ac:spMkLst>
            <pc:docMk/>
            <pc:sldMk cId="2151365653" sldId="284"/>
            <ac:spMk id="4" creationId="{0B728C10-E443-4F5C-92EE-686254875F5C}"/>
          </ac:spMkLst>
        </pc:spChg>
        <pc:spChg chg="mod">
          <ac:chgData name="Frank Hufnagel" userId="S::frank@finevisuals.de::e452df13-3c83-4459-b441-5bfa95780685" providerId="AD" clId="Web-{CC1986DB-8BD7-4295-F9D0-08D46C8694AC}" dt="2020-09-11T06:43:10.776" v="1168" actId="20577"/>
          <ac:spMkLst>
            <pc:docMk/>
            <pc:sldMk cId="2151365653" sldId="284"/>
            <ac:spMk id="7" creationId="{3AA12E7F-6B20-44BC-9468-3D04C294858A}"/>
          </ac:spMkLst>
        </pc:spChg>
        <pc:picChg chg="del">
          <ac:chgData name="Frank Hufnagel" userId="S::frank@finevisuals.de::e452df13-3c83-4459-b441-5bfa95780685" providerId="AD" clId="Web-{CC1986DB-8BD7-4295-F9D0-08D46C8694AC}" dt="2020-09-11T06:42:21.401" v="1165"/>
          <ac:picMkLst>
            <pc:docMk/>
            <pc:sldMk cId="2151365653" sldId="284"/>
            <ac:picMk id="5" creationId="{0C1EDEB5-458C-4F9A-A653-38DB182F69B2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7:00:48.761" v="1435" actId="20577"/>
        <pc:sldMkLst>
          <pc:docMk/>
          <pc:sldMk cId="4282495366" sldId="288"/>
        </pc:sldMkLst>
        <pc:spChg chg="mod">
          <ac:chgData name="Frank Hufnagel" userId="S::frank@finevisuals.de::e452df13-3c83-4459-b441-5bfa95780685" providerId="AD" clId="Web-{CC1986DB-8BD7-4295-F9D0-08D46C8694AC}" dt="2020-09-11T07:00:48.761" v="1435" actId="20577"/>
          <ac:spMkLst>
            <pc:docMk/>
            <pc:sldMk cId="4282495366" sldId="288"/>
            <ac:spMk id="2" creationId="{F21EF126-3C7F-4C62-B953-A58751BA99E4}"/>
          </ac:spMkLst>
        </pc:spChg>
      </pc:sldChg>
      <pc:sldChg chg="modSp">
        <pc:chgData name="Frank Hufnagel" userId="S::frank@finevisuals.de::e452df13-3c83-4459-b441-5bfa95780685" providerId="AD" clId="Web-{CC1986DB-8BD7-4295-F9D0-08D46C8694AC}" dt="2020-09-11T07:01:15.605" v="1444" actId="20577"/>
        <pc:sldMkLst>
          <pc:docMk/>
          <pc:sldMk cId="528007147" sldId="289"/>
        </pc:sldMkLst>
        <pc:spChg chg="mod">
          <ac:chgData name="Frank Hufnagel" userId="S::frank@finevisuals.de::e452df13-3c83-4459-b441-5bfa95780685" providerId="AD" clId="Web-{CC1986DB-8BD7-4295-F9D0-08D46C8694AC}" dt="2020-09-11T07:01:15.605" v="1444" actId="20577"/>
          <ac:spMkLst>
            <pc:docMk/>
            <pc:sldMk cId="528007147" sldId="289"/>
            <ac:spMk id="12" creationId="{85B665CE-3B82-47B2-91F2-9E4B3AAD096F}"/>
          </ac:spMkLst>
        </pc:spChg>
      </pc:sldChg>
      <pc:sldChg chg="addSp modSp modNotes">
        <pc:chgData name="Frank Hufnagel" userId="S::frank@finevisuals.de::e452df13-3c83-4459-b441-5bfa95780685" providerId="AD" clId="Web-{CC1986DB-8BD7-4295-F9D0-08D46C8694AC}" dt="2020-09-11T06:13:16.555" v="68"/>
        <pc:sldMkLst>
          <pc:docMk/>
          <pc:sldMk cId="876673452" sldId="293"/>
        </pc:sldMkLst>
        <pc:spChg chg="mod">
          <ac:chgData name="Frank Hufnagel" userId="S::frank@finevisuals.de::e452df13-3c83-4459-b441-5bfa95780685" providerId="AD" clId="Web-{CC1986DB-8BD7-4295-F9D0-08D46C8694AC}" dt="2020-09-11T06:10:35.883" v="27" actId="1076"/>
          <ac:spMkLst>
            <pc:docMk/>
            <pc:sldMk cId="876673452" sldId="293"/>
            <ac:spMk id="10" creationId="{8ACD482C-5D53-4E08-8A7D-8ADC877C6BAC}"/>
          </ac:spMkLst>
        </pc:spChg>
        <pc:spChg chg="mod">
          <ac:chgData name="Frank Hufnagel" userId="S::frank@finevisuals.de::e452df13-3c83-4459-b441-5bfa95780685" providerId="AD" clId="Web-{CC1986DB-8BD7-4295-F9D0-08D46C8694AC}" dt="2020-09-11T06:10:23.805" v="19" actId="1076"/>
          <ac:spMkLst>
            <pc:docMk/>
            <pc:sldMk cId="876673452" sldId="293"/>
            <ac:spMk id="11" creationId="{A631A257-8FAA-47A5-BFD2-358044E5A243}"/>
          </ac:spMkLst>
        </pc:spChg>
        <pc:picChg chg="add mod">
          <ac:chgData name="Frank Hufnagel" userId="S::frank@finevisuals.de::e452df13-3c83-4459-b441-5bfa95780685" providerId="AD" clId="Web-{CC1986DB-8BD7-4295-F9D0-08D46C8694AC}" dt="2020-09-11T06:13:09.618" v="65" actId="14100"/>
          <ac:picMkLst>
            <pc:docMk/>
            <pc:sldMk cId="876673452" sldId="293"/>
            <ac:picMk id="3" creationId="{3DB7AA42-52C5-4545-8856-62190A78E3B2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13:14.290" v="67" actId="1076"/>
          <ac:picMkLst>
            <pc:docMk/>
            <pc:sldMk cId="876673452" sldId="293"/>
            <ac:picMk id="4" creationId="{D7BFD839-FDD9-4C0A-A69D-08CA44240580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2:18.727" v="51" actId="1076"/>
          <ac:picMkLst>
            <pc:docMk/>
            <pc:sldMk cId="876673452" sldId="293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2:18.727" v="50" actId="1076"/>
          <ac:picMkLst>
            <pc:docMk/>
            <pc:sldMk cId="876673452" sldId="293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2:18.743" v="53" actId="1076"/>
          <ac:picMkLst>
            <pc:docMk/>
            <pc:sldMk cId="876673452" sldId="293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2:18.727" v="52" actId="1076"/>
          <ac:picMkLst>
            <pc:docMk/>
            <pc:sldMk cId="876673452" sldId="293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2:25.118" v="54" actId="1076"/>
          <ac:picMkLst>
            <pc:docMk/>
            <pc:sldMk cId="876673452" sldId="293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6:15:38.165" v="117" actId="1076"/>
        <pc:sldMkLst>
          <pc:docMk/>
          <pc:sldMk cId="3482990719" sldId="294"/>
        </pc:sldMkLst>
        <pc:spChg chg="mod">
          <ac:chgData name="Frank Hufnagel" userId="S::frank@finevisuals.de::e452df13-3c83-4459-b441-5bfa95780685" providerId="AD" clId="Web-{CC1986DB-8BD7-4295-F9D0-08D46C8694AC}" dt="2020-09-11T06:15:07.446" v="100" actId="20577"/>
          <ac:spMkLst>
            <pc:docMk/>
            <pc:sldMk cId="3482990719" sldId="294"/>
            <ac:spMk id="10" creationId="{8ACD482C-5D53-4E08-8A7D-8ADC877C6BAC}"/>
          </ac:spMkLst>
        </pc:spChg>
        <pc:spChg chg="mod">
          <ac:chgData name="Frank Hufnagel" userId="S::frank@finevisuals.de::e452df13-3c83-4459-b441-5bfa95780685" providerId="AD" clId="Web-{CC1986DB-8BD7-4295-F9D0-08D46C8694AC}" dt="2020-09-11T06:15:10.462" v="105" actId="20577"/>
          <ac:spMkLst>
            <pc:docMk/>
            <pc:sldMk cId="3482990719" sldId="294"/>
            <ac:spMk id="11" creationId="{A631A257-8FAA-47A5-BFD2-358044E5A243}"/>
          </ac:spMkLst>
        </pc:spChg>
        <pc:picChg chg="mod">
          <ac:chgData name="Frank Hufnagel" userId="S::frank@finevisuals.de::e452df13-3c83-4459-b441-5bfa95780685" providerId="AD" clId="Web-{CC1986DB-8BD7-4295-F9D0-08D46C8694AC}" dt="2020-09-11T06:15:14.540" v="108" actId="1076"/>
          <ac:picMkLst>
            <pc:docMk/>
            <pc:sldMk cId="3482990719" sldId="294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14.540" v="109" actId="1076"/>
          <ac:picMkLst>
            <pc:docMk/>
            <pc:sldMk cId="3482990719" sldId="294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34.571" v="115" actId="1076"/>
          <ac:picMkLst>
            <pc:docMk/>
            <pc:sldMk cId="3482990719" sldId="294"/>
            <ac:picMk id="16" creationId="{7CF923C1-9462-4C20-946E-E7A04E9B2C7C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38.165" v="117" actId="1076"/>
          <ac:picMkLst>
            <pc:docMk/>
            <pc:sldMk cId="3482990719" sldId="294"/>
            <ac:picMk id="18" creationId="{C21FCC35-1E98-4CE5-81FA-8E175D74B269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28.102" v="114" actId="1076"/>
          <ac:picMkLst>
            <pc:docMk/>
            <pc:sldMk cId="3482990719" sldId="294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25.993" v="113" actId="1076"/>
          <ac:picMkLst>
            <pc:docMk/>
            <pc:sldMk cId="3482990719" sldId="294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5:17.555" v="110" actId="1076"/>
          <ac:picMkLst>
            <pc:docMk/>
            <pc:sldMk cId="3482990719" sldId="294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6:17:44.868" v="136" actId="1076"/>
        <pc:sldMkLst>
          <pc:docMk/>
          <pc:sldMk cId="1212985363" sldId="295"/>
        </pc:sldMkLst>
        <pc:picChg chg="mod">
          <ac:chgData name="Frank Hufnagel" userId="S::frank@finevisuals.de::e452df13-3c83-4459-b441-5bfa95780685" providerId="AD" clId="Web-{CC1986DB-8BD7-4295-F9D0-08D46C8694AC}" dt="2020-09-11T06:16:07.024" v="125" actId="1076"/>
          <ac:picMkLst>
            <pc:docMk/>
            <pc:sldMk cId="1212985363" sldId="295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6:07.024" v="126" actId="1076"/>
          <ac:picMkLst>
            <pc:docMk/>
            <pc:sldMk cId="1212985363" sldId="295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6:14.118" v="129" actId="1076"/>
          <ac:picMkLst>
            <pc:docMk/>
            <pc:sldMk cId="1212985363" sldId="295"/>
            <ac:picMk id="16" creationId="{7CF923C1-9462-4C20-946E-E7A04E9B2C7C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7:44.868" v="136" actId="1076"/>
          <ac:picMkLst>
            <pc:docMk/>
            <pc:sldMk cId="1212985363" sldId="295"/>
            <ac:picMk id="18" creationId="{C21FCC35-1E98-4CE5-81FA-8E175D74B269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6:18.743" v="130" actId="1076"/>
          <ac:picMkLst>
            <pc:docMk/>
            <pc:sldMk cId="1212985363" sldId="295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6:08.290" v="127" actId="1076"/>
          <ac:picMkLst>
            <pc:docMk/>
            <pc:sldMk cId="1212985363" sldId="295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7:09.134" v="134" actId="1076"/>
          <ac:picMkLst>
            <pc:docMk/>
            <pc:sldMk cId="1212985363" sldId="295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6:18:23.212" v="147" actId="1076"/>
        <pc:sldMkLst>
          <pc:docMk/>
          <pc:sldMk cId="359223811" sldId="296"/>
        </pc:sldMkLst>
        <pc:picChg chg="mod">
          <ac:chgData name="Frank Hufnagel" userId="S::frank@finevisuals.de::e452df13-3c83-4459-b441-5bfa95780685" providerId="AD" clId="Web-{CC1986DB-8BD7-4295-F9D0-08D46C8694AC}" dt="2020-09-11T06:18:23.212" v="146" actId="1076"/>
          <ac:picMkLst>
            <pc:docMk/>
            <pc:sldMk cId="359223811" sldId="296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23.212" v="147" actId="1076"/>
          <ac:picMkLst>
            <pc:docMk/>
            <pc:sldMk cId="359223811" sldId="296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01.587" v="139" actId="1076"/>
          <ac:picMkLst>
            <pc:docMk/>
            <pc:sldMk cId="359223811" sldId="296"/>
            <ac:picMk id="16" creationId="{7CF923C1-9462-4C20-946E-E7A04E9B2C7C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12.712" v="141" actId="1076"/>
          <ac:picMkLst>
            <pc:docMk/>
            <pc:sldMk cId="359223811" sldId="296"/>
            <ac:picMk id="18" creationId="{C21FCC35-1E98-4CE5-81FA-8E175D74B269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19.087" v="144" actId="1076"/>
          <ac:picMkLst>
            <pc:docMk/>
            <pc:sldMk cId="359223811" sldId="296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19.087" v="145" actId="1076"/>
          <ac:picMkLst>
            <pc:docMk/>
            <pc:sldMk cId="359223811" sldId="296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19.087" v="143" actId="1076"/>
          <ac:picMkLst>
            <pc:docMk/>
            <pc:sldMk cId="359223811" sldId="296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6:20:30.821" v="175" actId="1076"/>
        <pc:sldMkLst>
          <pc:docMk/>
          <pc:sldMk cId="1267764192" sldId="297"/>
        </pc:sldMkLst>
        <pc:spChg chg="mod">
          <ac:chgData name="Frank Hufnagel" userId="S::frank@finevisuals.de::e452df13-3c83-4459-b441-5bfa95780685" providerId="AD" clId="Web-{CC1986DB-8BD7-4295-F9D0-08D46C8694AC}" dt="2020-09-11T06:19:06.118" v="167" actId="20577"/>
          <ac:spMkLst>
            <pc:docMk/>
            <pc:sldMk cId="1267764192" sldId="297"/>
            <ac:spMk id="10" creationId="{8ACD482C-5D53-4E08-8A7D-8ADC877C6BAC}"/>
          </ac:spMkLst>
        </pc:spChg>
        <pc:spChg chg="mod">
          <ac:chgData name="Frank Hufnagel" userId="S::frank@finevisuals.de::e452df13-3c83-4459-b441-5bfa95780685" providerId="AD" clId="Web-{CC1986DB-8BD7-4295-F9D0-08D46C8694AC}" dt="2020-09-11T06:19:08.337" v="169" actId="20577"/>
          <ac:spMkLst>
            <pc:docMk/>
            <pc:sldMk cId="1267764192" sldId="297"/>
            <ac:spMk id="11" creationId="{A631A257-8FAA-47A5-BFD2-358044E5A243}"/>
          </ac:spMkLst>
        </pc:spChg>
        <pc:picChg chg="mod">
          <ac:chgData name="Frank Hufnagel" userId="S::frank@finevisuals.de::e452df13-3c83-4459-b441-5bfa95780685" providerId="AD" clId="Web-{CC1986DB-8BD7-4295-F9D0-08D46C8694AC}" dt="2020-09-11T06:18:54.868" v="156" actId="1076"/>
          <ac:picMkLst>
            <pc:docMk/>
            <pc:sldMk cId="1267764192" sldId="297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8:54.868" v="157" actId="1076"/>
          <ac:picMkLst>
            <pc:docMk/>
            <pc:sldMk cId="1267764192" sldId="297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9:01.259" v="158" actId="1076"/>
          <ac:picMkLst>
            <pc:docMk/>
            <pc:sldMk cId="1267764192" sldId="297"/>
            <ac:picMk id="16" creationId="{7CF923C1-9462-4C20-946E-E7A04E9B2C7C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9:19.587" v="174" actId="1076"/>
          <ac:picMkLst>
            <pc:docMk/>
            <pc:sldMk cId="1267764192" sldId="297"/>
            <ac:picMk id="18" creationId="{C21FCC35-1E98-4CE5-81FA-8E175D74B269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9:12.821" v="172" actId="1076"/>
          <ac:picMkLst>
            <pc:docMk/>
            <pc:sldMk cId="1267764192" sldId="297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19:16.712" v="173" actId="1076"/>
          <ac:picMkLst>
            <pc:docMk/>
            <pc:sldMk cId="1267764192" sldId="297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0:30.821" v="175" actId="1076"/>
          <ac:picMkLst>
            <pc:docMk/>
            <pc:sldMk cId="1267764192" sldId="297"/>
            <ac:picMk id="24" creationId="{8691E435-D4D9-4176-8AA8-ABC0564FD598}"/>
          </ac:picMkLst>
        </pc:picChg>
      </pc:sldChg>
      <pc:sldChg chg="modSp">
        <pc:chgData name="Frank Hufnagel" userId="S::frank@finevisuals.de::e452df13-3c83-4459-b441-5bfa95780685" providerId="AD" clId="Web-{CC1986DB-8BD7-4295-F9D0-08D46C8694AC}" dt="2020-09-11T06:22:11.540" v="186" actId="1076"/>
        <pc:sldMkLst>
          <pc:docMk/>
          <pc:sldMk cId="3397375730" sldId="298"/>
        </pc:sldMkLst>
        <pc:picChg chg="mod">
          <ac:chgData name="Frank Hufnagel" userId="S::frank@finevisuals.de::e452df13-3c83-4459-b441-5bfa95780685" providerId="AD" clId="Web-{CC1986DB-8BD7-4295-F9D0-08D46C8694AC}" dt="2020-09-11T06:20:49.321" v="180" actId="1076"/>
          <ac:picMkLst>
            <pc:docMk/>
            <pc:sldMk cId="3397375730" sldId="298"/>
            <ac:picMk id="12" creationId="{9D336505-85F7-4854-98C7-C31F84D467F5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0:49.321" v="181" actId="1076"/>
          <ac:picMkLst>
            <pc:docMk/>
            <pc:sldMk cId="3397375730" sldId="298"/>
            <ac:picMk id="14" creationId="{0AAE7BE5-FDC2-4AAE-A6B6-A1275186725D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1:24.321" v="183" actId="1076"/>
          <ac:picMkLst>
            <pc:docMk/>
            <pc:sldMk cId="3397375730" sldId="298"/>
            <ac:picMk id="16" creationId="{7CF923C1-9462-4C20-946E-E7A04E9B2C7C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0:55.009" v="182" actId="1076"/>
          <ac:picMkLst>
            <pc:docMk/>
            <pc:sldMk cId="3397375730" sldId="298"/>
            <ac:picMk id="18" creationId="{C21FCC35-1E98-4CE5-81FA-8E175D74B269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2:11.540" v="186" actId="1076"/>
          <ac:picMkLst>
            <pc:docMk/>
            <pc:sldMk cId="3397375730" sldId="298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CC1986DB-8BD7-4295-F9D0-08D46C8694AC}" dt="2020-09-11T06:21:34.993" v="184" actId="1076"/>
          <ac:picMkLst>
            <pc:docMk/>
            <pc:sldMk cId="3397375730" sldId="298"/>
            <ac:picMk id="22" creationId="{056CAC43-6FBD-4808-9ED1-128F4873ADE5}"/>
          </ac:picMkLst>
        </pc:picChg>
      </pc:sldChg>
      <pc:sldChg chg="addSp delSp modSp add replId">
        <pc:chgData name="Frank Hufnagel" userId="S::frank@finevisuals.de::e452df13-3c83-4459-b441-5bfa95780685" providerId="AD" clId="Web-{CC1986DB-8BD7-4295-F9D0-08D46C8694AC}" dt="2020-09-11T06:34:58.619" v="725" actId="20577"/>
        <pc:sldMkLst>
          <pc:docMk/>
          <pc:sldMk cId="555361002" sldId="299"/>
        </pc:sldMkLst>
        <pc:spChg chg="mod">
          <ac:chgData name="Frank Hufnagel" userId="S::frank@finevisuals.de::e452df13-3c83-4459-b441-5bfa95780685" providerId="AD" clId="Web-{CC1986DB-8BD7-4295-F9D0-08D46C8694AC}" dt="2020-09-11T06:24:12.618" v="321" actId="20577"/>
          <ac:spMkLst>
            <pc:docMk/>
            <pc:sldMk cId="555361002" sldId="299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CC1986DB-8BD7-4295-F9D0-08D46C8694AC}" dt="2020-09-11T06:25:34.447" v="444" actId="20577"/>
          <ac:spMkLst>
            <pc:docMk/>
            <pc:sldMk cId="555361002" sldId="299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26:11.181" v="490" actId="20577"/>
          <ac:spMkLst>
            <pc:docMk/>
            <pc:sldMk cId="555361002" sldId="299"/>
            <ac:spMk id="4" creationId="{871915BC-A22A-4D12-8B31-53BBA8B5DBBA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26:13.103" v="492" actId="1076"/>
          <ac:spMkLst>
            <pc:docMk/>
            <pc:sldMk cId="555361002" sldId="299"/>
            <ac:spMk id="8" creationId="{33E36850-B20E-475D-A1E8-37AD40F2F75B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32:23.806" v="575" actId="20577"/>
          <ac:spMkLst>
            <pc:docMk/>
            <pc:sldMk cId="555361002" sldId="299"/>
            <ac:spMk id="10" creationId="{FD8D56F1-A37F-4FCF-AFF6-004E01652927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33:30.119" v="651" actId="14100"/>
          <ac:spMkLst>
            <pc:docMk/>
            <pc:sldMk cId="555361002" sldId="299"/>
            <ac:spMk id="12" creationId="{CF1C99CA-90FC-4C39-9206-B4DC1C5C59D8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34:31.103" v="693" actId="1076"/>
          <ac:spMkLst>
            <pc:docMk/>
            <pc:sldMk cId="555361002" sldId="299"/>
            <ac:spMk id="13" creationId="{38505DB4-144D-46F6-9F2F-D9C0054DEA4D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34:58.619" v="725" actId="20577"/>
          <ac:spMkLst>
            <pc:docMk/>
            <pc:sldMk cId="555361002" sldId="299"/>
            <ac:spMk id="14" creationId="{5F42A21F-9094-4017-899E-785BA2A3DAA9}"/>
          </ac:spMkLst>
        </pc:spChg>
        <pc:picChg chg="del">
          <ac:chgData name="Frank Hufnagel" userId="S::frank@finevisuals.de::e452df13-3c83-4459-b441-5bfa95780685" providerId="AD" clId="Web-{CC1986DB-8BD7-4295-F9D0-08D46C8694AC}" dt="2020-09-11T06:34:32.259" v="694"/>
          <ac:picMkLst>
            <pc:docMk/>
            <pc:sldMk cId="555361002" sldId="299"/>
            <ac:picMk id="5" creationId="{0C1EDEB5-458C-4F9A-A653-38DB182F69B2}"/>
          </ac:picMkLst>
        </pc:picChg>
      </pc:sldChg>
      <pc:sldChg chg="delSp modSp add replId">
        <pc:chgData name="Frank Hufnagel" userId="S::frank@finevisuals.de::e452df13-3c83-4459-b441-5bfa95780685" providerId="AD" clId="Web-{CC1986DB-8BD7-4295-F9D0-08D46C8694AC}" dt="2020-09-11T06:36:07.072" v="771" actId="20577"/>
        <pc:sldMkLst>
          <pc:docMk/>
          <pc:sldMk cId="352701204" sldId="300"/>
        </pc:sldMkLst>
        <pc:spChg chg="mod">
          <ac:chgData name="Frank Hufnagel" userId="S::frank@finevisuals.de::e452df13-3c83-4459-b441-5bfa95780685" providerId="AD" clId="Web-{CC1986DB-8BD7-4295-F9D0-08D46C8694AC}" dt="2020-09-11T06:35:50.447" v="754" actId="20577"/>
          <ac:spMkLst>
            <pc:docMk/>
            <pc:sldMk cId="352701204" sldId="300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CC1986DB-8BD7-4295-F9D0-08D46C8694AC}" dt="2020-09-11T06:36:07.072" v="771" actId="20577"/>
          <ac:spMkLst>
            <pc:docMk/>
            <pc:sldMk cId="352701204" sldId="300"/>
            <ac:spMk id="3" creationId="{8AE721A3-D9F9-4DE4-B287-F5208AA5B8ED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8.025" v="761"/>
          <ac:spMkLst>
            <pc:docMk/>
            <pc:sldMk cId="352701204" sldId="300"/>
            <ac:spMk id="4" creationId="{871915BC-A22A-4D12-8B31-53BBA8B5DBBA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7.088" v="760"/>
          <ac:spMkLst>
            <pc:docMk/>
            <pc:sldMk cId="352701204" sldId="300"/>
            <ac:spMk id="8" creationId="{33E36850-B20E-475D-A1E8-37AD40F2F75B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2.478" v="756"/>
          <ac:spMkLst>
            <pc:docMk/>
            <pc:sldMk cId="352701204" sldId="300"/>
            <ac:spMk id="10" creationId="{FD8D56F1-A37F-4FCF-AFF6-004E01652927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5.760" v="759"/>
          <ac:spMkLst>
            <pc:docMk/>
            <pc:sldMk cId="352701204" sldId="300"/>
            <ac:spMk id="12" creationId="{CF1C99CA-90FC-4C39-9206-B4DC1C5C59D8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3.650" v="757"/>
          <ac:spMkLst>
            <pc:docMk/>
            <pc:sldMk cId="352701204" sldId="300"/>
            <ac:spMk id="13" creationId="{38505DB4-144D-46F6-9F2F-D9C0054DEA4D}"/>
          </ac:spMkLst>
        </pc:spChg>
        <pc:spChg chg="del">
          <ac:chgData name="Frank Hufnagel" userId="S::frank@finevisuals.de::e452df13-3c83-4459-b441-5bfa95780685" providerId="AD" clId="Web-{CC1986DB-8BD7-4295-F9D0-08D46C8694AC}" dt="2020-09-11T06:35:54.728" v="758"/>
          <ac:spMkLst>
            <pc:docMk/>
            <pc:sldMk cId="352701204" sldId="300"/>
            <ac:spMk id="14" creationId="{5F42A21F-9094-4017-899E-785BA2A3DAA9}"/>
          </ac:spMkLst>
        </pc:spChg>
      </pc:sldChg>
      <pc:sldChg chg="addSp delSp modSp add replId">
        <pc:chgData name="Frank Hufnagel" userId="S::frank@finevisuals.de::e452df13-3c83-4459-b441-5bfa95780685" providerId="AD" clId="Web-{CC1986DB-8BD7-4295-F9D0-08D46C8694AC}" dt="2020-09-11T06:57:58.886" v="1433" actId="20577"/>
        <pc:sldMkLst>
          <pc:docMk/>
          <pc:sldMk cId="1163362638" sldId="301"/>
        </pc:sldMkLst>
        <pc:spChg chg="mod">
          <ac:chgData name="Frank Hufnagel" userId="S::frank@finevisuals.de::e452df13-3c83-4459-b441-5bfa95780685" providerId="AD" clId="Web-{CC1986DB-8BD7-4295-F9D0-08D46C8694AC}" dt="2020-09-11T06:57:58.886" v="1433" actId="20577"/>
          <ac:spMkLst>
            <pc:docMk/>
            <pc:sldMk cId="1163362638" sldId="301"/>
            <ac:spMk id="2" creationId="{5C1D9DF7-60E2-4D47-AD86-0382773DBB72}"/>
          </ac:spMkLst>
        </pc:spChg>
        <pc:spChg chg="del">
          <ac:chgData name="Frank Hufnagel" userId="S::frank@finevisuals.de::e452df13-3c83-4459-b441-5bfa95780685" providerId="AD" clId="Web-{CC1986DB-8BD7-4295-F9D0-08D46C8694AC}" dt="2020-09-11T06:45:17.963" v="1183"/>
          <ac:spMkLst>
            <pc:docMk/>
            <pc:sldMk cId="1163362638" sldId="301"/>
            <ac:spMk id="3" creationId="{8AE721A3-D9F9-4DE4-B287-F5208AA5B8ED}"/>
          </ac:spMkLst>
        </pc:spChg>
        <pc:spChg chg="del">
          <ac:chgData name="Frank Hufnagel" userId="S::frank@finevisuals.de::e452df13-3c83-4459-b441-5bfa95780685" providerId="AD" clId="Web-{CC1986DB-8BD7-4295-F9D0-08D46C8694AC}" dt="2020-09-11T06:45:19.744" v="1185"/>
          <ac:spMkLst>
            <pc:docMk/>
            <pc:sldMk cId="1163362638" sldId="301"/>
            <ac:spMk id="4" creationId="{0B728C10-E443-4F5C-92EE-686254875F5C}"/>
          </ac:spMkLst>
        </pc:spChg>
        <pc:spChg chg="add del mod">
          <ac:chgData name="Frank Hufnagel" userId="S::frank@finevisuals.de::e452df13-3c83-4459-b441-5bfa95780685" providerId="AD" clId="Web-{CC1986DB-8BD7-4295-F9D0-08D46C8694AC}" dt="2020-09-11T06:45:19.198" v="1184"/>
          <ac:spMkLst>
            <pc:docMk/>
            <pc:sldMk cId="1163362638" sldId="301"/>
            <ac:spMk id="6" creationId="{D4422E68-28E2-46CB-A571-7B558EE4679F}"/>
          </ac:spMkLst>
        </pc:spChg>
        <pc:spChg chg="del">
          <ac:chgData name="Frank Hufnagel" userId="S::frank@finevisuals.de::e452df13-3c83-4459-b441-5bfa95780685" providerId="AD" clId="Web-{CC1986DB-8BD7-4295-F9D0-08D46C8694AC}" dt="2020-09-11T06:45:20.885" v="1186"/>
          <ac:spMkLst>
            <pc:docMk/>
            <pc:sldMk cId="1163362638" sldId="301"/>
            <ac:spMk id="7" creationId="{3AA12E7F-6B20-44BC-9468-3D04C294858A}"/>
          </ac:spMkLst>
        </pc:spChg>
        <pc:picChg chg="add del mod">
          <ac:chgData name="Frank Hufnagel" userId="S::frank@finevisuals.de::e452df13-3c83-4459-b441-5bfa95780685" providerId="AD" clId="Web-{CC1986DB-8BD7-4295-F9D0-08D46C8694AC}" dt="2020-09-11T06:57:12.042" v="1404"/>
          <ac:picMkLst>
            <pc:docMk/>
            <pc:sldMk cId="1163362638" sldId="301"/>
            <ac:picMk id="8" creationId="{4064807B-C8AF-4C14-873C-2E6E13626043}"/>
          </ac:picMkLst>
        </pc:picChg>
        <pc:picChg chg="add del mod">
          <ac:chgData name="Frank Hufnagel" userId="S::frank@finevisuals.de::e452df13-3c83-4459-b441-5bfa95780685" providerId="AD" clId="Web-{CC1986DB-8BD7-4295-F9D0-08D46C8694AC}" dt="2020-09-11T06:57:12.558" v="1405"/>
          <ac:picMkLst>
            <pc:docMk/>
            <pc:sldMk cId="1163362638" sldId="301"/>
            <ac:picMk id="9" creationId="{C50A1972-9129-4DA1-80A8-B69AED11351E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57:53.714" v="1425" actId="1076"/>
          <ac:picMkLst>
            <pc:docMk/>
            <pc:sldMk cId="1163362638" sldId="301"/>
            <ac:picMk id="10" creationId="{099E4ABB-8632-4CD3-9319-E3030876ACA4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57:53.745" v="1426" actId="1076"/>
          <ac:picMkLst>
            <pc:docMk/>
            <pc:sldMk cId="1163362638" sldId="301"/>
            <ac:picMk id="11" creationId="{C8507A9F-1672-4AA2-9364-BA579AD330E4}"/>
          </ac:picMkLst>
        </pc:picChg>
      </pc:sldChg>
      <pc:sldChg chg="add del replId">
        <pc:chgData name="Frank Hufnagel" userId="S::frank@finevisuals.de::e452df13-3c83-4459-b441-5bfa95780685" providerId="AD" clId="Web-{CC1986DB-8BD7-4295-F9D0-08D46C8694AC}" dt="2020-09-11T06:45:24.041" v="1188"/>
        <pc:sldMkLst>
          <pc:docMk/>
          <pc:sldMk cId="3293926800" sldId="302"/>
        </pc:sldMkLst>
      </pc:sldChg>
      <pc:sldChg chg="addSp delSp modSp add ord replId">
        <pc:chgData name="Frank Hufnagel" userId="S::frank@finevisuals.de::e452df13-3c83-4459-b441-5bfa95780685" providerId="AD" clId="Web-{CC1986DB-8BD7-4295-F9D0-08D46C8694AC}" dt="2020-09-11T06:57:21.276" v="1409" actId="20577"/>
        <pc:sldMkLst>
          <pc:docMk/>
          <pc:sldMk cId="4262665986" sldId="302"/>
        </pc:sldMkLst>
        <pc:spChg chg="mod">
          <ac:chgData name="Frank Hufnagel" userId="S::frank@finevisuals.de::e452df13-3c83-4459-b441-5bfa95780685" providerId="AD" clId="Web-{CC1986DB-8BD7-4295-F9D0-08D46C8694AC}" dt="2020-09-11T06:57:21.276" v="1409" actId="20577"/>
          <ac:spMkLst>
            <pc:docMk/>
            <pc:sldMk cId="4262665986" sldId="302"/>
            <ac:spMk id="2" creationId="{5C1D9DF7-60E2-4D47-AD86-0382773DBB72}"/>
          </ac:spMkLst>
        </pc:spChg>
        <pc:picChg chg="add mod">
          <ac:chgData name="Frank Hufnagel" userId="S::frank@finevisuals.de::e452df13-3c83-4459-b441-5bfa95780685" providerId="AD" clId="Web-{CC1986DB-8BD7-4295-F9D0-08D46C8694AC}" dt="2020-09-11T06:49:27.416" v="1230" actId="1076"/>
          <ac:picMkLst>
            <pc:docMk/>
            <pc:sldMk cId="4262665986" sldId="302"/>
            <ac:picMk id="3" creationId="{19A43D37-5277-4D13-B536-300271BDE7AC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49:27.416" v="1231" actId="1076"/>
          <ac:picMkLst>
            <pc:docMk/>
            <pc:sldMk cId="4262665986" sldId="302"/>
            <ac:picMk id="4" creationId="{B26FDB2F-3C9B-42A8-B8F5-FB983983BBD7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49:27.401" v="1229" actId="1076"/>
          <ac:picMkLst>
            <pc:docMk/>
            <pc:sldMk cId="4262665986" sldId="302"/>
            <ac:picMk id="5" creationId="{6704267C-3D57-473A-AF44-2D0A01275385}"/>
          </ac:picMkLst>
        </pc:picChg>
        <pc:picChg chg="del">
          <ac:chgData name="Frank Hufnagel" userId="S::frank@finevisuals.de::e452df13-3c83-4459-b441-5bfa95780685" providerId="AD" clId="Web-{CC1986DB-8BD7-4295-F9D0-08D46C8694AC}" dt="2020-09-11T06:47:01.213" v="1205"/>
          <ac:picMkLst>
            <pc:docMk/>
            <pc:sldMk cId="4262665986" sldId="302"/>
            <ac:picMk id="8" creationId="{4064807B-C8AF-4C14-873C-2E6E13626043}"/>
          </ac:picMkLst>
        </pc:picChg>
        <pc:picChg chg="del">
          <ac:chgData name="Frank Hufnagel" userId="S::frank@finevisuals.de::e452df13-3c83-4459-b441-5bfa95780685" providerId="AD" clId="Web-{CC1986DB-8BD7-4295-F9D0-08D46C8694AC}" dt="2020-09-11T06:47:01.620" v="1206"/>
          <ac:picMkLst>
            <pc:docMk/>
            <pc:sldMk cId="4262665986" sldId="302"/>
            <ac:picMk id="9" creationId="{C50A1972-9129-4DA1-80A8-B69AED11351E}"/>
          </ac:picMkLst>
        </pc:picChg>
        <pc:cxnChg chg="add mod">
          <ac:chgData name="Frank Hufnagel" userId="S::frank@finevisuals.de::e452df13-3c83-4459-b441-5bfa95780685" providerId="AD" clId="Web-{CC1986DB-8BD7-4295-F9D0-08D46C8694AC}" dt="2020-09-11T06:50:41.995" v="1236"/>
          <ac:cxnSpMkLst>
            <pc:docMk/>
            <pc:sldMk cId="4262665986" sldId="302"/>
            <ac:cxnSpMk id="6" creationId="{BDFA47C1-172E-46EB-823B-1F1679FF63FE}"/>
          </ac:cxnSpMkLst>
        </pc:cxnChg>
        <pc:cxnChg chg="add mod">
          <ac:chgData name="Frank Hufnagel" userId="S::frank@finevisuals.de::e452df13-3c83-4459-b441-5bfa95780685" providerId="AD" clId="Web-{CC1986DB-8BD7-4295-F9D0-08D46C8694AC}" dt="2020-09-11T06:50:49.245" v="1238" actId="1076"/>
          <ac:cxnSpMkLst>
            <pc:docMk/>
            <pc:sldMk cId="4262665986" sldId="302"/>
            <ac:cxnSpMk id="10" creationId="{FD5D9CD1-6FDD-4ABF-AD7E-3E4B12231ED9}"/>
          </ac:cxnSpMkLst>
        </pc:cxnChg>
        <pc:cxnChg chg="add mod">
          <ac:chgData name="Frank Hufnagel" userId="S::frank@finevisuals.de::e452df13-3c83-4459-b441-5bfa95780685" providerId="AD" clId="Web-{CC1986DB-8BD7-4295-F9D0-08D46C8694AC}" dt="2020-09-11T06:50:52.026" v="1240" actId="1076"/>
          <ac:cxnSpMkLst>
            <pc:docMk/>
            <pc:sldMk cId="4262665986" sldId="302"/>
            <ac:cxnSpMk id="11" creationId="{FAC43C2B-4FF0-4820-8454-6C8BA365EF90}"/>
          </ac:cxnSpMkLst>
        </pc:cxnChg>
        <pc:cxnChg chg="add mod">
          <ac:chgData name="Frank Hufnagel" userId="S::frank@finevisuals.de::e452df13-3c83-4459-b441-5bfa95780685" providerId="AD" clId="Web-{CC1986DB-8BD7-4295-F9D0-08D46C8694AC}" dt="2020-09-11T06:50:57.245" v="1242" actId="1076"/>
          <ac:cxnSpMkLst>
            <pc:docMk/>
            <pc:sldMk cId="4262665986" sldId="302"/>
            <ac:cxnSpMk id="12" creationId="{1979FDE5-9E3F-416E-B58D-478CE9E72F6D}"/>
          </ac:cxnSpMkLst>
        </pc:cxnChg>
        <pc:cxnChg chg="add mod">
          <ac:chgData name="Frank Hufnagel" userId="S::frank@finevisuals.de::e452df13-3c83-4459-b441-5bfa95780685" providerId="AD" clId="Web-{CC1986DB-8BD7-4295-F9D0-08D46C8694AC}" dt="2020-09-11T06:51:00.401" v="1244" actId="1076"/>
          <ac:cxnSpMkLst>
            <pc:docMk/>
            <pc:sldMk cId="4262665986" sldId="302"/>
            <ac:cxnSpMk id="13" creationId="{A154D48A-1DFE-4B51-BBCD-464C9AFA68A2}"/>
          </ac:cxnSpMkLst>
        </pc:cxnChg>
        <pc:cxnChg chg="add mod">
          <ac:chgData name="Frank Hufnagel" userId="S::frank@finevisuals.de::e452df13-3c83-4459-b441-5bfa95780685" providerId="AD" clId="Web-{CC1986DB-8BD7-4295-F9D0-08D46C8694AC}" dt="2020-09-11T06:51:03.010" v="1246" actId="1076"/>
          <ac:cxnSpMkLst>
            <pc:docMk/>
            <pc:sldMk cId="4262665986" sldId="302"/>
            <ac:cxnSpMk id="14" creationId="{AEF1C4AC-15E1-4EE5-93C5-109B32BA4965}"/>
          </ac:cxnSpMkLst>
        </pc:cxnChg>
      </pc:sldChg>
      <pc:sldChg chg="addSp delSp modSp add replId">
        <pc:chgData name="Frank Hufnagel" userId="S::frank@finevisuals.de::e452df13-3c83-4459-b441-5bfa95780685" providerId="AD" clId="Web-{CC1986DB-8BD7-4295-F9D0-08D46C8694AC}" dt="2020-09-11T06:57:15.620" v="1406" actId="20577"/>
        <pc:sldMkLst>
          <pc:docMk/>
          <pc:sldMk cId="1134472186" sldId="303"/>
        </pc:sldMkLst>
        <pc:spChg chg="mod">
          <ac:chgData name="Frank Hufnagel" userId="S::frank@finevisuals.de::e452df13-3c83-4459-b441-5bfa95780685" providerId="AD" clId="Web-{CC1986DB-8BD7-4295-F9D0-08D46C8694AC}" dt="2020-09-11T06:57:15.620" v="1406" actId="20577"/>
          <ac:spMkLst>
            <pc:docMk/>
            <pc:sldMk cId="1134472186" sldId="303"/>
            <ac:spMk id="2" creationId="{5C1D9DF7-60E2-4D47-AD86-0382773DBB72}"/>
          </ac:spMkLst>
        </pc:spChg>
        <pc:spChg chg="add mod">
          <ac:chgData name="Frank Hufnagel" userId="S::frank@finevisuals.de::e452df13-3c83-4459-b441-5bfa95780685" providerId="AD" clId="Web-{CC1986DB-8BD7-4295-F9D0-08D46C8694AC}" dt="2020-09-11T06:54:50.807" v="1395" actId="20577"/>
          <ac:spMkLst>
            <pc:docMk/>
            <pc:sldMk cId="1134472186" sldId="303"/>
            <ac:spMk id="9" creationId="{1E3AB6F7-608B-4570-BF32-E45B56B3D142}"/>
          </ac:spMkLst>
        </pc:spChg>
        <pc:picChg chg="del">
          <ac:chgData name="Frank Hufnagel" userId="S::frank@finevisuals.de::e452df13-3c83-4459-b441-5bfa95780685" providerId="AD" clId="Web-{CC1986DB-8BD7-4295-F9D0-08D46C8694AC}" dt="2020-09-11T06:51:45.057" v="1249"/>
          <ac:picMkLst>
            <pc:docMk/>
            <pc:sldMk cId="1134472186" sldId="303"/>
            <ac:picMk id="3" creationId="{19A43D37-5277-4D13-B536-300271BDE7AC}"/>
          </ac:picMkLst>
        </pc:picChg>
        <pc:picChg chg="del">
          <ac:chgData name="Frank Hufnagel" userId="S::frank@finevisuals.de::e452df13-3c83-4459-b441-5bfa95780685" providerId="AD" clId="Web-{CC1986DB-8BD7-4295-F9D0-08D46C8694AC}" dt="2020-09-11T06:51:45.432" v="1250"/>
          <ac:picMkLst>
            <pc:docMk/>
            <pc:sldMk cId="1134472186" sldId="303"/>
            <ac:picMk id="4" creationId="{B26FDB2F-3C9B-42A8-B8F5-FB983983BBD7}"/>
          </ac:picMkLst>
        </pc:picChg>
        <pc:picChg chg="del">
          <ac:chgData name="Frank Hufnagel" userId="S::frank@finevisuals.de::e452df13-3c83-4459-b441-5bfa95780685" providerId="AD" clId="Web-{CC1986DB-8BD7-4295-F9D0-08D46C8694AC}" dt="2020-09-11T06:51:44.682" v="1248"/>
          <ac:picMkLst>
            <pc:docMk/>
            <pc:sldMk cId="1134472186" sldId="303"/>
            <ac:picMk id="5" creationId="{6704267C-3D57-473A-AF44-2D0A01275385}"/>
          </ac:picMkLst>
        </pc:picChg>
        <pc:picChg chg="add del mod">
          <ac:chgData name="Frank Hufnagel" userId="S::frank@finevisuals.de::e452df13-3c83-4459-b441-5bfa95780685" providerId="AD" clId="Web-{CC1986DB-8BD7-4295-F9D0-08D46C8694AC}" dt="2020-09-11T06:51:50.214" v="1258"/>
          <ac:picMkLst>
            <pc:docMk/>
            <pc:sldMk cId="1134472186" sldId="303"/>
            <ac:picMk id="7" creationId="{A2C750F8-7178-4DE0-80C9-AD904EF8DF15}"/>
          </ac:picMkLst>
        </pc:picChg>
        <pc:picChg chg="add mod">
          <ac:chgData name="Frank Hufnagel" userId="S::frank@finevisuals.de::e452df13-3c83-4459-b441-5bfa95780685" providerId="AD" clId="Web-{CC1986DB-8BD7-4295-F9D0-08D46C8694AC}" dt="2020-09-11T06:51:59.589" v="1262" actId="1076"/>
          <ac:picMkLst>
            <pc:docMk/>
            <pc:sldMk cId="1134472186" sldId="303"/>
            <ac:picMk id="8" creationId="{FE3F7CE5-1C53-427C-99BD-0287C5B68C39}"/>
          </ac:picMkLst>
        </pc:picChg>
        <pc:cxnChg chg="del">
          <ac:chgData name="Frank Hufnagel" userId="S::frank@finevisuals.de::e452df13-3c83-4459-b441-5bfa95780685" providerId="AD" clId="Web-{CC1986DB-8BD7-4295-F9D0-08D46C8694AC}" dt="2020-09-11T06:51:46.635" v="1256"/>
          <ac:cxnSpMkLst>
            <pc:docMk/>
            <pc:sldMk cId="1134472186" sldId="303"/>
            <ac:cxnSpMk id="6" creationId="{BDFA47C1-172E-46EB-823B-1F1679FF63FE}"/>
          </ac:cxnSpMkLst>
        </pc:cxnChg>
        <pc:cxnChg chg="del">
          <ac:chgData name="Frank Hufnagel" userId="S::frank@finevisuals.de::e452df13-3c83-4459-b441-5bfa95780685" providerId="AD" clId="Web-{CC1986DB-8BD7-4295-F9D0-08D46C8694AC}" dt="2020-09-11T06:51:46.635" v="1255"/>
          <ac:cxnSpMkLst>
            <pc:docMk/>
            <pc:sldMk cId="1134472186" sldId="303"/>
            <ac:cxnSpMk id="10" creationId="{FD5D9CD1-6FDD-4ABF-AD7E-3E4B12231ED9}"/>
          </ac:cxnSpMkLst>
        </pc:cxnChg>
        <pc:cxnChg chg="del">
          <ac:chgData name="Frank Hufnagel" userId="S::frank@finevisuals.de::e452df13-3c83-4459-b441-5bfa95780685" providerId="AD" clId="Web-{CC1986DB-8BD7-4295-F9D0-08D46C8694AC}" dt="2020-09-11T06:51:46.635" v="1254"/>
          <ac:cxnSpMkLst>
            <pc:docMk/>
            <pc:sldMk cId="1134472186" sldId="303"/>
            <ac:cxnSpMk id="11" creationId="{FAC43C2B-4FF0-4820-8454-6C8BA365EF90}"/>
          </ac:cxnSpMkLst>
        </pc:cxnChg>
        <pc:cxnChg chg="del">
          <ac:chgData name="Frank Hufnagel" userId="S::frank@finevisuals.de::e452df13-3c83-4459-b441-5bfa95780685" providerId="AD" clId="Web-{CC1986DB-8BD7-4295-F9D0-08D46C8694AC}" dt="2020-09-11T06:51:46.635" v="1253"/>
          <ac:cxnSpMkLst>
            <pc:docMk/>
            <pc:sldMk cId="1134472186" sldId="303"/>
            <ac:cxnSpMk id="12" creationId="{1979FDE5-9E3F-416E-B58D-478CE9E72F6D}"/>
          </ac:cxnSpMkLst>
        </pc:cxnChg>
        <pc:cxnChg chg="del">
          <ac:chgData name="Frank Hufnagel" userId="S::frank@finevisuals.de::e452df13-3c83-4459-b441-5bfa95780685" providerId="AD" clId="Web-{CC1986DB-8BD7-4295-F9D0-08D46C8694AC}" dt="2020-09-11T06:51:46.635" v="1252"/>
          <ac:cxnSpMkLst>
            <pc:docMk/>
            <pc:sldMk cId="1134472186" sldId="303"/>
            <ac:cxnSpMk id="13" creationId="{A154D48A-1DFE-4B51-BBCD-464C9AFA68A2}"/>
          </ac:cxnSpMkLst>
        </pc:cxnChg>
        <pc:cxnChg chg="del">
          <ac:chgData name="Frank Hufnagel" userId="S::frank@finevisuals.de::e452df13-3c83-4459-b441-5bfa95780685" providerId="AD" clId="Web-{CC1986DB-8BD7-4295-F9D0-08D46C8694AC}" dt="2020-09-11T06:51:46.635" v="1251"/>
          <ac:cxnSpMkLst>
            <pc:docMk/>
            <pc:sldMk cId="1134472186" sldId="303"/>
            <ac:cxnSpMk id="14" creationId="{AEF1C4AC-15E1-4EE5-93C5-109B32BA4965}"/>
          </ac:cxnSpMkLst>
        </pc:cxnChg>
      </pc:sldChg>
      <pc:sldChg chg="add del replId">
        <pc:chgData name="Frank Hufnagel" userId="S::frank@finevisuals.de::e452df13-3c83-4459-b441-5bfa95780685" providerId="AD" clId="Web-{CC1986DB-8BD7-4295-F9D0-08D46C8694AC}" dt="2020-09-11T06:47:04.557" v="1208"/>
        <pc:sldMkLst>
          <pc:docMk/>
          <pc:sldMk cId="3000418103" sldId="303"/>
        </pc:sldMkLst>
      </pc:sldChg>
      <pc:sldChg chg="add replId">
        <pc:chgData name="Frank Hufnagel" userId="S::frank@finevisuals.de::e452df13-3c83-4459-b441-5bfa95780685" providerId="AD" clId="Web-{CC1986DB-8BD7-4295-F9D0-08D46C8694AC}" dt="2020-09-11T06:57:03.573" v="1397"/>
        <pc:sldMkLst>
          <pc:docMk/>
          <pc:sldMk cId="4017744534" sldId="304"/>
        </pc:sldMkLst>
      </pc:sldChg>
      <pc:sldChg chg="addSp delSp modSp add del replId">
        <pc:chgData name="Frank Hufnagel" userId="S::frank@finevisuals.de::e452df13-3c83-4459-b441-5bfa95780685" providerId="AD" clId="Web-{CC1986DB-8BD7-4295-F9D0-08D46C8694AC}" dt="2020-09-11T07:02:05.808" v="1458"/>
        <pc:sldMkLst>
          <pc:docMk/>
          <pc:sldMk cId="58428732" sldId="305"/>
        </pc:sldMkLst>
        <pc:spChg chg="del mod">
          <ac:chgData name="Frank Hufnagel" userId="S::frank@finevisuals.de::e452df13-3c83-4459-b441-5bfa95780685" providerId="AD" clId="Web-{CC1986DB-8BD7-4295-F9D0-08D46C8694AC}" dt="2020-09-11T07:02:02.698" v="1456"/>
          <ac:spMkLst>
            <pc:docMk/>
            <pc:sldMk cId="58428732" sldId="305"/>
            <ac:spMk id="3" creationId="{8AE721A3-D9F9-4DE4-B287-F5208AA5B8ED}"/>
          </ac:spMkLst>
        </pc:spChg>
        <pc:spChg chg="add del mod">
          <ac:chgData name="Frank Hufnagel" userId="S::frank@finevisuals.de::e452df13-3c83-4459-b441-5bfa95780685" providerId="AD" clId="Web-{CC1986DB-8BD7-4295-F9D0-08D46C8694AC}" dt="2020-09-11T07:02:04.745" v="1457"/>
          <ac:spMkLst>
            <pc:docMk/>
            <pc:sldMk cId="58428732" sldId="305"/>
            <ac:spMk id="6" creationId="{ABC54B40-6107-4D48-BB10-712BD75E130D}"/>
          </ac:spMkLst>
        </pc:spChg>
      </pc:sldChg>
    </pc:docChg>
  </pc:docChgLst>
  <pc:docChgLst>
    <pc:chgData name="Frank Hufnagel" userId="S::frank@finevisuals.de::e452df13-3c83-4459-b441-5bfa95780685" providerId="AD" clId="Web-{B4F7FBF4-B063-4C69-AB3F-EFBEA94A0358}"/>
    <pc:docChg chg="addSld delSld modSld sldOrd">
      <pc:chgData name="Frank Hufnagel" userId="S::frank@finevisuals.de::e452df13-3c83-4459-b441-5bfa95780685" providerId="AD" clId="Web-{B4F7FBF4-B063-4C69-AB3F-EFBEA94A0358}" dt="2020-09-15T14:56:18.178" v="374" actId="1076"/>
      <pc:docMkLst>
        <pc:docMk/>
      </pc:docMkLst>
      <pc:sldChg chg="delSp modSp">
        <pc:chgData name="Frank Hufnagel" userId="S::frank@finevisuals.de::e452df13-3c83-4459-b441-5bfa95780685" providerId="AD" clId="Web-{B4F7FBF4-B063-4C69-AB3F-EFBEA94A0358}" dt="2020-09-15T13:06:41.719" v="292" actId="1076"/>
        <pc:sldMkLst>
          <pc:docMk/>
          <pc:sldMk cId="213490394" sldId="302"/>
        </pc:sldMkLst>
        <pc:spChg chg="del">
          <ac:chgData name="Frank Hufnagel" userId="S::frank@finevisuals.de::e452df13-3c83-4459-b441-5bfa95780685" providerId="AD" clId="Web-{B4F7FBF4-B063-4C69-AB3F-EFBEA94A0358}" dt="2020-09-15T12:09:30.324" v="23"/>
          <ac:spMkLst>
            <pc:docMk/>
            <pc:sldMk cId="213490394" sldId="302"/>
            <ac:spMk id="3" creationId="{A0DAD463-FF65-46A2-936E-26CBDA8508C3}"/>
          </ac:spMkLst>
        </pc:spChg>
        <pc:spChg chg="del">
          <ac:chgData name="Frank Hufnagel" userId="S::frank@finevisuals.de::e452df13-3c83-4459-b441-5bfa95780685" providerId="AD" clId="Web-{B4F7FBF4-B063-4C69-AB3F-EFBEA94A0358}" dt="2020-09-15T13:02:27.937" v="230"/>
          <ac:spMkLst>
            <pc:docMk/>
            <pc:sldMk cId="213490394" sldId="302"/>
            <ac:spMk id="14" creationId="{A083F86E-DDC7-4F53-AA64-086641DC560C}"/>
          </ac:spMkLst>
        </pc:spChg>
        <pc:spChg chg="del">
          <ac:chgData name="Frank Hufnagel" userId="S::frank@finevisuals.de::e452df13-3c83-4459-b441-5bfa95780685" providerId="AD" clId="Web-{B4F7FBF4-B063-4C69-AB3F-EFBEA94A0358}" dt="2020-09-15T13:02:28.468" v="231"/>
          <ac:spMkLst>
            <pc:docMk/>
            <pc:sldMk cId="213490394" sldId="302"/>
            <ac:spMk id="15" creationId="{3D1F11C9-35B0-4D89-9878-20EB9580E8A0}"/>
          </ac:spMkLst>
        </pc:spChg>
        <pc:spChg chg="del">
          <ac:chgData name="Frank Hufnagel" userId="S::frank@finevisuals.de::e452df13-3c83-4459-b441-5bfa95780685" providerId="AD" clId="Web-{B4F7FBF4-B063-4C69-AB3F-EFBEA94A0358}" dt="2020-09-15T13:02:32.562" v="237"/>
          <ac:spMkLst>
            <pc:docMk/>
            <pc:sldMk cId="213490394" sldId="302"/>
            <ac:spMk id="16" creationId="{A3FB95D2-F84D-4517-B246-64EBF373F25B}"/>
          </ac:spMkLst>
        </pc:spChg>
        <pc:spChg chg="del">
          <ac:chgData name="Frank Hufnagel" userId="S::frank@finevisuals.de::e452df13-3c83-4459-b441-5bfa95780685" providerId="AD" clId="Web-{B4F7FBF4-B063-4C69-AB3F-EFBEA94A0358}" dt="2020-09-15T13:02:31.375" v="236"/>
          <ac:spMkLst>
            <pc:docMk/>
            <pc:sldMk cId="213490394" sldId="302"/>
            <ac:spMk id="17" creationId="{6E5895DE-FC02-43A4-9C38-5EF05D843B2A}"/>
          </ac:spMkLst>
        </pc:spChg>
        <pc:spChg chg="del mod">
          <ac:chgData name="Frank Hufnagel" userId="S::frank@finevisuals.de::e452df13-3c83-4459-b441-5bfa95780685" providerId="AD" clId="Web-{B4F7FBF4-B063-4C69-AB3F-EFBEA94A0358}" dt="2020-09-15T13:02:33.984" v="238"/>
          <ac:spMkLst>
            <pc:docMk/>
            <pc:sldMk cId="213490394" sldId="302"/>
            <ac:spMk id="18" creationId="{DD38591E-682A-49D5-B430-C35BF3DF2875}"/>
          </ac:spMkLst>
        </pc:spChg>
        <pc:spChg chg="del">
          <ac:chgData name="Frank Hufnagel" userId="S::frank@finevisuals.de::e452df13-3c83-4459-b441-5bfa95780685" providerId="AD" clId="Web-{B4F7FBF4-B063-4C69-AB3F-EFBEA94A0358}" dt="2020-09-15T13:02:29.031" v="232"/>
          <ac:spMkLst>
            <pc:docMk/>
            <pc:sldMk cId="213490394" sldId="302"/>
            <ac:spMk id="19" creationId="{974D92F0-E32D-4C47-A068-43404624811D}"/>
          </ac:spMkLst>
        </pc:spChg>
        <pc:spChg chg="del mod">
          <ac:chgData name="Frank Hufnagel" userId="S::frank@finevisuals.de::e452df13-3c83-4459-b441-5bfa95780685" providerId="AD" clId="Web-{B4F7FBF4-B063-4C69-AB3F-EFBEA94A0358}" dt="2020-09-15T13:02:27.546" v="229"/>
          <ac:spMkLst>
            <pc:docMk/>
            <pc:sldMk cId="213490394" sldId="302"/>
            <ac:spMk id="21" creationId="{099F4121-C0D2-43B4-A3A0-6DED2B099107}"/>
          </ac:spMkLst>
        </pc:spChg>
        <pc:picChg chg="del">
          <ac:chgData name="Frank Hufnagel" userId="S::frank@finevisuals.de::e452df13-3c83-4459-b441-5bfa95780685" providerId="AD" clId="Web-{B4F7FBF4-B063-4C69-AB3F-EFBEA94A0358}" dt="2020-09-15T13:02:35.375" v="239"/>
          <ac:picMkLst>
            <pc:docMk/>
            <pc:sldMk cId="213490394" sldId="302"/>
            <ac:picMk id="5" creationId="{0C1EDEB5-458C-4F9A-A653-38DB182F69B2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05:45.140" v="290" actId="1076"/>
          <ac:picMkLst>
            <pc:docMk/>
            <pc:sldMk cId="213490394" sldId="302"/>
            <ac:picMk id="7" creationId="{6B529327-435E-4646-A584-E2B4B91F7A8A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05:42.078" v="289" actId="14100"/>
          <ac:picMkLst>
            <pc:docMk/>
            <pc:sldMk cId="213490394" sldId="302"/>
            <ac:picMk id="8" creationId="{4CF9A9A2-6262-47A8-BFB9-89CABFF3F1D4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06:41.719" v="292" actId="1076"/>
          <ac:picMkLst>
            <pc:docMk/>
            <pc:sldMk cId="213490394" sldId="302"/>
            <ac:picMk id="9" creationId="{1B836A88-7FC2-4640-8A56-A0EDBEAA1529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05:35.078" v="286" actId="14100"/>
          <ac:picMkLst>
            <pc:docMk/>
            <pc:sldMk cId="213490394" sldId="302"/>
            <ac:picMk id="10" creationId="{227F93E0-ACFA-4DD3-832C-0F37D4FCB2CA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03:18.984" v="264" actId="1076"/>
          <ac:picMkLst>
            <pc:docMk/>
            <pc:sldMk cId="213490394" sldId="302"/>
            <ac:picMk id="11" creationId="{65BA3DB3-6784-40D5-9FD1-C52E7281E4D6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05:27.828" v="282" actId="1076"/>
          <ac:picMkLst>
            <pc:docMk/>
            <pc:sldMk cId="213490394" sldId="302"/>
            <ac:picMk id="12" creationId="{A6741BCC-9A5E-4849-89B5-9A4FFD9D79C2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05:25.609" v="281" actId="1076"/>
          <ac:picMkLst>
            <pc:docMk/>
            <pc:sldMk cId="213490394" sldId="302"/>
            <ac:picMk id="13" creationId="{FBCECE43-15DE-47C5-A301-9A8BD8AB24FD}"/>
          </ac:picMkLst>
        </pc:picChg>
      </pc:sldChg>
      <pc:sldChg chg="delSp">
        <pc:chgData name="Frank Hufnagel" userId="S::frank@finevisuals.de::e452df13-3c83-4459-b441-5bfa95780685" providerId="AD" clId="Web-{B4F7FBF4-B063-4C69-AB3F-EFBEA94A0358}" dt="2020-09-15T13:37:09.564" v="295"/>
        <pc:sldMkLst>
          <pc:docMk/>
          <pc:sldMk cId="4126978205" sldId="307"/>
        </pc:sldMkLst>
        <pc:spChg chg="del">
          <ac:chgData name="Frank Hufnagel" userId="S::frank@finevisuals.de::e452df13-3c83-4459-b441-5bfa95780685" providerId="AD" clId="Web-{B4F7FBF4-B063-4C69-AB3F-EFBEA94A0358}" dt="2020-09-15T13:37:09.564" v="295"/>
          <ac:spMkLst>
            <pc:docMk/>
            <pc:sldMk cId="4126978205" sldId="307"/>
            <ac:spMk id="6" creationId="{F75036F6-2C37-4402-839E-0D38579C8D7F}"/>
          </ac:spMkLst>
        </pc:spChg>
      </pc:sldChg>
      <pc:sldChg chg="modSp">
        <pc:chgData name="Frank Hufnagel" userId="S::frank@finevisuals.de::e452df13-3c83-4459-b441-5bfa95780685" providerId="AD" clId="Web-{B4F7FBF4-B063-4C69-AB3F-EFBEA94A0358}" dt="2020-09-15T13:41:51.830" v="296" actId="1076"/>
        <pc:sldMkLst>
          <pc:docMk/>
          <pc:sldMk cId="1327189547" sldId="309"/>
        </pc:sldMkLst>
        <pc:picChg chg="mod">
          <ac:chgData name="Frank Hufnagel" userId="S::frank@finevisuals.de::e452df13-3c83-4459-b441-5bfa95780685" providerId="AD" clId="Web-{B4F7FBF4-B063-4C69-AB3F-EFBEA94A0358}" dt="2020-09-15T13:41:51.830" v="296" actId="1076"/>
          <ac:picMkLst>
            <pc:docMk/>
            <pc:sldMk cId="1327189547" sldId="309"/>
            <ac:picMk id="5" creationId="{2C024528-99FD-4DA8-BA50-CE5D0AEB172B}"/>
          </ac:picMkLst>
        </pc:picChg>
      </pc:sldChg>
      <pc:sldChg chg="modSp">
        <pc:chgData name="Frank Hufnagel" userId="S::frank@finevisuals.de::e452df13-3c83-4459-b441-5bfa95780685" providerId="AD" clId="Web-{B4F7FBF4-B063-4C69-AB3F-EFBEA94A0358}" dt="2020-09-15T13:52:23.706" v="299" actId="14100"/>
        <pc:sldMkLst>
          <pc:docMk/>
          <pc:sldMk cId="271556589" sldId="326"/>
        </pc:sldMkLst>
        <pc:picChg chg="mod">
          <ac:chgData name="Frank Hufnagel" userId="S::frank@finevisuals.de::e452df13-3c83-4459-b441-5bfa95780685" providerId="AD" clId="Web-{B4F7FBF4-B063-4C69-AB3F-EFBEA94A0358}" dt="2020-09-15T13:51:38.909" v="297" actId="14100"/>
          <ac:picMkLst>
            <pc:docMk/>
            <pc:sldMk cId="271556589" sldId="326"/>
            <ac:picMk id="3" creationId="{F6B306C7-61E4-44AC-BE1F-CFF60DC4D2C5}"/>
          </ac:picMkLst>
        </pc:picChg>
        <pc:picChg chg="mod">
          <ac:chgData name="Frank Hufnagel" userId="S::frank@finevisuals.de::e452df13-3c83-4459-b441-5bfa95780685" providerId="AD" clId="Web-{B4F7FBF4-B063-4C69-AB3F-EFBEA94A0358}" dt="2020-09-15T13:52:23.706" v="299" actId="14100"/>
          <ac:picMkLst>
            <pc:docMk/>
            <pc:sldMk cId="271556589" sldId="326"/>
            <ac:picMk id="4" creationId="{05F058E8-B7FE-4B99-BB6C-8FA11D22CE8F}"/>
          </ac:picMkLst>
        </pc:picChg>
      </pc:sldChg>
      <pc:sldChg chg="modSp">
        <pc:chgData name="Frank Hufnagel" userId="S::frank@finevisuals.de::e452df13-3c83-4459-b441-5bfa95780685" providerId="AD" clId="Web-{B4F7FBF4-B063-4C69-AB3F-EFBEA94A0358}" dt="2020-09-15T13:52:43.831" v="300" actId="1076"/>
        <pc:sldMkLst>
          <pc:docMk/>
          <pc:sldMk cId="2017694546" sldId="327"/>
        </pc:sldMkLst>
        <pc:spChg chg="mod">
          <ac:chgData name="Frank Hufnagel" userId="S::frank@finevisuals.de::e452df13-3c83-4459-b441-5bfa95780685" providerId="AD" clId="Web-{B4F7FBF4-B063-4C69-AB3F-EFBEA94A0358}" dt="2020-09-15T13:52:43.831" v="300" actId="1076"/>
          <ac:spMkLst>
            <pc:docMk/>
            <pc:sldMk cId="2017694546" sldId="327"/>
            <ac:spMk id="7" creationId="{D8745129-D0AB-4B10-BDF2-C1748433ADB5}"/>
          </ac:spMkLst>
        </pc:spChg>
      </pc:sldChg>
      <pc:sldChg chg="addSp delSp modSp">
        <pc:chgData name="Frank Hufnagel" userId="S::frank@finevisuals.de::e452df13-3c83-4459-b441-5bfa95780685" providerId="AD" clId="Web-{B4F7FBF4-B063-4C69-AB3F-EFBEA94A0358}" dt="2020-09-15T14:35:25.193" v="315"/>
        <pc:sldMkLst>
          <pc:docMk/>
          <pc:sldMk cId="1936250391" sldId="335"/>
        </pc:sldMkLst>
        <pc:spChg chg="del mod">
          <ac:chgData name="Frank Hufnagel" userId="S::frank@finevisuals.de::e452df13-3c83-4459-b441-5bfa95780685" providerId="AD" clId="Web-{B4F7FBF4-B063-4C69-AB3F-EFBEA94A0358}" dt="2020-09-15T14:34:40.365" v="304"/>
          <ac:spMkLst>
            <pc:docMk/>
            <pc:sldMk cId="1936250391" sldId="335"/>
            <ac:spMk id="6" creationId="{BA9FF75C-1F52-4414-A5AE-D07323722BD1}"/>
          </ac:spMkLst>
        </pc:spChg>
        <pc:spChg chg="add del mod">
          <ac:chgData name="Frank Hufnagel" userId="S::frank@finevisuals.de::e452df13-3c83-4459-b441-5bfa95780685" providerId="AD" clId="Web-{B4F7FBF4-B063-4C69-AB3F-EFBEA94A0358}" dt="2020-09-15T14:35:25.193" v="315"/>
          <ac:spMkLst>
            <pc:docMk/>
            <pc:sldMk cId="1936250391" sldId="335"/>
            <ac:spMk id="8" creationId="{72E033ED-72A1-49EC-8F59-1F19EE19ECEF}"/>
          </ac:spMkLst>
        </pc:spChg>
        <pc:picChg chg="mod">
          <ac:chgData name="Frank Hufnagel" userId="S::frank@finevisuals.de::e452df13-3c83-4459-b441-5bfa95780685" providerId="AD" clId="Web-{B4F7FBF4-B063-4C69-AB3F-EFBEA94A0358}" dt="2020-09-15T14:34:37.083" v="302" actId="1076"/>
          <ac:picMkLst>
            <pc:docMk/>
            <pc:sldMk cId="1936250391" sldId="335"/>
            <ac:picMk id="4" creationId="{F70EAF95-E73D-4FCF-A598-FEB82BC78FAA}"/>
          </ac:picMkLst>
        </pc:picChg>
      </pc:sldChg>
      <pc:sldChg chg="del">
        <pc:chgData name="Frank Hufnagel" userId="S::frank@finevisuals.de::e452df13-3c83-4459-b441-5bfa95780685" providerId="AD" clId="Web-{B4F7FBF4-B063-4C69-AB3F-EFBEA94A0358}" dt="2020-09-15T11:51:07.870" v="0"/>
        <pc:sldMkLst>
          <pc:docMk/>
          <pc:sldMk cId="2727789830" sldId="337"/>
        </pc:sldMkLst>
      </pc:sldChg>
      <pc:sldChg chg="modSp">
        <pc:chgData name="Frank Hufnagel" userId="S::frank@finevisuals.de::e452df13-3c83-4459-b441-5bfa95780685" providerId="AD" clId="Web-{B4F7FBF4-B063-4C69-AB3F-EFBEA94A0358}" dt="2020-09-15T14:39:08.193" v="326" actId="1076"/>
        <pc:sldMkLst>
          <pc:docMk/>
          <pc:sldMk cId="4018108028" sldId="338"/>
        </pc:sldMkLst>
        <pc:spChg chg="mod">
          <ac:chgData name="Frank Hufnagel" userId="S::frank@finevisuals.de::e452df13-3c83-4459-b441-5bfa95780685" providerId="AD" clId="Web-{B4F7FBF4-B063-4C69-AB3F-EFBEA94A0358}" dt="2020-09-15T14:39:08.193" v="326" actId="1076"/>
          <ac:spMkLst>
            <pc:docMk/>
            <pc:sldMk cId="4018108028" sldId="338"/>
            <ac:spMk id="7" creationId="{D2E653D1-B044-4F37-AD6B-1B5145A488C1}"/>
          </ac:spMkLst>
        </pc:spChg>
      </pc:sldChg>
      <pc:sldChg chg="modSp">
        <pc:chgData name="Frank Hufnagel" userId="S::frank@finevisuals.de::e452df13-3c83-4459-b441-5bfa95780685" providerId="AD" clId="Web-{B4F7FBF4-B063-4C69-AB3F-EFBEA94A0358}" dt="2020-09-15T14:36:59.974" v="316" actId="1076"/>
        <pc:sldMkLst>
          <pc:docMk/>
          <pc:sldMk cId="1769956882" sldId="339"/>
        </pc:sldMkLst>
        <pc:picChg chg="mod">
          <ac:chgData name="Frank Hufnagel" userId="S::frank@finevisuals.de::e452df13-3c83-4459-b441-5bfa95780685" providerId="AD" clId="Web-{B4F7FBF4-B063-4C69-AB3F-EFBEA94A0358}" dt="2020-09-15T14:36:59.974" v="316" actId="1076"/>
          <ac:picMkLst>
            <pc:docMk/>
            <pc:sldMk cId="1769956882" sldId="339"/>
            <ac:picMk id="6" creationId="{6311F953-BBC6-4D6A-9FB3-9DA1F68C45E3}"/>
          </ac:picMkLst>
        </pc:picChg>
      </pc:sldChg>
      <pc:sldChg chg="modSp ord">
        <pc:chgData name="Frank Hufnagel" userId="S::frank@finevisuals.de::e452df13-3c83-4459-b441-5bfa95780685" providerId="AD" clId="Web-{B4F7FBF4-B063-4C69-AB3F-EFBEA94A0358}" dt="2020-09-15T12:00:58.011" v="14"/>
        <pc:sldMkLst>
          <pc:docMk/>
          <pc:sldMk cId="3186966581" sldId="342"/>
        </pc:sldMkLst>
        <pc:spChg chg="mod">
          <ac:chgData name="Frank Hufnagel" userId="S::frank@finevisuals.de::e452df13-3c83-4459-b441-5bfa95780685" providerId="AD" clId="Web-{B4F7FBF4-B063-4C69-AB3F-EFBEA94A0358}" dt="2020-09-15T11:52:03.854" v="12" actId="20577"/>
          <ac:spMkLst>
            <pc:docMk/>
            <pc:sldMk cId="3186966581" sldId="342"/>
            <ac:spMk id="3" creationId="{D81D6941-775A-4989-AB11-3CC0D4BEC6C1}"/>
          </ac:spMkLst>
        </pc:spChg>
      </pc:sldChg>
      <pc:sldChg chg="modSp">
        <pc:chgData name="Frank Hufnagel" userId="S::frank@finevisuals.de::e452df13-3c83-4459-b441-5bfa95780685" providerId="AD" clId="Web-{B4F7FBF4-B063-4C69-AB3F-EFBEA94A0358}" dt="2020-09-15T14:43:27.349" v="327" actId="1076"/>
        <pc:sldMkLst>
          <pc:docMk/>
          <pc:sldMk cId="3462491763" sldId="343"/>
        </pc:sldMkLst>
        <pc:picChg chg="mod">
          <ac:chgData name="Frank Hufnagel" userId="S::frank@finevisuals.de::e452df13-3c83-4459-b441-5bfa95780685" providerId="AD" clId="Web-{B4F7FBF4-B063-4C69-AB3F-EFBEA94A0358}" dt="2020-09-15T14:43:27.349" v="327" actId="1076"/>
          <ac:picMkLst>
            <pc:docMk/>
            <pc:sldMk cId="3462491763" sldId="343"/>
            <ac:picMk id="6" creationId="{1C2B419B-AD69-475F-B74D-E85A0429A49B}"/>
          </ac:picMkLst>
        </pc:picChg>
      </pc:sldChg>
      <pc:sldChg chg="modSp add ord replId">
        <pc:chgData name="Frank Hufnagel" userId="S::frank@finevisuals.de::e452df13-3c83-4459-b441-5bfa95780685" providerId="AD" clId="Web-{B4F7FBF4-B063-4C69-AB3F-EFBEA94A0358}" dt="2020-09-15T12:00:59.183" v="15"/>
        <pc:sldMkLst>
          <pc:docMk/>
          <pc:sldMk cId="2578265147" sldId="344"/>
        </pc:sldMkLst>
        <pc:spChg chg="mod">
          <ac:chgData name="Frank Hufnagel" userId="S::frank@finevisuals.de::e452df13-3c83-4459-b441-5bfa95780685" providerId="AD" clId="Web-{B4F7FBF4-B063-4C69-AB3F-EFBEA94A0358}" dt="2020-09-15T11:51:59.058" v="6" actId="20577"/>
          <ac:spMkLst>
            <pc:docMk/>
            <pc:sldMk cId="2578265147" sldId="344"/>
            <ac:spMk id="3" creationId="{D81D6941-775A-4989-AB11-3CC0D4BEC6C1}"/>
          </ac:spMkLst>
        </pc:spChg>
      </pc:sldChg>
      <pc:sldChg chg="addSp delSp modSp add replId">
        <pc:chgData name="Frank Hufnagel" userId="S::frank@finevisuals.de::e452df13-3c83-4459-b441-5bfa95780685" providerId="AD" clId="Web-{B4F7FBF4-B063-4C69-AB3F-EFBEA94A0358}" dt="2020-09-15T12:21:41.450" v="36" actId="1076"/>
        <pc:sldMkLst>
          <pc:docMk/>
          <pc:sldMk cId="883063747" sldId="345"/>
        </pc:sldMkLst>
        <pc:picChg chg="add mod">
          <ac:chgData name="Frank Hufnagel" userId="S::frank@finevisuals.de::e452df13-3c83-4459-b441-5bfa95780685" providerId="AD" clId="Web-{B4F7FBF4-B063-4C69-AB3F-EFBEA94A0358}" dt="2020-09-15T12:21:22.013" v="32" actId="1076"/>
          <ac:picMkLst>
            <pc:docMk/>
            <pc:sldMk cId="883063747" sldId="345"/>
            <ac:picMk id="3" creationId="{011BB016-85E0-472B-B245-B6B5DD331430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21:41.450" v="36" actId="1076"/>
          <ac:picMkLst>
            <pc:docMk/>
            <pc:sldMk cId="883063747" sldId="345"/>
            <ac:picMk id="4" creationId="{3E9528D5-2D33-45E2-BD28-7049DCE2A9C1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1:14.966" v="26"/>
          <ac:picMkLst>
            <pc:docMk/>
            <pc:sldMk cId="883063747" sldId="345"/>
            <ac:picMk id="5" creationId="{14D4CD95-2770-41AE-9777-AA47F8BDD528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1:15.966" v="29"/>
          <ac:picMkLst>
            <pc:docMk/>
            <pc:sldMk cId="883063747" sldId="345"/>
            <ac:picMk id="12" creationId="{7D8404C2-607B-4BC7-9102-2239BBA43B34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1:15.263" v="27"/>
          <ac:picMkLst>
            <pc:docMk/>
            <pc:sldMk cId="883063747" sldId="345"/>
            <ac:picMk id="13" creationId="{CDB1B6E4-1BCE-4669-837E-B3BBCE5A8E27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1:15.622" v="28"/>
          <ac:picMkLst>
            <pc:docMk/>
            <pc:sldMk cId="883063747" sldId="345"/>
            <ac:picMk id="14" creationId="{4C065F20-633D-4135-B638-CE386C965D49}"/>
          </ac:picMkLst>
        </pc:picChg>
      </pc:sldChg>
      <pc:sldChg chg="addSp delSp modSp add replId">
        <pc:chgData name="Frank Hufnagel" userId="S::frank@finevisuals.de::e452df13-3c83-4459-b441-5bfa95780685" providerId="AD" clId="Web-{B4F7FBF4-B063-4C69-AB3F-EFBEA94A0358}" dt="2020-09-15T12:23:23.419" v="47" actId="1076"/>
        <pc:sldMkLst>
          <pc:docMk/>
          <pc:sldMk cId="2772843783" sldId="346"/>
        </pc:sldMkLst>
        <pc:picChg chg="del">
          <ac:chgData name="Frank Hufnagel" userId="S::frank@finevisuals.de::e452df13-3c83-4459-b441-5bfa95780685" providerId="AD" clId="Web-{B4F7FBF4-B063-4C69-AB3F-EFBEA94A0358}" dt="2020-09-15T12:22:49.825" v="38"/>
          <ac:picMkLst>
            <pc:docMk/>
            <pc:sldMk cId="2772843783" sldId="346"/>
            <ac:picMk id="3" creationId="{011BB016-85E0-472B-B245-B6B5DD331430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2:50.169" v="39"/>
          <ac:picMkLst>
            <pc:docMk/>
            <pc:sldMk cId="2772843783" sldId="346"/>
            <ac:picMk id="4" creationId="{3E9528D5-2D33-45E2-BD28-7049DCE2A9C1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22:58.356" v="43" actId="14100"/>
          <ac:picMkLst>
            <pc:docMk/>
            <pc:sldMk cId="2772843783" sldId="346"/>
            <ac:picMk id="5" creationId="{13FFE754-E63C-4F4E-9A1C-1AFFAFF1E02F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23:23.419" v="47" actId="1076"/>
          <ac:picMkLst>
            <pc:docMk/>
            <pc:sldMk cId="2772843783" sldId="346"/>
            <ac:picMk id="6" creationId="{3F950411-04E9-407A-A043-52680FD51767}"/>
          </ac:picMkLst>
        </pc:picChg>
      </pc:sldChg>
      <pc:sldChg chg="modSp add replId">
        <pc:chgData name="Frank Hufnagel" userId="S::frank@finevisuals.de::e452df13-3c83-4459-b441-5bfa95780685" providerId="AD" clId="Web-{B4F7FBF4-B063-4C69-AB3F-EFBEA94A0358}" dt="2020-09-15T12:26:30.435" v="61" actId="20577"/>
        <pc:sldMkLst>
          <pc:docMk/>
          <pc:sldMk cId="3021639347" sldId="347"/>
        </pc:sldMkLst>
        <pc:spChg chg="mod">
          <ac:chgData name="Frank Hufnagel" userId="S::frank@finevisuals.de::e452df13-3c83-4459-b441-5bfa95780685" providerId="AD" clId="Web-{B4F7FBF4-B063-4C69-AB3F-EFBEA94A0358}" dt="2020-09-15T12:26:30.435" v="61" actId="20577"/>
          <ac:spMkLst>
            <pc:docMk/>
            <pc:sldMk cId="3021639347" sldId="347"/>
            <ac:spMk id="3" creationId="{7DBA442B-9C66-4100-859C-5D901CBF8FD2}"/>
          </ac:spMkLst>
        </pc:spChg>
      </pc:sldChg>
      <pc:sldChg chg="add del replId">
        <pc:chgData name="Frank Hufnagel" userId="S::frank@finevisuals.de::e452df13-3c83-4459-b441-5bfa95780685" providerId="AD" clId="Web-{B4F7FBF4-B063-4C69-AB3F-EFBEA94A0358}" dt="2020-09-15T12:26:35.700" v="66"/>
        <pc:sldMkLst>
          <pc:docMk/>
          <pc:sldMk cId="3306021481" sldId="348"/>
        </pc:sldMkLst>
      </pc:sldChg>
      <pc:sldChg chg="addSp delSp modSp add replId">
        <pc:chgData name="Frank Hufnagel" userId="S::frank@finevisuals.de::e452df13-3c83-4459-b441-5bfa95780685" providerId="AD" clId="Web-{B4F7FBF4-B063-4C69-AB3F-EFBEA94A0358}" dt="2020-09-15T14:46:39.334" v="330" actId="20577"/>
        <pc:sldMkLst>
          <pc:docMk/>
          <pc:sldMk cId="3802360725" sldId="349"/>
        </pc:sldMkLst>
        <pc:spChg chg="mod">
          <ac:chgData name="Frank Hufnagel" userId="S::frank@finevisuals.de::e452df13-3c83-4459-b441-5bfa95780685" providerId="AD" clId="Web-{B4F7FBF4-B063-4C69-AB3F-EFBEA94A0358}" dt="2020-09-15T14:46:39.334" v="330" actId="20577"/>
          <ac:spMkLst>
            <pc:docMk/>
            <pc:sldMk cId="3802360725" sldId="349"/>
            <ac:spMk id="2" creationId="{F4054B44-3BE7-4F0C-8002-FCE435641CC1}"/>
          </ac:spMkLst>
        </pc:spChg>
        <pc:spChg chg="add del mod">
          <ac:chgData name="Frank Hufnagel" userId="S::frank@finevisuals.de::e452df13-3c83-4459-b441-5bfa95780685" providerId="AD" clId="Web-{B4F7FBF4-B063-4C69-AB3F-EFBEA94A0358}" dt="2020-09-15T12:37:27.342" v="173"/>
          <ac:spMkLst>
            <pc:docMk/>
            <pc:sldMk cId="3802360725" sldId="349"/>
            <ac:spMk id="10" creationId="{B69991A5-4338-44B8-9A88-C8982D173FA9}"/>
          </ac:spMkLst>
        </pc:spChg>
        <pc:picChg chg="add mod">
          <ac:chgData name="Frank Hufnagel" userId="S::frank@finevisuals.de::e452df13-3c83-4459-b441-5bfa95780685" providerId="AD" clId="Web-{B4F7FBF4-B063-4C69-AB3F-EFBEA94A0358}" dt="2020-09-15T13:12:48.860" v="294" actId="1076"/>
          <ac:picMkLst>
            <pc:docMk/>
            <pc:sldMk cId="3802360725" sldId="349"/>
            <ac:picMk id="3" creationId="{422A10CC-235C-4C90-A4CB-A61E4B409238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6:39.138" v="70"/>
          <ac:picMkLst>
            <pc:docMk/>
            <pc:sldMk cId="3802360725" sldId="349"/>
            <ac:picMk id="3" creationId="{EDB9E0A3-FBAD-4EAA-A8C4-E173191046C6}"/>
          </ac:picMkLst>
        </pc:picChg>
        <pc:picChg chg="add del mod">
          <ac:chgData name="Frank Hufnagel" userId="S::frank@finevisuals.de::e452df13-3c83-4459-b441-5bfa95780685" providerId="AD" clId="Web-{B4F7FBF4-B063-4C69-AB3F-EFBEA94A0358}" dt="2020-09-15T12:32:07.123" v="149"/>
          <ac:picMkLst>
            <pc:docMk/>
            <pc:sldMk cId="3802360725" sldId="349"/>
            <ac:picMk id="4" creationId="{05EB1206-0001-43E6-8443-DEE37B5D4844}"/>
          </ac:picMkLst>
        </pc:picChg>
        <pc:picChg chg="add del mod">
          <ac:chgData name="Frank Hufnagel" userId="S::frank@finevisuals.de::e452df13-3c83-4459-b441-5bfa95780685" providerId="AD" clId="Web-{B4F7FBF4-B063-4C69-AB3F-EFBEA94A0358}" dt="2020-09-15T12:33:25.857" v="166"/>
          <ac:picMkLst>
            <pc:docMk/>
            <pc:sldMk cId="3802360725" sldId="349"/>
            <ac:picMk id="5" creationId="{DD39322E-6A45-4C5D-ADFE-66F350B67166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6:39.138" v="69"/>
          <ac:picMkLst>
            <pc:docMk/>
            <pc:sldMk cId="3802360725" sldId="349"/>
            <ac:picMk id="6" creationId="{1C2B419B-AD69-475F-B74D-E85A0429A49B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6:39.138" v="68"/>
          <ac:picMkLst>
            <pc:docMk/>
            <pc:sldMk cId="3802360725" sldId="349"/>
            <ac:picMk id="7" creationId="{FF2832CD-65AD-448F-8F5A-AF128EDE67B0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6:39.138" v="67"/>
          <ac:picMkLst>
            <pc:docMk/>
            <pc:sldMk cId="3802360725" sldId="349"/>
            <ac:picMk id="8" creationId="{453EC853-4765-41AF-AFA7-49C9C69792AD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36:52.451" v="170" actId="1076"/>
          <ac:picMkLst>
            <pc:docMk/>
            <pc:sldMk cId="3802360725" sldId="349"/>
            <ac:picMk id="9" creationId="{4D9B5AC1-702C-4A8C-B28A-15BB51CF2B74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37:34.561" v="175" actId="1076"/>
          <ac:picMkLst>
            <pc:docMk/>
            <pc:sldMk cId="3802360725" sldId="349"/>
            <ac:picMk id="11" creationId="{235D8EF6-2223-4CA7-9427-19321A182D7C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38:11.467" v="179" actId="14100"/>
          <ac:picMkLst>
            <pc:docMk/>
            <pc:sldMk cId="3802360725" sldId="349"/>
            <ac:picMk id="12" creationId="{838F10D5-4F69-4187-9CF4-501C74714EA6}"/>
          </ac:picMkLst>
        </pc:picChg>
      </pc:sldChg>
      <pc:sldChg chg="addSp delSp modSp add replId">
        <pc:chgData name="Frank Hufnagel" userId="S::frank@finevisuals.de::e452df13-3c83-4459-b441-5bfa95780685" providerId="AD" clId="Web-{B4F7FBF4-B063-4C69-AB3F-EFBEA94A0358}" dt="2020-09-15T14:54:10.975" v="351" actId="14100"/>
        <pc:sldMkLst>
          <pc:docMk/>
          <pc:sldMk cId="3257259796" sldId="350"/>
        </pc:sldMkLst>
        <pc:spChg chg="add mod">
          <ac:chgData name="Frank Hufnagel" userId="S::frank@finevisuals.de::e452df13-3c83-4459-b441-5bfa95780685" providerId="AD" clId="Web-{B4F7FBF4-B063-4C69-AB3F-EFBEA94A0358}" dt="2020-09-15T14:54:10.975" v="351" actId="14100"/>
          <ac:spMkLst>
            <pc:docMk/>
            <pc:sldMk cId="3257259796" sldId="350"/>
            <ac:spMk id="8" creationId="{15C25B7D-D0CD-4A11-82DF-5806E9730F00}"/>
          </ac:spMkLst>
        </pc:spChg>
        <pc:picChg chg="add mod">
          <ac:chgData name="Frank Hufnagel" userId="S::frank@finevisuals.de::e452df13-3c83-4459-b441-5bfa95780685" providerId="AD" clId="Web-{B4F7FBF4-B063-4C69-AB3F-EFBEA94A0358}" dt="2020-09-15T12:28:02.982" v="101" actId="14100"/>
          <ac:picMkLst>
            <pc:docMk/>
            <pc:sldMk cId="3257259796" sldId="350"/>
            <ac:picMk id="3" creationId="{D45748AD-F217-438E-8822-85EF7E608465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7:55.466" v="97"/>
          <ac:picMkLst>
            <pc:docMk/>
            <pc:sldMk cId="3257259796" sldId="350"/>
            <ac:picMk id="4" creationId="{05EB1206-0001-43E6-8443-DEE37B5D4844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28:18.263" v="105" actId="1076"/>
          <ac:picMkLst>
            <pc:docMk/>
            <pc:sldMk cId="3257259796" sldId="350"/>
            <ac:picMk id="5" creationId="{4859D62B-B044-411A-85B1-0AFF5016A0C3}"/>
          </ac:picMkLst>
        </pc:picChg>
        <pc:picChg chg="add del mod">
          <ac:chgData name="Frank Hufnagel" userId="S::frank@finevisuals.de::e452df13-3c83-4459-b441-5bfa95780685" providerId="AD" clId="Web-{B4F7FBF4-B063-4C69-AB3F-EFBEA94A0358}" dt="2020-09-15T12:28:54.310" v="108"/>
          <ac:picMkLst>
            <pc:docMk/>
            <pc:sldMk cId="3257259796" sldId="350"/>
            <ac:picMk id="6" creationId="{CF53615E-48E0-4DE0-A9DD-5DD65CFAC3BC}"/>
          </ac:picMkLst>
        </pc:picChg>
      </pc:sldChg>
      <pc:sldChg chg="addSp delSp modSp add replId">
        <pc:chgData name="Frank Hufnagel" userId="S::frank@finevisuals.de::e452df13-3c83-4459-b441-5bfa95780685" providerId="AD" clId="Web-{B4F7FBF4-B063-4C69-AB3F-EFBEA94A0358}" dt="2020-09-15T14:55:55.038" v="371" actId="14100"/>
        <pc:sldMkLst>
          <pc:docMk/>
          <pc:sldMk cId="437881707" sldId="351"/>
        </pc:sldMkLst>
        <pc:spChg chg="add mod">
          <ac:chgData name="Frank Hufnagel" userId="S::frank@finevisuals.de::e452df13-3c83-4459-b441-5bfa95780685" providerId="AD" clId="Web-{B4F7FBF4-B063-4C69-AB3F-EFBEA94A0358}" dt="2020-09-15T14:55:55.038" v="371" actId="14100"/>
          <ac:spMkLst>
            <pc:docMk/>
            <pc:sldMk cId="437881707" sldId="351"/>
            <ac:spMk id="8" creationId="{BAC65F69-9B82-4646-AAC4-3F4279A9EA77}"/>
          </ac:spMkLst>
        </pc:spChg>
        <pc:picChg chg="del">
          <ac:chgData name="Frank Hufnagel" userId="S::frank@finevisuals.de::e452df13-3c83-4459-b441-5bfa95780685" providerId="AD" clId="Web-{B4F7FBF4-B063-4C69-AB3F-EFBEA94A0358}" dt="2020-09-15T12:28:56.638" v="110"/>
          <ac:picMkLst>
            <pc:docMk/>
            <pc:sldMk cId="437881707" sldId="351"/>
            <ac:picMk id="3" creationId="{D45748AD-F217-438E-8822-85EF7E608465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29:29.732" v="120" actId="14100"/>
          <ac:picMkLst>
            <pc:docMk/>
            <pc:sldMk cId="437881707" sldId="351"/>
            <ac:picMk id="4" creationId="{05CAA309-FA5D-4D51-8AE3-B1DF681291D9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28:57.013" v="111"/>
          <ac:picMkLst>
            <pc:docMk/>
            <pc:sldMk cId="437881707" sldId="351"/>
            <ac:picMk id="5" creationId="{4859D62B-B044-411A-85B1-0AFF5016A0C3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29:26.638" v="119" actId="14100"/>
          <ac:picMkLst>
            <pc:docMk/>
            <pc:sldMk cId="437881707" sldId="351"/>
            <ac:picMk id="6" creationId="{41F6B51C-941C-411B-8356-6CA65F4D9FB0}"/>
          </ac:picMkLst>
        </pc:picChg>
      </pc:sldChg>
      <pc:sldChg chg="addSp delSp modSp add replId">
        <pc:chgData name="Frank Hufnagel" userId="S::frank@finevisuals.de::e452df13-3c83-4459-b441-5bfa95780685" providerId="AD" clId="Web-{B4F7FBF4-B063-4C69-AB3F-EFBEA94A0358}" dt="2020-09-15T14:56:18.178" v="374" actId="1076"/>
        <pc:sldMkLst>
          <pc:docMk/>
          <pc:sldMk cId="3247344128" sldId="352"/>
        </pc:sldMkLst>
        <pc:spChg chg="add mod">
          <ac:chgData name="Frank Hufnagel" userId="S::frank@finevisuals.de::e452df13-3c83-4459-b441-5bfa95780685" providerId="AD" clId="Web-{B4F7FBF4-B063-4C69-AB3F-EFBEA94A0358}" dt="2020-09-15T12:31:01.982" v="142" actId="14100"/>
          <ac:spMkLst>
            <pc:docMk/>
            <pc:sldMk cId="3247344128" sldId="352"/>
            <ac:spMk id="7" creationId="{D5E76534-31CB-4546-B046-0E3C472635D9}"/>
          </ac:spMkLst>
        </pc:spChg>
        <pc:spChg chg="del mod">
          <ac:chgData name="Frank Hufnagel" userId="S::frank@finevisuals.de::e452df13-3c83-4459-b441-5bfa95780685" providerId="AD" clId="Web-{B4F7FBF4-B063-4C69-AB3F-EFBEA94A0358}" dt="2020-09-15T12:30:55.419" v="138"/>
          <ac:spMkLst>
            <pc:docMk/>
            <pc:sldMk cId="3247344128" sldId="352"/>
            <ac:spMk id="8" creationId="{BAC65F69-9B82-4646-AAC4-3F4279A9EA77}"/>
          </ac:spMkLst>
        </pc:spChg>
        <pc:spChg chg="add mod">
          <ac:chgData name="Frank Hufnagel" userId="S::frank@finevisuals.de::e452df13-3c83-4459-b441-5bfa95780685" providerId="AD" clId="Web-{B4F7FBF4-B063-4C69-AB3F-EFBEA94A0358}" dt="2020-09-15T14:56:18.178" v="374" actId="1076"/>
          <ac:spMkLst>
            <pc:docMk/>
            <pc:sldMk cId="3247344128" sldId="352"/>
            <ac:spMk id="9" creationId="{BC9F8235-790A-4852-A31E-86AE4DA5A5DA}"/>
          </ac:spMkLst>
        </pc:spChg>
        <pc:picChg chg="add mod">
          <ac:chgData name="Frank Hufnagel" userId="S::frank@finevisuals.de::e452df13-3c83-4459-b441-5bfa95780685" providerId="AD" clId="Web-{B4F7FBF4-B063-4C69-AB3F-EFBEA94A0358}" dt="2020-09-15T14:55:42.491" v="367" actId="1076"/>
          <ac:picMkLst>
            <pc:docMk/>
            <pc:sldMk cId="3247344128" sldId="352"/>
            <ac:picMk id="3" creationId="{9DD4C052-40F2-4B4E-A58E-ED133F1A6A48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30:36.966" v="129"/>
          <ac:picMkLst>
            <pc:docMk/>
            <pc:sldMk cId="3247344128" sldId="352"/>
            <ac:picMk id="4" creationId="{05CAA309-FA5D-4D51-8AE3-B1DF681291D9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31:24.841" v="145" actId="14100"/>
          <ac:picMkLst>
            <pc:docMk/>
            <pc:sldMk cId="3247344128" sldId="352"/>
            <ac:picMk id="5" creationId="{E2ACC946-3D15-4F56-B5D6-2CB7F16F3A25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30:37.279" v="130"/>
          <ac:picMkLst>
            <pc:docMk/>
            <pc:sldMk cId="3247344128" sldId="352"/>
            <ac:picMk id="6" creationId="{41F6B51C-941C-411B-8356-6CA65F4D9FB0}"/>
          </ac:picMkLst>
        </pc:picChg>
      </pc:sldChg>
      <pc:sldChg chg="add del replId">
        <pc:chgData name="Frank Hufnagel" userId="S::frank@finevisuals.de::e452df13-3c83-4459-b441-5bfa95780685" providerId="AD" clId="Web-{B4F7FBF4-B063-4C69-AB3F-EFBEA94A0358}" dt="2020-09-15T12:30:43.404" v="133"/>
        <pc:sldMkLst>
          <pc:docMk/>
          <pc:sldMk cId="27702575" sldId="353"/>
        </pc:sldMkLst>
      </pc:sldChg>
      <pc:sldChg chg="add replId">
        <pc:chgData name="Frank Hufnagel" userId="S::frank@finevisuals.de::e452df13-3c83-4459-b441-5bfa95780685" providerId="AD" clId="Web-{B4F7FBF4-B063-4C69-AB3F-EFBEA94A0358}" dt="2020-09-15T12:33:20.420" v="154"/>
        <pc:sldMkLst>
          <pc:docMk/>
          <pc:sldMk cId="4073761300" sldId="353"/>
        </pc:sldMkLst>
      </pc:sldChg>
      <pc:sldChg chg="addSp delSp modSp add replId">
        <pc:chgData name="Frank Hufnagel" userId="S::frank@finevisuals.de::e452df13-3c83-4459-b441-5bfa95780685" providerId="AD" clId="Web-{B4F7FBF4-B063-4C69-AB3F-EFBEA94A0358}" dt="2020-09-15T12:41:51.905" v="212" actId="1076"/>
        <pc:sldMkLst>
          <pc:docMk/>
          <pc:sldMk cId="3677425146" sldId="354"/>
        </pc:sldMkLst>
        <pc:spChg chg="mod">
          <ac:chgData name="Frank Hufnagel" userId="S::frank@finevisuals.de::e452df13-3c83-4459-b441-5bfa95780685" providerId="AD" clId="Web-{B4F7FBF4-B063-4C69-AB3F-EFBEA94A0358}" dt="2020-09-15T12:40:39.717" v="199" actId="20577"/>
          <ac:spMkLst>
            <pc:docMk/>
            <pc:sldMk cId="3677425146" sldId="354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B4F7FBF4-B063-4C69-AB3F-EFBEA94A0358}" dt="2020-09-15T12:41:45.201" v="207" actId="14100"/>
          <ac:picMkLst>
            <pc:docMk/>
            <pc:sldMk cId="3677425146" sldId="354"/>
            <ac:picMk id="3" creationId="{5253B10E-0F54-4F3B-985B-AB22E3C89285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41:47.701" v="208" actId="1076"/>
          <ac:picMkLst>
            <pc:docMk/>
            <pc:sldMk cId="3677425146" sldId="354"/>
            <ac:picMk id="4" creationId="{70FFE5EF-AD47-4B1C-A1A6-B37EFEE29EE5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41:47.733" v="209" actId="1076"/>
          <ac:picMkLst>
            <pc:docMk/>
            <pc:sldMk cId="3677425146" sldId="354"/>
            <ac:picMk id="5" creationId="{38D09FD5-3DCE-4BAB-A4B5-50B1297E6C8D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41:47.764" v="210" actId="1076"/>
          <ac:picMkLst>
            <pc:docMk/>
            <pc:sldMk cId="3677425146" sldId="354"/>
            <ac:picMk id="6" creationId="{DE03D90C-3A25-43C1-9594-FEEEAA50EF1B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41:51.905" v="212" actId="1076"/>
          <ac:picMkLst>
            <pc:docMk/>
            <pc:sldMk cId="3677425146" sldId="354"/>
            <ac:picMk id="7" creationId="{C84F5270-FD30-4952-B95B-5064E1F05320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40:22.420" v="181"/>
          <ac:picMkLst>
            <pc:docMk/>
            <pc:sldMk cId="3677425146" sldId="354"/>
            <ac:picMk id="9" creationId="{4D9B5AC1-702C-4A8C-B28A-15BB51CF2B74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40:22.858" v="182"/>
          <ac:picMkLst>
            <pc:docMk/>
            <pc:sldMk cId="3677425146" sldId="354"/>
            <ac:picMk id="11" creationId="{235D8EF6-2223-4CA7-9427-19321A182D7C}"/>
          </ac:picMkLst>
        </pc:picChg>
        <pc:picChg chg="del">
          <ac:chgData name="Frank Hufnagel" userId="S::frank@finevisuals.de::e452df13-3c83-4459-b441-5bfa95780685" providerId="AD" clId="Web-{B4F7FBF4-B063-4C69-AB3F-EFBEA94A0358}" dt="2020-09-15T12:40:23.076" v="183"/>
          <ac:picMkLst>
            <pc:docMk/>
            <pc:sldMk cId="3677425146" sldId="354"/>
            <ac:picMk id="12" creationId="{838F10D5-4F69-4187-9CF4-501C74714EA6}"/>
          </ac:picMkLst>
        </pc:picChg>
      </pc:sldChg>
      <pc:sldChg chg="addSp delSp modSp add replId">
        <pc:chgData name="Frank Hufnagel" userId="S::frank@finevisuals.de::e452df13-3c83-4459-b441-5bfa95780685" providerId="AD" clId="Web-{B4F7FBF4-B063-4C69-AB3F-EFBEA94A0358}" dt="2020-09-15T12:42:54.873" v="228" actId="1076"/>
        <pc:sldMkLst>
          <pc:docMk/>
          <pc:sldMk cId="2361952396" sldId="355"/>
        </pc:sldMkLst>
        <pc:picChg chg="del mod">
          <ac:chgData name="Frank Hufnagel" userId="S::frank@finevisuals.de::e452df13-3c83-4459-b441-5bfa95780685" providerId="AD" clId="Web-{B4F7FBF4-B063-4C69-AB3F-EFBEA94A0358}" dt="2020-09-15T12:42:39.186" v="223"/>
          <ac:picMkLst>
            <pc:docMk/>
            <pc:sldMk cId="2361952396" sldId="355"/>
            <ac:picMk id="3" creationId="{5253B10E-0F54-4F3B-985B-AB22E3C89285}"/>
          </ac:picMkLst>
        </pc:picChg>
        <pc:picChg chg="del mod">
          <ac:chgData name="Frank Hufnagel" userId="S::frank@finevisuals.de::e452df13-3c83-4459-b441-5bfa95780685" providerId="AD" clId="Web-{B4F7FBF4-B063-4C69-AB3F-EFBEA94A0358}" dt="2020-09-15T12:42:39.186" v="222"/>
          <ac:picMkLst>
            <pc:docMk/>
            <pc:sldMk cId="2361952396" sldId="355"/>
            <ac:picMk id="4" creationId="{70FFE5EF-AD47-4B1C-A1A6-B37EFEE29EE5}"/>
          </ac:picMkLst>
        </pc:picChg>
        <pc:picChg chg="del mod">
          <ac:chgData name="Frank Hufnagel" userId="S::frank@finevisuals.de::e452df13-3c83-4459-b441-5bfa95780685" providerId="AD" clId="Web-{B4F7FBF4-B063-4C69-AB3F-EFBEA94A0358}" dt="2020-09-15T12:42:39.186" v="221"/>
          <ac:picMkLst>
            <pc:docMk/>
            <pc:sldMk cId="2361952396" sldId="355"/>
            <ac:picMk id="5" creationId="{38D09FD5-3DCE-4BAB-A4B5-50B1297E6C8D}"/>
          </ac:picMkLst>
        </pc:picChg>
        <pc:picChg chg="del mod">
          <ac:chgData name="Frank Hufnagel" userId="S::frank@finevisuals.de::e452df13-3c83-4459-b441-5bfa95780685" providerId="AD" clId="Web-{B4F7FBF4-B063-4C69-AB3F-EFBEA94A0358}" dt="2020-09-15T12:42:39.186" v="220"/>
          <ac:picMkLst>
            <pc:docMk/>
            <pc:sldMk cId="2361952396" sldId="355"/>
            <ac:picMk id="6" creationId="{DE03D90C-3A25-43C1-9594-FEEEAA50EF1B}"/>
          </ac:picMkLst>
        </pc:picChg>
        <pc:picChg chg="del mod">
          <ac:chgData name="Frank Hufnagel" userId="S::frank@finevisuals.de::e452df13-3c83-4459-b441-5bfa95780685" providerId="AD" clId="Web-{B4F7FBF4-B063-4C69-AB3F-EFBEA94A0358}" dt="2020-09-15T12:42:39.186" v="219"/>
          <ac:picMkLst>
            <pc:docMk/>
            <pc:sldMk cId="2361952396" sldId="355"/>
            <ac:picMk id="7" creationId="{C84F5270-FD30-4952-B95B-5064E1F05320}"/>
          </ac:picMkLst>
        </pc:picChg>
        <pc:picChg chg="add mod">
          <ac:chgData name="Frank Hufnagel" userId="S::frank@finevisuals.de::e452df13-3c83-4459-b441-5bfa95780685" providerId="AD" clId="Web-{B4F7FBF4-B063-4C69-AB3F-EFBEA94A0358}" dt="2020-09-15T12:42:54.873" v="228" actId="1076"/>
          <ac:picMkLst>
            <pc:docMk/>
            <pc:sldMk cId="2361952396" sldId="355"/>
            <ac:picMk id="8" creationId="{6AB5F898-60A3-43A4-A221-E90B50120D77}"/>
          </ac:picMkLst>
        </pc:picChg>
      </pc:sldChg>
    </pc:docChg>
  </pc:docChgLst>
  <pc:docChgLst>
    <pc:chgData name="Benjamin Kostrzewa" userId="S::benjamin@finevisuals.de::e7155169-ed25-4d3a-96fe-f91cab41fc64" providerId="AD" clId="Web-{69FE73CB-7362-4BD3-A199-E3E6829CB2D7}"/>
    <pc:docChg chg="addSld delSld modSld">
      <pc:chgData name="Benjamin Kostrzewa" userId="S::benjamin@finevisuals.de::e7155169-ed25-4d3a-96fe-f91cab41fc64" providerId="AD" clId="Web-{69FE73CB-7362-4BD3-A199-E3E6829CB2D7}" dt="2020-09-11T11:08:50.272" v="81"/>
      <pc:docMkLst>
        <pc:docMk/>
      </pc:docMkLst>
      <pc:sldChg chg="modSp">
        <pc:chgData name="Benjamin Kostrzewa" userId="S::benjamin@finevisuals.de::e7155169-ed25-4d3a-96fe-f91cab41fc64" providerId="AD" clId="Web-{69FE73CB-7362-4BD3-A199-E3E6829CB2D7}" dt="2020-09-11T11:01:10.410" v="46" actId="20577"/>
        <pc:sldMkLst>
          <pc:docMk/>
          <pc:sldMk cId="3733334858" sldId="257"/>
        </pc:sldMkLst>
        <pc:spChg chg="mod">
          <ac:chgData name="Benjamin Kostrzewa" userId="S::benjamin@finevisuals.de::e7155169-ed25-4d3a-96fe-f91cab41fc64" providerId="AD" clId="Web-{69FE73CB-7362-4BD3-A199-E3E6829CB2D7}" dt="2020-09-11T11:01:10.410" v="46" actId="20577"/>
          <ac:spMkLst>
            <pc:docMk/>
            <pc:sldMk cId="3733334858" sldId="257"/>
            <ac:spMk id="10" creationId="{FF3D3F9C-91C8-4074-8680-674C769A0F30}"/>
          </ac:spMkLst>
        </pc:spChg>
      </pc:sldChg>
      <pc:sldChg chg="new del">
        <pc:chgData name="Benjamin Kostrzewa" userId="S::benjamin@finevisuals.de::e7155169-ed25-4d3a-96fe-f91cab41fc64" providerId="AD" clId="Web-{69FE73CB-7362-4BD3-A199-E3E6829CB2D7}" dt="2020-09-11T11:03:36.066" v="50"/>
        <pc:sldMkLst>
          <pc:docMk/>
          <pc:sldMk cId="1137412848" sldId="305"/>
        </pc:sldMkLst>
      </pc:sldChg>
      <pc:sldChg chg="addSp delSp modSp add replId">
        <pc:chgData name="Benjamin Kostrzewa" userId="S::benjamin@finevisuals.de::e7155169-ed25-4d3a-96fe-f91cab41fc64" providerId="AD" clId="Web-{69FE73CB-7362-4BD3-A199-E3E6829CB2D7}" dt="2020-09-11T11:08:50.272" v="81"/>
        <pc:sldMkLst>
          <pc:docMk/>
          <pc:sldMk cId="2452932564" sldId="306"/>
        </pc:sldMkLst>
        <pc:spChg chg="mod">
          <ac:chgData name="Benjamin Kostrzewa" userId="S::benjamin@finevisuals.de::e7155169-ed25-4d3a-96fe-f91cab41fc64" providerId="AD" clId="Web-{69FE73CB-7362-4BD3-A199-E3E6829CB2D7}" dt="2020-09-11T11:03:48.066" v="71" actId="20577"/>
          <ac:spMkLst>
            <pc:docMk/>
            <pc:sldMk cId="2452932564" sldId="306"/>
            <ac:spMk id="2" creationId="{5C1D9DF7-60E2-4D47-AD86-0382773DBB72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73" v="80"/>
          <ac:spMkLst>
            <pc:docMk/>
            <pc:sldMk cId="2452932564" sldId="306"/>
            <ac:spMk id="3" creationId="{8AE721A3-D9F9-4DE4-B287-F5208AA5B8ED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9"/>
          <ac:spMkLst>
            <pc:docMk/>
            <pc:sldMk cId="2452932564" sldId="306"/>
            <ac:spMk id="4" creationId="{871915BC-A22A-4D12-8B31-53BBA8B5DBBA}"/>
          </ac:spMkLst>
        </pc:spChg>
        <pc:spChg chg="add del mod">
          <ac:chgData name="Benjamin Kostrzewa" userId="S::benjamin@finevisuals.de::e7155169-ed25-4d3a-96fe-f91cab41fc64" providerId="AD" clId="Web-{69FE73CB-7362-4BD3-A199-E3E6829CB2D7}" dt="2020-09-11T11:08:50.272" v="81"/>
          <ac:spMkLst>
            <pc:docMk/>
            <pc:sldMk cId="2452932564" sldId="306"/>
            <ac:spMk id="6" creationId="{DE4486C3-8CE0-47F3-B02C-ABBDB85A915D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8"/>
          <ac:spMkLst>
            <pc:docMk/>
            <pc:sldMk cId="2452932564" sldId="306"/>
            <ac:spMk id="8" creationId="{33E36850-B20E-475D-A1E8-37AD40F2F75B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7"/>
          <ac:spMkLst>
            <pc:docMk/>
            <pc:sldMk cId="2452932564" sldId="306"/>
            <ac:spMk id="10" creationId="{FD8D56F1-A37F-4FCF-AFF6-004E01652927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6"/>
          <ac:spMkLst>
            <pc:docMk/>
            <pc:sldMk cId="2452932564" sldId="306"/>
            <ac:spMk id="12" creationId="{CF1C99CA-90FC-4C39-9206-B4DC1C5C59D8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5"/>
          <ac:spMkLst>
            <pc:docMk/>
            <pc:sldMk cId="2452932564" sldId="306"/>
            <ac:spMk id="13" creationId="{38505DB4-144D-46F6-9F2F-D9C0054DEA4D}"/>
          </ac:spMkLst>
        </pc:spChg>
        <pc:spChg chg="del">
          <ac:chgData name="Benjamin Kostrzewa" userId="S::benjamin@finevisuals.de::e7155169-ed25-4d3a-96fe-f91cab41fc64" providerId="AD" clId="Web-{69FE73CB-7362-4BD3-A199-E3E6829CB2D7}" dt="2020-09-11T11:03:54.957" v="74"/>
          <ac:spMkLst>
            <pc:docMk/>
            <pc:sldMk cId="2452932564" sldId="306"/>
            <ac:spMk id="14" creationId="{5F42A21F-9094-4017-899E-785BA2A3DAA9}"/>
          </ac:spMkLst>
        </pc:spChg>
        <pc:graphicFrameChg chg="add mod ord modGraphic">
          <ac:chgData name="Benjamin Kostrzewa" userId="S::benjamin@finevisuals.de::e7155169-ed25-4d3a-96fe-f91cab41fc64" providerId="AD" clId="Web-{69FE73CB-7362-4BD3-A199-E3E6829CB2D7}" dt="2020-09-11T11:08:50.272" v="81"/>
          <ac:graphicFrameMkLst>
            <pc:docMk/>
            <pc:sldMk cId="2452932564" sldId="306"/>
            <ac:graphicFrameMk id="9" creationId="{0CCAE7A7-E5D0-49EC-9637-CBF3100F054B}"/>
          </ac:graphicFrameMkLst>
        </pc:graphicFrameChg>
      </pc:sldChg>
    </pc:docChg>
  </pc:docChgLst>
  <pc:docChgLst>
    <pc:chgData name="Frank Hufnagel" userId="S::frank@finevisuals.de::e452df13-3c83-4459-b441-5bfa95780685" providerId="AD" clId="Web-{4180602D-D6DB-4FE5-8DB7-60602DB224FC}"/>
    <pc:docChg chg="addSld delSld modSld addMainMaster delMainMaster">
      <pc:chgData name="Frank Hufnagel" userId="S::frank@finevisuals.de::e452df13-3c83-4459-b441-5bfa95780685" providerId="AD" clId="Web-{4180602D-D6DB-4FE5-8DB7-60602DB224FC}" dt="2020-08-04T14:15:48.059" v="605"/>
      <pc:docMkLst>
        <pc:docMk/>
      </pc:docMkLst>
      <pc:sldChg chg="modSp mod modClrScheme chgLayout">
        <pc:chgData name="Frank Hufnagel" userId="S::frank@finevisuals.de::e452df13-3c83-4459-b441-5bfa95780685" providerId="AD" clId="Web-{4180602D-D6DB-4FE5-8DB7-60602DB224FC}" dt="2020-08-04T14:01:37.586" v="17" actId="20577"/>
        <pc:sldMkLst>
          <pc:docMk/>
          <pc:sldMk cId="1577499883" sldId="256"/>
        </pc:sldMkLst>
        <pc:spChg chg="mod ord">
          <ac:chgData name="Frank Hufnagel" userId="S::frank@finevisuals.de::e452df13-3c83-4459-b441-5bfa95780685" providerId="AD" clId="Web-{4180602D-D6DB-4FE5-8DB7-60602DB224FC}" dt="2020-08-04T14:01:37.586" v="17" actId="20577"/>
          <ac:spMkLst>
            <pc:docMk/>
            <pc:sldMk cId="1577499883" sldId="256"/>
            <ac:spMk id="2" creationId="{00000000-0000-0000-0000-000000000000}"/>
          </ac:spMkLst>
        </pc:spChg>
        <pc:spChg chg="mod ord">
          <ac:chgData name="Frank Hufnagel" userId="S::frank@finevisuals.de::e452df13-3c83-4459-b441-5bfa95780685" providerId="AD" clId="Web-{4180602D-D6DB-4FE5-8DB7-60602DB224FC}" dt="2020-08-04T14:01:34.211" v="11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addSp delSp modSp add mod replId modClrScheme chgLayout">
        <pc:chgData name="Frank Hufnagel" userId="S::frank@finevisuals.de::e452df13-3c83-4459-b441-5bfa95780685" providerId="AD" clId="Web-{4180602D-D6DB-4FE5-8DB7-60602DB224FC}" dt="2020-08-04T14:09:59.541" v="265" actId="20577"/>
        <pc:sldMkLst>
          <pc:docMk/>
          <pc:sldMk cId="3733334858" sldId="257"/>
        </pc:sldMkLst>
        <pc:spChg chg="mod ord">
          <ac:chgData name="Frank Hufnagel" userId="S::frank@finevisuals.de::e452df13-3c83-4459-b441-5bfa95780685" providerId="AD" clId="Web-{4180602D-D6DB-4FE5-8DB7-60602DB224FC}" dt="2020-08-04T14:07:27.384" v="103"/>
          <ac:spMkLst>
            <pc:docMk/>
            <pc:sldMk cId="3733334858" sldId="257"/>
            <ac:spMk id="2" creationId="{00000000-0000-0000-0000-000000000000}"/>
          </ac:spMkLst>
        </pc:spChg>
        <pc:spChg chg="del mod ord">
          <ac:chgData name="Frank Hufnagel" userId="S::frank@finevisuals.de::e452df13-3c83-4459-b441-5bfa95780685" providerId="AD" clId="Web-{4180602D-D6DB-4FE5-8DB7-60602DB224FC}" dt="2020-08-04T14:07:13.181" v="99"/>
          <ac:spMkLst>
            <pc:docMk/>
            <pc:sldMk cId="3733334858" sldId="257"/>
            <ac:spMk id="3" creationId="{00000000-0000-0000-0000-000000000000}"/>
          </ac:spMkLst>
        </pc:spChg>
        <pc:spChg chg="add del mod ord">
          <ac:chgData name="Frank Hufnagel" userId="S::frank@finevisuals.de::e452df13-3c83-4459-b441-5bfa95780685" providerId="AD" clId="Web-{4180602D-D6DB-4FE5-8DB7-60602DB224FC}" dt="2020-08-04T14:09:35.557" v="203" actId="20577"/>
          <ac:spMkLst>
            <pc:docMk/>
            <pc:sldMk cId="3733334858" sldId="257"/>
            <ac:spMk id="7" creationId="{863FFD0D-B18E-43B8-B08B-9B2ACF902CAE}"/>
          </ac:spMkLst>
        </pc:spChg>
        <pc:spChg chg="add mod ord">
          <ac:chgData name="Frank Hufnagel" userId="S::frank@finevisuals.de::e452df13-3c83-4459-b441-5bfa95780685" providerId="AD" clId="Web-{4180602D-D6DB-4FE5-8DB7-60602DB224FC}" dt="2020-08-04T14:07:30.088" v="111" actId="20577"/>
          <ac:spMkLst>
            <pc:docMk/>
            <pc:sldMk cId="3733334858" sldId="257"/>
            <ac:spMk id="8" creationId="{19C5274F-E483-45B2-AF6D-9B19C2370AD5}"/>
          </ac:spMkLst>
        </pc:spChg>
        <pc:spChg chg="add mod ord">
          <ac:chgData name="Frank Hufnagel" userId="S::frank@finevisuals.de::e452df13-3c83-4459-b441-5bfa95780685" providerId="AD" clId="Web-{4180602D-D6DB-4FE5-8DB7-60602DB224FC}" dt="2020-08-04T14:07:37.135" v="120" actId="20577"/>
          <ac:spMkLst>
            <pc:docMk/>
            <pc:sldMk cId="3733334858" sldId="257"/>
            <ac:spMk id="9" creationId="{34D8A5D5-792E-47B3-ACDD-C716218A2557}"/>
          </ac:spMkLst>
        </pc:spChg>
        <pc:spChg chg="add del mod ord">
          <ac:chgData name="Frank Hufnagel" userId="S::frank@finevisuals.de::e452df13-3c83-4459-b441-5bfa95780685" providerId="AD" clId="Web-{4180602D-D6DB-4FE5-8DB7-60602DB224FC}" dt="2020-08-04T14:09:59.541" v="265" actId="20577"/>
          <ac:spMkLst>
            <pc:docMk/>
            <pc:sldMk cId="3733334858" sldId="257"/>
            <ac:spMk id="10" creationId="{FF3D3F9C-91C8-4074-8680-674C769A0F30}"/>
          </ac:spMkLst>
        </pc:spChg>
        <pc:picChg chg="add del mod">
          <ac:chgData name="Frank Hufnagel" userId="S::frank@finevisuals.de::e452df13-3c83-4459-b441-5bfa95780685" providerId="AD" clId="Web-{4180602D-D6DB-4FE5-8DB7-60602DB224FC}" dt="2020-08-04T14:03:59.118" v="82"/>
          <ac:picMkLst>
            <pc:docMk/>
            <pc:sldMk cId="3733334858" sldId="257"/>
            <ac:picMk id="4" creationId="{A224DAEC-655D-4392-9910-873FDB9372FD}"/>
          </ac:picMkLst>
        </pc:picChg>
        <pc:picChg chg="add del mod">
          <ac:chgData name="Frank Hufnagel" userId="S::frank@finevisuals.de::e452df13-3c83-4459-b441-5bfa95780685" providerId="AD" clId="Web-{4180602D-D6DB-4FE5-8DB7-60602DB224FC}" dt="2020-08-04T14:07:19.384" v="101"/>
          <ac:picMkLst>
            <pc:docMk/>
            <pc:sldMk cId="3733334858" sldId="257"/>
            <ac:picMk id="5" creationId="{48692391-4A1E-4109-A246-2ED77CF2CC2F}"/>
          </ac:picMkLst>
        </pc:picChg>
        <pc:picChg chg="add del mod ord">
          <ac:chgData name="Frank Hufnagel" userId="S::frank@finevisuals.de::e452df13-3c83-4459-b441-5bfa95780685" providerId="AD" clId="Web-{4180602D-D6DB-4FE5-8DB7-60602DB224FC}" dt="2020-08-04T14:07:51.681" v="126"/>
          <ac:picMkLst>
            <pc:docMk/>
            <pc:sldMk cId="3733334858" sldId="257"/>
            <ac:picMk id="11" creationId="{3CBC5EF9-FDEC-4ED5-9F4D-25A860DFA184}"/>
          </ac:picMkLst>
        </pc:picChg>
        <pc:picChg chg="add del mod ord">
          <ac:chgData name="Frank Hufnagel" userId="S::frank@finevisuals.de::e452df13-3c83-4459-b441-5bfa95780685" providerId="AD" clId="Web-{4180602D-D6DB-4FE5-8DB7-60602DB224FC}" dt="2020-08-04T14:07:57.119" v="128"/>
          <ac:picMkLst>
            <pc:docMk/>
            <pc:sldMk cId="3733334858" sldId="257"/>
            <ac:picMk id="12" creationId="{233F3BF4-008F-47F6-B33C-0647C96C9FD3}"/>
          </ac:picMkLst>
        </pc:picChg>
        <pc:picChg chg="add del mod ord">
          <ac:chgData name="Frank Hufnagel" userId="S::frank@finevisuals.de::e452df13-3c83-4459-b441-5bfa95780685" providerId="AD" clId="Web-{4180602D-D6DB-4FE5-8DB7-60602DB224FC}" dt="2020-08-04T14:08:01.760" v="132"/>
          <ac:picMkLst>
            <pc:docMk/>
            <pc:sldMk cId="3733334858" sldId="257"/>
            <ac:picMk id="13" creationId="{3122AA58-F731-4658-A3D9-74CFF6A848CD}"/>
          </ac:picMkLst>
        </pc:picChg>
        <pc:picChg chg="add mod">
          <ac:chgData name="Frank Hufnagel" userId="S::frank@finevisuals.de::e452df13-3c83-4459-b441-5bfa95780685" providerId="AD" clId="Web-{4180602D-D6DB-4FE5-8DB7-60602DB224FC}" dt="2020-08-04T14:08:11.697" v="138" actId="1076"/>
          <ac:picMkLst>
            <pc:docMk/>
            <pc:sldMk cId="3733334858" sldId="257"/>
            <ac:picMk id="14" creationId="{05800609-4814-487B-B86B-8CD8C6C2E8FA}"/>
          </ac:picMkLst>
        </pc:picChg>
        <pc:picChg chg="add mod">
          <ac:chgData name="Frank Hufnagel" userId="S::frank@finevisuals.de::e452df13-3c83-4459-b441-5bfa95780685" providerId="AD" clId="Web-{4180602D-D6DB-4FE5-8DB7-60602DB224FC}" dt="2020-08-04T14:08:28.775" v="143" actId="1076"/>
          <ac:picMkLst>
            <pc:docMk/>
            <pc:sldMk cId="3733334858" sldId="257"/>
            <ac:picMk id="15" creationId="{D6874646-08B6-4C08-AAFD-A62FD93A3D8F}"/>
          </ac:picMkLst>
        </pc:picChg>
      </pc:sldChg>
      <pc:sldChg chg="add replId">
        <pc:chgData name="Frank Hufnagel" userId="S::frank@finevisuals.de::e452df13-3c83-4459-b441-5bfa95780685" providerId="AD" clId="Web-{4180602D-D6DB-4FE5-8DB7-60602DB224FC}" dt="2020-08-04T14:07:05.572" v="93"/>
        <pc:sldMkLst>
          <pc:docMk/>
          <pc:sldMk cId="859258504" sldId="258"/>
        </pc:sldMkLst>
      </pc:sldChg>
      <pc:sldChg chg="modSp add replId">
        <pc:chgData name="Frank Hufnagel" userId="S::frank@finevisuals.de::e452df13-3c83-4459-b441-5bfa95780685" providerId="AD" clId="Web-{4180602D-D6DB-4FE5-8DB7-60602DB224FC}" dt="2020-08-04T14:11:18.651" v="282" actId="20577"/>
        <pc:sldMkLst>
          <pc:docMk/>
          <pc:sldMk cId="2615887325" sldId="259"/>
        </pc:sldMkLst>
        <pc:spChg chg="mod">
          <ac:chgData name="Frank Hufnagel" userId="S::frank@finevisuals.de::e452df13-3c83-4459-b441-5bfa95780685" providerId="AD" clId="Web-{4180602D-D6DB-4FE5-8DB7-60602DB224FC}" dt="2020-08-04T14:11:14.057" v="272" actId="20577"/>
          <ac:spMkLst>
            <pc:docMk/>
            <pc:sldMk cId="2615887325" sldId="259"/>
            <ac:spMk id="2" creationId="{00000000-0000-0000-0000-000000000000}"/>
          </ac:spMkLst>
        </pc:spChg>
        <pc:spChg chg="mod">
          <ac:chgData name="Frank Hufnagel" userId="S::frank@finevisuals.de::e452df13-3c83-4459-b441-5bfa95780685" providerId="AD" clId="Web-{4180602D-D6DB-4FE5-8DB7-60602DB224FC}" dt="2020-08-04T14:11:18.651" v="282" actId="20577"/>
          <ac:spMkLst>
            <pc:docMk/>
            <pc:sldMk cId="2615887325" sldId="259"/>
            <ac:spMk id="3" creationId="{00000000-0000-0000-0000-000000000000}"/>
          </ac:spMkLst>
        </pc:spChg>
      </pc:sldChg>
      <pc:sldChg chg="modSp new del mod modClrScheme chgLayout">
        <pc:chgData name="Frank Hufnagel" userId="S::frank@finevisuals.de::e452df13-3c83-4459-b441-5bfa95780685" providerId="AD" clId="Web-{4180602D-D6DB-4FE5-8DB7-60602DB224FC}" dt="2020-08-04T14:12:35.323" v="315"/>
        <pc:sldMkLst>
          <pc:docMk/>
          <pc:sldMk cId="2998291380" sldId="260"/>
        </pc:sldMkLst>
        <pc:spChg chg="mod ord">
          <ac:chgData name="Frank Hufnagel" userId="S::frank@finevisuals.de::e452df13-3c83-4459-b441-5bfa95780685" providerId="AD" clId="Web-{4180602D-D6DB-4FE5-8DB7-60602DB224FC}" dt="2020-08-04T14:11:59.542" v="289" actId="20577"/>
          <ac:spMkLst>
            <pc:docMk/>
            <pc:sldMk cId="2998291380" sldId="260"/>
            <ac:spMk id="2" creationId="{280D994D-2DF3-4C93-A3A3-B6D3DD0E6BFF}"/>
          </ac:spMkLst>
        </pc:spChg>
        <pc:spChg chg="mod ord">
          <ac:chgData name="Frank Hufnagel" userId="S::frank@finevisuals.de::e452df13-3c83-4459-b441-5bfa95780685" providerId="AD" clId="Web-{4180602D-D6DB-4FE5-8DB7-60602DB224FC}" dt="2020-08-04T14:11:48.511" v="286"/>
          <ac:spMkLst>
            <pc:docMk/>
            <pc:sldMk cId="2998291380" sldId="260"/>
            <ac:spMk id="3" creationId="{F3AEF044-54DF-463B-8A94-E43F759B4B53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2:06.198" v="293" actId="20577"/>
        <pc:sldMkLst>
          <pc:docMk/>
          <pc:sldMk cId="1735808010" sldId="261"/>
        </pc:sldMkLst>
        <pc:spChg chg="mod">
          <ac:chgData name="Frank Hufnagel" userId="S::frank@finevisuals.de::e452df13-3c83-4459-b441-5bfa95780685" providerId="AD" clId="Web-{4180602D-D6DB-4FE5-8DB7-60602DB224FC}" dt="2020-08-04T14:12:06.198" v="293" actId="20577"/>
          <ac:spMkLst>
            <pc:docMk/>
            <pc:sldMk cId="1735808010" sldId="261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2:12.683" v="305" actId="20577"/>
        <pc:sldMkLst>
          <pc:docMk/>
          <pc:sldMk cId="2924621142" sldId="262"/>
        </pc:sldMkLst>
        <pc:spChg chg="mod">
          <ac:chgData name="Frank Hufnagel" userId="S::frank@finevisuals.de::e452df13-3c83-4459-b441-5bfa95780685" providerId="AD" clId="Web-{4180602D-D6DB-4FE5-8DB7-60602DB224FC}" dt="2020-08-04T14:12:12.683" v="305" actId="20577"/>
          <ac:spMkLst>
            <pc:docMk/>
            <pc:sldMk cId="2924621142" sldId="262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2:20.636" v="311" actId="20577"/>
        <pc:sldMkLst>
          <pc:docMk/>
          <pc:sldMk cId="976838817" sldId="263"/>
        </pc:sldMkLst>
        <pc:spChg chg="mod">
          <ac:chgData name="Frank Hufnagel" userId="S::frank@finevisuals.de::e452df13-3c83-4459-b441-5bfa95780685" providerId="AD" clId="Web-{4180602D-D6DB-4FE5-8DB7-60602DB224FC}" dt="2020-08-04T14:12:20.636" v="311" actId="20577"/>
          <ac:spMkLst>
            <pc:docMk/>
            <pc:sldMk cId="976838817" sldId="263"/>
            <ac:spMk id="2" creationId="{280D994D-2DF3-4C93-A3A3-B6D3DD0E6BFF}"/>
          </ac:spMkLst>
        </pc:spChg>
      </pc:sldChg>
      <pc:sldChg chg="add replId">
        <pc:chgData name="Frank Hufnagel" userId="S::frank@finevisuals.de::e452df13-3c83-4459-b441-5bfa95780685" providerId="AD" clId="Web-{4180602D-D6DB-4FE5-8DB7-60602DB224FC}" dt="2020-08-04T14:12:22.433" v="314"/>
        <pc:sldMkLst>
          <pc:docMk/>
          <pc:sldMk cId="3811922835" sldId="264"/>
        </pc:sldMkLst>
      </pc:sldChg>
      <pc:sldChg chg="modSp add replId">
        <pc:chgData name="Frank Hufnagel" userId="S::frank@finevisuals.de::e452df13-3c83-4459-b441-5bfa95780685" providerId="AD" clId="Web-{4180602D-D6DB-4FE5-8DB7-60602DB224FC}" dt="2020-08-04T14:12:46.183" v="323" actId="20577"/>
        <pc:sldMkLst>
          <pc:docMk/>
          <pc:sldMk cId="4230188550" sldId="265"/>
        </pc:sldMkLst>
        <pc:spChg chg="mod">
          <ac:chgData name="Frank Hufnagel" userId="S::frank@finevisuals.de::e452df13-3c83-4459-b441-5bfa95780685" providerId="AD" clId="Web-{4180602D-D6DB-4FE5-8DB7-60602DB224FC}" dt="2020-08-04T14:12:46.183" v="323" actId="20577"/>
          <ac:spMkLst>
            <pc:docMk/>
            <pc:sldMk cId="4230188550" sldId="265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2:51.995" v="342" actId="20577"/>
        <pc:sldMkLst>
          <pc:docMk/>
          <pc:sldMk cId="3547968140" sldId="266"/>
        </pc:sldMkLst>
        <pc:spChg chg="mod">
          <ac:chgData name="Frank Hufnagel" userId="S::frank@finevisuals.de::e452df13-3c83-4459-b441-5bfa95780685" providerId="AD" clId="Web-{4180602D-D6DB-4FE5-8DB7-60602DB224FC}" dt="2020-08-04T14:12:51.995" v="342" actId="20577"/>
          <ac:spMkLst>
            <pc:docMk/>
            <pc:sldMk cId="3547968140" sldId="266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3:04.386" v="348" actId="20577"/>
        <pc:sldMkLst>
          <pc:docMk/>
          <pc:sldMk cId="2090424846" sldId="267"/>
        </pc:sldMkLst>
        <pc:spChg chg="mod">
          <ac:chgData name="Frank Hufnagel" userId="S::frank@finevisuals.de::e452df13-3c83-4459-b441-5bfa95780685" providerId="AD" clId="Web-{4180602D-D6DB-4FE5-8DB7-60602DB224FC}" dt="2020-08-04T14:13:04.386" v="348" actId="20577"/>
          <ac:spMkLst>
            <pc:docMk/>
            <pc:sldMk cId="2090424846" sldId="267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3:17.855" v="355" actId="20577"/>
        <pc:sldMkLst>
          <pc:docMk/>
          <pc:sldMk cId="2136285422" sldId="268"/>
        </pc:sldMkLst>
        <pc:spChg chg="mod">
          <ac:chgData name="Frank Hufnagel" userId="S::frank@finevisuals.de::e452df13-3c83-4459-b441-5bfa95780685" providerId="AD" clId="Web-{4180602D-D6DB-4FE5-8DB7-60602DB224FC}" dt="2020-08-04T14:13:17.855" v="355" actId="20577"/>
          <ac:spMkLst>
            <pc:docMk/>
            <pc:sldMk cId="2136285422" sldId="268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3:42.933" v="367" actId="20577"/>
        <pc:sldMkLst>
          <pc:docMk/>
          <pc:sldMk cId="583883321" sldId="269"/>
        </pc:sldMkLst>
        <pc:spChg chg="mod">
          <ac:chgData name="Frank Hufnagel" userId="S::frank@finevisuals.de::e452df13-3c83-4459-b441-5bfa95780685" providerId="AD" clId="Web-{4180602D-D6DB-4FE5-8DB7-60602DB224FC}" dt="2020-08-04T14:13:42.933" v="367" actId="20577"/>
          <ac:spMkLst>
            <pc:docMk/>
            <pc:sldMk cId="583883321" sldId="269"/>
            <ac:spMk id="2" creationId="{280D994D-2DF3-4C93-A3A3-B6D3DD0E6BFF}"/>
          </ac:spMkLst>
        </pc:spChg>
      </pc:sldChg>
      <pc:sldChg chg="modSp add replId">
        <pc:chgData name="Frank Hufnagel" userId="S::frank@finevisuals.de::e452df13-3c83-4459-b441-5bfa95780685" providerId="AD" clId="Web-{4180602D-D6DB-4FE5-8DB7-60602DB224FC}" dt="2020-08-04T14:13:48.917" v="371" actId="20577"/>
        <pc:sldMkLst>
          <pc:docMk/>
          <pc:sldMk cId="4135838779" sldId="270"/>
        </pc:sldMkLst>
        <pc:spChg chg="mod">
          <ac:chgData name="Frank Hufnagel" userId="S::frank@finevisuals.de::e452df13-3c83-4459-b441-5bfa95780685" providerId="AD" clId="Web-{4180602D-D6DB-4FE5-8DB7-60602DB224FC}" dt="2020-08-04T14:13:48.917" v="371" actId="20577"/>
          <ac:spMkLst>
            <pc:docMk/>
            <pc:sldMk cId="4135838779" sldId="270"/>
            <ac:spMk id="2" creationId="{280D994D-2DF3-4C93-A3A3-B6D3DD0E6BFF}"/>
          </ac:spMkLst>
        </pc:spChg>
      </pc:sldChg>
      <pc:sldChg chg="addSp modSp new">
        <pc:chgData name="Frank Hufnagel" userId="S::frank@finevisuals.de::e452df13-3c83-4459-b441-5bfa95780685" providerId="AD" clId="Web-{4180602D-D6DB-4FE5-8DB7-60602DB224FC}" dt="2020-08-04T14:15:48.059" v="605"/>
        <pc:sldMkLst>
          <pc:docMk/>
          <pc:sldMk cId="590308547" sldId="271"/>
        </pc:sldMkLst>
        <pc:spChg chg="mod">
          <ac:chgData name="Frank Hufnagel" userId="S::frank@finevisuals.de::e452df13-3c83-4459-b441-5bfa95780685" providerId="AD" clId="Web-{4180602D-D6DB-4FE5-8DB7-60602DB224FC}" dt="2020-08-04T14:14:26.355" v="409" actId="20577"/>
          <ac:spMkLst>
            <pc:docMk/>
            <pc:sldMk cId="590308547" sldId="271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4180602D-D6DB-4FE5-8DB7-60602DB224FC}" dt="2020-08-04T14:15:43.887" v="603" actId="20577"/>
          <ac:spMkLst>
            <pc:docMk/>
            <pc:sldMk cId="590308547" sldId="271"/>
            <ac:spMk id="3" creationId="{8AE721A3-D9F9-4DE4-B287-F5208AA5B8ED}"/>
          </ac:spMkLst>
        </pc:spChg>
        <pc:picChg chg="add">
          <ac:chgData name="Frank Hufnagel" userId="S::frank@finevisuals.de::e452df13-3c83-4459-b441-5bfa95780685" providerId="AD" clId="Web-{4180602D-D6DB-4FE5-8DB7-60602DB224FC}" dt="2020-08-04T14:15:48.059" v="605"/>
          <ac:picMkLst>
            <pc:docMk/>
            <pc:sldMk cId="590308547" sldId="271"/>
            <ac:picMk id="5" creationId="{0C1EDEB5-458C-4F9A-A653-38DB182F69B2}"/>
          </ac:picMkLst>
        </pc:picChg>
      </pc:sldChg>
      <pc:sldMasterChg chg="del delSldLayout">
        <pc:chgData name="Frank Hufnagel" userId="S::frank@finevisuals.de::e452df13-3c83-4459-b441-5bfa95780685" providerId="AD" clId="Web-{4180602D-D6DB-4FE5-8DB7-60602DB224FC}" dt="2020-08-04T14:01:01.789" v="0"/>
        <pc:sldMasterMkLst>
          <pc:docMk/>
          <pc:sldMasterMk cId="594725491" sldId="2147483648"/>
        </pc:sldMasterMkLst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Frank Hufnagel" userId="S::frank@finevisuals.de::e452df13-3c83-4459-b441-5bfa95780685" providerId="AD" clId="Web-{4180602D-D6DB-4FE5-8DB7-60602DB224FC}" dt="2020-08-04T14:01:01.789" v="0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addSldLayout delSldLayout modSldLayout">
        <pc:chgData name="Frank Hufnagel" userId="S::frank@finevisuals.de::e452df13-3c83-4459-b441-5bfa95780685" providerId="AD" clId="Web-{4180602D-D6DB-4FE5-8DB7-60602DB224FC}" dt="2020-08-04T14:01:03.398" v="1"/>
        <pc:sldMasterMkLst>
          <pc:docMk/>
          <pc:sldMasterMk cId="436185472" sldId="2147483660"/>
        </pc:sldMasterMkLst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3335528667" sldId="2147483661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2439214141" sldId="2147483662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4067758618" sldId="2147483663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2560798352" sldId="2147483664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3004771625" sldId="2147483665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1342571740" sldId="2147483666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2303451704" sldId="2147483667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3667075220" sldId="2147483668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3027429600" sldId="2147483669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2942736153" sldId="2147483670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3.398" v="1"/>
          <pc:sldLayoutMkLst>
            <pc:docMk/>
            <pc:sldMasterMk cId="436185472" sldId="2147483660"/>
            <pc:sldLayoutMk cId="2304964395" sldId="2147483671"/>
          </pc:sldLayoutMkLst>
        </pc:sldLayoutChg>
      </pc:sldMasterChg>
      <pc:sldMasterChg chg="add del addSldLayout delSldLayout modSldLayout">
        <pc:chgData name="Frank Hufnagel" userId="S::frank@finevisuals.de::e452df13-3c83-4459-b441-5bfa95780685" providerId="AD" clId="Web-{4180602D-D6DB-4FE5-8DB7-60602DB224FC}" dt="2020-08-04T14:01:04.336" v="2"/>
        <pc:sldMasterMkLst>
          <pc:docMk/>
          <pc:sldMasterMk cId="3788883527" sldId="2147483672"/>
        </pc:sldMasterMkLst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204982784" sldId="2147483673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2054519495" sldId="2147483674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1477812281" sldId="2147483675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1114109587" sldId="2147483676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4219189122" sldId="2147483677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864720465" sldId="2147483678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1602121043" sldId="2147483679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2718832736" sldId="2147483680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324216221" sldId="2147483681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1792006320" sldId="2147483682"/>
          </pc:sldLayoutMkLst>
        </pc:sldLayoutChg>
        <pc:sldLayoutChg chg="add del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788883527" sldId="2147483672"/>
            <pc:sldLayoutMk cId="98638291" sldId="2147483683"/>
          </pc:sldLayoutMkLst>
        </pc:sldLayoutChg>
      </pc:sldMasterChg>
      <pc:sldMasterChg chg="add addSldLayout modSldLayout">
        <pc:chgData name="Frank Hufnagel" userId="S::frank@finevisuals.de::e452df13-3c83-4459-b441-5bfa95780685" providerId="AD" clId="Web-{4180602D-D6DB-4FE5-8DB7-60602DB224FC}" dt="2020-08-04T14:01:04.336" v="2"/>
        <pc:sldMasterMkLst>
          <pc:docMk/>
          <pc:sldMasterMk cId="3492624592" sldId="2147483684"/>
        </pc:sldMasterMkLst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3303928741" sldId="2147483685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1997724961" sldId="2147483686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3346919857" sldId="2147483687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1510249422" sldId="2147483688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1871938418" sldId="2147483689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2429590625" sldId="2147483690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2848017573" sldId="2147483691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2321088027" sldId="2147483692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3878968506" sldId="2147483693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4216795990" sldId="2147483694"/>
          </pc:sldLayoutMkLst>
        </pc:sldLayoutChg>
        <pc:sldLayoutChg chg="add mod replId">
          <pc:chgData name="Frank Hufnagel" userId="S::frank@finevisuals.de::e452df13-3c83-4459-b441-5bfa95780685" providerId="AD" clId="Web-{4180602D-D6DB-4FE5-8DB7-60602DB224FC}" dt="2020-08-04T14:01:04.336" v="2"/>
          <pc:sldLayoutMkLst>
            <pc:docMk/>
            <pc:sldMasterMk cId="3492624592" sldId="2147483684"/>
            <pc:sldLayoutMk cId="973557815" sldId="2147483695"/>
          </pc:sldLayoutMkLst>
        </pc:sldLayoutChg>
      </pc:sldMasterChg>
    </pc:docChg>
  </pc:docChgLst>
  <pc:docChgLst>
    <pc:chgData name="Frank Hufnagel" userId="S::frank@finevisuals.de::e452df13-3c83-4459-b441-5bfa95780685" providerId="AD" clId="Web-{4FC0EC4F-DFA6-4379-BBE9-DE8ED4626FB5}"/>
    <pc:docChg chg="addSld delSld modSld">
      <pc:chgData name="Frank Hufnagel" userId="S::frank@finevisuals.de::e452df13-3c83-4459-b441-5bfa95780685" providerId="AD" clId="Web-{4FC0EC4F-DFA6-4379-BBE9-DE8ED4626FB5}" dt="2020-09-25T15:56:22.554" v="1024" actId="20577"/>
      <pc:docMkLst>
        <pc:docMk/>
      </pc:docMkLst>
      <pc:sldChg chg="modSp">
        <pc:chgData name="Frank Hufnagel" userId="S::frank@finevisuals.de::e452df13-3c83-4459-b441-5bfa95780685" providerId="AD" clId="Web-{4FC0EC4F-DFA6-4379-BBE9-DE8ED4626FB5}" dt="2020-09-25T15:56:22.554" v="1023" actId="20577"/>
        <pc:sldMkLst>
          <pc:docMk/>
          <pc:sldMk cId="3186966581" sldId="342"/>
        </pc:sldMkLst>
        <pc:spChg chg="mod">
          <ac:chgData name="Frank Hufnagel" userId="S::frank@finevisuals.de::e452df13-3c83-4459-b441-5bfa95780685" providerId="AD" clId="Web-{4FC0EC4F-DFA6-4379-BBE9-DE8ED4626FB5}" dt="2020-09-25T15:56:19.851" v="1019" actId="20577"/>
          <ac:spMkLst>
            <pc:docMk/>
            <pc:sldMk cId="3186966581" sldId="342"/>
            <ac:spMk id="2" creationId="{CD6E1CEC-FEEF-4CC5-B3F6-6389A5E1EAF4}"/>
          </ac:spMkLst>
        </pc:spChg>
        <pc:spChg chg="mod">
          <ac:chgData name="Frank Hufnagel" userId="S::frank@finevisuals.de::e452df13-3c83-4459-b441-5bfa95780685" providerId="AD" clId="Web-{4FC0EC4F-DFA6-4379-BBE9-DE8ED4626FB5}" dt="2020-09-25T15:56:22.554" v="1023" actId="20577"/>
          <ac:spMkLst>
            <pc:docMk/>
            <pc:sldMk cId="3186966581" sldId="342"/>
            <ac:spMk id="3" creationId="{D81D6941-775A-4989-AB11-3CC0D4BEC6C1}"/>
          </ac:spMkLst>
        </pc:spChg>
      </pc:sldChg>
      <pc:sldChg chg="modSp">
        <pc:chgData name="Frank Hufnagel" userId="S::frank@finevisuals.de::e452df13-3c83-4459-b441-5bfa95780685" providerId="AD" clId="Web-{4FC0EC4F-DFA6-4379-BBE9-DE8ED4626FB5}" dt="2020-09-25T15:52:40.053" v="990" actId="20577"/>
        <pc:sldMkLst>
          <pc:docMk/>
          <pc:sldMk cId="3614547942" sldId="359"/>
        </pc:sldMkLst>
        <pc:spChg chg="mod">
          <ac:chgData name="Frank Hufnagel" userId="S::frank@finevisuals.de::e452df13-3c83-4459-b441-5bfa95780685" providerId="AD" clId="Web-{4FC0EC4F-DFA6-4379-BBE9-DE8ED4626FB5}" dt="2020-09-25T15:52:40.053" v="990" actId="20577"/>
          <ac:spMkLst>
            <pc:docMk/>
            <pc:sldMk cId="3614547942" sldId="359"/>
            <ac:spMk id="3" creationId="{445854A0-2284-4724-8E86-F5FF2DE5CD4A}"/>
          </ac:spMkLst>
        </pc:spChg>
      </pc:sldChg>
      <pc:sldChg chg="del">
        <pc:chgData name="Frank Hufnagel" userId="S::frank@finevisuals.de::e452df13-3c83-4459-b441-5bfa95780685" providerId="AD" clId="Web-{4FC0EC4F-DFA6-4379-BBE9-DE8ED4626FB5}" dt="2020-09-25T15:56:12.741" v="1016"/>
        <pc:sldMkLst>
          <pc:docMk/>
          <pc:sldMk cId="2900589654" sldId="373"/>
        </pc:sldMkLst>
      </pc:sldChg>
      <pc:sldChg chg="addSp delSp modSp add replId">
        <pc:chgData name="Frank Hufnagel" userId="S::frank@finevisuals.de::e452df13-3c83-4459-b441-5bfa95780685" providerId="AD" clId="Web-{4FC0EC4F-DFA6-4379-BBE9-DE8ED4626FB5}" dt="2020-09-25T14:36:20.859" v="15" actId="1076"/>
        <pc:sldMkLst>
          <pc:docMk/>
          <pc:sldMk cId="3179435724" sldId="387"/>
        </pc:sldMkLst>
        <pc:spChg chg="mod">
          <ac:chgData name="Frank Hufnagel" userId="S::frank@finevisuals.de::e452df13-3c83-4459-b441-5bfa95780685" providerId="AD" clId="Web-{4FC0EC4F-DFA6-4379-BBE9-DE8ED4626FB5}" dt="2020-09-25T14:36:01.358" v="6" actId="20577"/>
          <ac:spMkLst>
            <pc:docMk/>
            <pc:sldMk cId="3179435724" sldId="387"/>
            <ac:spMk id="2" creationId="{9E483ABE-9CC8-4736-9255-80366662D021}"/>
          </ac:spMkLst>
        </pc:spChg>
        <pc:picChg chg="del">
          <ac:chgData name="Frank Hufnagel" userId="S::frank@finevisuals.de::e452df13-3c83-4459-b441-5bfa95780685" providerId="AD" clId="Web-{4FC0EC4F-DFA6-4379-BBE9-DE8ED4626FB5}" dt="2020-09-25T14:35:50.812" v="1"/>
          <ac:picMkLst>
            <pc:docMk/>
            <pc:sldMk cId="3179435724" sldId="387"/>
            <ac:picMk id="3" creationId="{D48307C0-9461-4E43-A8E8-5681C2133048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4:36:20.827" v="14" actId="1076"/>
          <ac:picMkLst>
            <pc:docMk/>
            <pc:sldMk cId="3179435724" sldId="387"/>
            <ac:picMk id="4" creationId="{8FAAB868-5530-4A84-8100-192958A17989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4:36:20.859" v="15" actId="1076"/>
          <ac:picMkLst>
            <pc:docMk/>
            <pc:sldMk cId="3179435724" sldId="387"/>
            <ac:picMk id="5" creationId="{8B9477CF-74B0-42E3-97B5-7806C6603128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4:46:44.924" v="193" actId="14100"/>
        <pc:sldMkLst>
          <pc:docMk/>
          <pc:sldMk cId="2560220495" sldId="388"/>
        </pc:sldMkLst>
        <pc:spChg chg="mod">
          <ac:chgData name="Frank Hufnagel" userId="S::frank@finevisuals.de::e452df13-3c83-4459-b441-5bfa95780685" providerId="AD" clId="Web-{4FC0EC4F-DFA6-4379-BBE9-DE8ED4626FB5}" dt="2020-09-25T14:37:37.578" v="35" actId="20577"/>
          <ac:spMkLst>
            <pc:docMk/>
            <pc:sldMk cId="2560220495" sldId="388"/>
            <ac:spMk id="2" creationId="{9E483ABE-9CC8-4736-9255-80366662D021}"/>
          </ac:spMkLst>
        </pc:spChg>
        <pc:spChg chg="add mod">
          <ac:chgData name="Frank Hufnagel" userId="S::frank@finevisuals.de::e452df13-3c83-4459-b441-5bfa95780685" providerId="AD" clId="Web-{4FC0EC4F-DFA6-4379-BBE9-DE8ED4626FB5}" dt="2020-09-25T14:38:57.531" v="81" actId="14100"/>
          <ac:spMkLst>
            <pc:docMk/>
            <pc:sldMk cId="2560220495" sldId="388"/>
            <ac:spMk id="8" creationId="{6D39EBBB-A218-41CD-BA9F-BFA4B5FBF796}"/>
          </ac:spMkLst>
        </pc:spChg>
        <pc:spChg chg="add mod">
          <ac:chgData name="Frank Hufnagel" userId="S::frank@finevisuals.de::e452df13-3c83-4459-b441-5bfa95780685" providerId="AD" clId="Web-{4FC0EC4F-DFA6-4379-BBE9-DE8ED4626FB5}" dt="2020-09-25T14:46:44.924" v="193" actId="14100"/>
          <ac:spMkLst>
            <pc:docMk/>
            <pc:sldMk cId="2560220495" sldId="388"/>
            <ac:spMk id="10" creationId="{7A503C54-3C26-412D-981A-62E2441861DB}"/>
          </ac:spMkLst>
        </pc:spChg>
        <pc:picChg chg="add mod">
          <ac:chgData name="Frank Hufnagel" userId="S::frank@finevisuals.de::e452df13-3c83-4459-b441-5bfa95780685" providerId="AD" clId="Web-{4FC0EC4F-DFA6-4379-BBE9-DE8ED4626FB5}" dt="2020-09-25T14:38:06.765" v="40" actId="1076"/>
          <ac:picMkLst>
            <pc:docMk/>
            <pc:sldMk cId="2560220495" sldId="388"/>
            <ac:picMk id="3" creationId="{50A5C62C-56EE-46BF-8C8A-5F4D61EB2E46}"/>
          </ac:picMkLst>
        </pc:picChg>
        <pc:picChg chg="del">
          <ac:chgData name="Frank Hufnagel" userId="S::frank@finevisuals.de::e452df13-3c83-4459-b441-5bfa95780685" providerId="AD" clId="Web-{4FC0EC4F-DFA6-4379-BBE9-DE8ED4626FB5}" dt="2020-09-25T14:36:23.421" v="17"/>
          <ac:picMkLst>
            <pc:docMk/>
            <pc:sldMk cId="2560220495" sldId="388"/>
            <ac:picMk id="4" creationId="{8FAAB868-5530-4A84-8100-192958A17989}"/>
          </ac:picMkLst>
        </pc:picChg>
        <pc:picChg chg="del">
          <ac:chgData name="Frank Hufnagel" userId="S::frank@finevisuals.de::e452df13-3c83-4459-b441-5bfa95780685" providerId="AD" clId="Web-{4FC0EC4F-DFA6-4379-BBE9-DE8ED4626FB5}" dt="2020-09-25T14:36:23.796" v="18"/>
          <ac:picMkLst>
            <pc:docMk/>
            <pc:sldMk cId="2560220495" sldId="388"/>
            <ac:picMk id="5" creationId="{8B9477CF-74B0-42E3-97B5-7806C6603128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4:38:21.531" v="44" actId="1076"/>
          <ac:picMkLst>
            <pc:docMk/>
            <pc:sldMk cId="2560220495" sldId="388"/>
            <ac:picMk id="7" creationId="{D6C6AC19-A53C-40B8-B49B-D275F0178F36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4:46:49.283" v="195" actId="1076"/>
        <pc:sldMkLst>
          <pc:docMk/>
          <pc:sldMk cId="3933294975" sldId="389"/>
        </pc:sldMkLst>
        <pc:spChg chg="add mod">
          <ac:chgData name="Frank Hufnagel" userId="S::frank@finevisuals.de::e452df13-3c83-4459-b441-5bfa95780685" providerId="AD" clId="Web-{4FC0EC4F-DFA6-4379-BBE9-DE8ED4626FB5}" dt="2020-09-25T14:46:49.283" v="195" actId="1076"/>
          <ac:spMkLst>
            <pc:docMk/>
            <pc:sldMk cId="3933294975" sldId="389"/>
            <ac:spMk id="5" creationId="{95F547CF-ABA3-41C8-9EB0-8B2EB1FED0E1}"/>
          </ac:spMkLst>
        </pc:spChg>
        <pc:spChg chg="mod">
          <ac:chgData name="Frank Hufnagel" userId="S::frank@finevisuals.de::e452df13-3c83-4459-b441-5bfa95780685" providerId="AD" clId="Web-{4FC0EC4F-DFA6-4379-BBE9-DE8ED4626FB5}" dt="2020-09-25T14:44:49.517" v="121" actId="20577"/>
          <ac:spMkLst>
            <pc:docMk/>
            <pc:sldMk cId="3933294975" sldId="389"/>
            <ac:spMk id="8" creationId="{6D39EBBB-A218-41CD-BA9F-BFA4B5FBF796}"/>
          </ac:spMkLst>
        </pc:spChg>
        <pc:picChg chg="del">
          <ac:chgData name="Frank Hufnagel" userId="S::frank@finevisuals.de::e452df13-3c83-4459-b441-5bfa95780685" providerId="AD" clId="Web-{4FC0EC4F-DFA6-4379-BBE9-DE8ED4626FB5}" dt="2020-09-25T14:39:09.672" v="83"/>
          <ac:picMkLst>
            <pc:docMk/>
            <pc:sldMk cId="3933294975" sldId="389"/>
            <ac:picMk id="3" creationId="{50A5C62C-56EE-46BF-8C8A-5F4D61EB2E46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4:39:30.344" v="90" actId="14100"/>
          <ac:picMkLst>
            <pc:docMk/>
            <pc:sldMk cId="3933294975" sldId="389"/>
            <ac:picMk id="4" creationId="{564DACC7-4FA7-4851-8870-55A596940DBF}"/>
          </ac:picMkLst>
        </pc:picChg>
        <pc:picChg chg="del">
          <ac:chgData name="Frank Hufnagel" userId="S::frank@finevisuals.de::e452df13-3c83-4459-b441-5bfa95780685" providerId="AD" clId="Web-{4FC0EC4F-DFA6-4379-BBE9-DE8ED4626FB5}" dt="2020-09-25T14:44:23.142" v="91"/>
          <ac:picMkLst>
            <pc:docMk/>
            <pc:sldMk cId="3933294975" sldId="389"/>
            <ac:picMk id="7" creationId="{D6C6AC19-A53C-40B8-B49B-D275F0178F36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4:46:59.674" v="199" actId="14100"/>
        <pc:sldMkLst>
          <pc:docMk/>
          <pc:sldMk cId="3566744234" sldId="390"/>
        </pc:sldMkLst>
        <pc:spChg chg="add mod">
          <ac:chgData name="Frank Hufnagel" userId="S::frank@finevisuals.de::e452df13-3c83-4459-b441-5bfa95780685" providerId="AD" clId="Web-{4FC0EC4F-DFA6-4379-BBE9-DE8ED4626FB5}" dt="2020-09-25T14:46:59.674" v="199" actId="14100"/>
          <ac:spMkLst>
            <pc:docMk/>
            <pc:sldMk cId="3566744234" sldId="390"/>
            <ac:spMk id="5" creationId="{05FB3574-22AB-4229-B067-685EBC3B3389}"/>
          </ac:spMkLst>
        </pc:spChg>
        <pc:spChg chg="mod">
          <ac:chgData name="Frank Hufnagel" userId="S::frank@finevisuals.de::e452df13-3c83-4459-b441-5bfa95780685" providerId="AD" clId="Web-{4FC0EC4F-DFA6-4379-BBE9-DE8ED4626FB5}" dt="2020-09-25T14:45:50.471" v="165" actId="20577"/>
          <ac:spMkLst>
            <pc:docMk/>
            <pc:sldMk cId="3566744234" sldId="390"/>
            <ac:spMk id="8" creationId="{6D39EBBB-A218-41CD-BA9F-BFA4B5FBF796}"/>
          </ac:spMkLst>
        </pc:spChg>
        <pc:picChg chg="add mod">
          <ac:chgData name="Frank Hufnagel" userId="S::frank@finevisuals.de::e452df13-3c83-4459-b441-5bfa95780685" providerId="AD" clId="Web-{4FC0EC4F-DFA6-4379-BBE9-DE8ED4626FB5}" dt="2020-09-25T14:45:30.221" v="129" actId="14100"/>
          <ac:picMkLst>
            <pc:docMk/>
            <pc:sldMk cId="3566744234" sldId="390"/>
            <ac:picMk id="3" creationId="{D0EDF2BD-A140-46E4-B7C3-069CA7312B90}"/>
          </ac:picMkLst>
        </pc:picChg>
        <pc:picChg chg="del">
          <ac:chgData name="Frank Hufnagel" userId="S::frank@finevisuals.de::e452df13-3c83-4459-b441-5bfa95780685" providerId="AD" clId="Web-{4FC0EC4F-DFA6-4379-BBE9-DE8ED4626FB5}" dt="2020-09-25T14:45:22.189" v="125"/>
          <ac:picMkLst>
            <pc:docMk/>
            <pc:sldMk cId="3566744234" sldId="390"/>
            <ac:picMk id="4" creationId="{564DACC7-4FA7-4851-8870-55A596940DBF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4:48:03.924" v="251" actId="1076"/>
        <pc:sldMkLst>
          <pc:docMk/>
          <pc:sldMk cId="1308895751" sldId="391"/>
        </pc:sldMkLst>
        <pc:spChg chg="add mod">
          <ac:chgData name="Frank Hufnagel" userId="S::frank@finevisuals.de::e452df13-3c83-4459-b441-5bfa95780685" providerId="AD" clId="Web-{4FC0EC4F-DFA6-4379-BBE9-DE8ED4626FB5}" dt="2020-09-25T14:47:10.283" v="204" actId="1076"/>
          <ac:spMkLst>
            <pc:docMk/>
            <pc:sldMk cId="1308895751" sldId="391"/>
            <ac:spMk id="5" creationId="{7FD5E1D9-E7D6-4285-A414-B87BD6259CA9}"/>
          </ac:spMkLst>
        </pc:spChg>
        <pc:spChg chg="add mod">
          <ac:chgData name="Frank Hufnagel" userId="S::frank@finevisuals.de::e452df13-3c83-4459-b441-5bfa95780685" providerId="AD" clId="Web-{4FC0EC4F-DFA6-4379-BBE9-DE8ED4626FB5}" dt="2020-09-25T14:48:03.924" v="251" actId="1076"/>
          <ac:spMkLst>
            <pc:docMk/>
            <pc:sldMk cId="1308895751" sldId="391"/>
            <ac:spMk id="7" creationId="{332F9C9F-250B-4A81-B651-159D71F86F19}"/>
          </ac:spMkLst>
        </pc:spChg>
        <pc:spChg chg="mod">
          <ac:chgData name="Frank Hufnagel" userId="S::frank@finevisuals.de::e452df13-3c83-4459-b441-5bfa95780685" providerId="AD" clId="Web-{4FC0EC4F-DFA6-4379-BBE9-DE8ED4626FB5}" dt="2020-09-25T14:46:33.002" v="188" actId="20577"/>
          <ac:spMkLst>
            <pc:docMk/>
            <pc:sldMk cId="1308895751" sldId="391"/>
            <ac:spMk id="8" creationId="{6D39EBBB-A218-41CD-BA9F-BFA4B5FBF796}"/>
          </ac:spMkLst>
        </pc:spChg>
        <pc:spChg chg="add mod">
          <ac:chgData name="Frank Hufnagel" userId="S::frank@finevisuals.de::e452df13-3c83-4459-b441-5bfa95780685" providerId="AD" clId="Web-{4FC0EC4F-DFA6-4379-BBE9-DE8ED4626FB5}" dt="2020-09-25T14:47:17.737" v="209" actId="14100"/>
          <ac:spMkLst>
            <pc:docMk/>
            <pc:sldMk cId="1308895751" sldId="391"/>
            <ac:spMk id="9" creationId="{8F0AB0E6-355F-4DF3-80E5-79B6052E339A}"/>
          </ac:spMkLst>
        </pc:spChg>
        <pc:picChg chg="del">
          <ac:chgData name="Frank Hufnagel" userId="S::frank@finevisuals.de::e452df13-3c83-4459-b441-5bfa95780685" providerId="AD" clId="Web-{4FC0EC4F-DFA6-4379-BBE9-DE8ED4626FB5}" dt="2020-09-25T14:46:22.877" v="180"/>
          <ac:picMkLst>
            <pc:docMk/>
            <pc:sldMk cId="1308895751" sldId="391"/>
            <ac:picMk id="3" creationId="{D0EDF2BD-A140-46E4-B7C3-069CA7312B90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4:47:12.471" v="207" actId="1076"/>
          <ac:picMkLst>
            <pc:docMk/>
            <pc:sldMk cId="1308895751" sldId="391"/>
            <ac:picMk id="4" creationId="{8F9BBFA6-760A-4D92-AF65-CBDF789DD145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4:49:27.801" v="291" actId="14100"/>
        <pc:sldMkLst>
          <pc:docMk/>
          <pc:sldMk cId="3305993708" sldId="392"/>
        </pc:sldMkLst>
        <pc:spChg chg="del">
          <ac:chgData name="Frank Hufnagel" userId="S::frank@finevisuals.de::e452df13-3c83-4459-b441-5bfa95780685" providerId="AD" clId="Web-{4FC0EC4F-DFA6-4379-BBE9-DE8ED4626FB5}" dt="2020-09-25T14:48:34.832" v="275"/>
          <ac:spMkLst>
            <pc:docMk/>
            <pc:sldMk cId="3305993708" sldId="392"/>
            <ac:spMk id="5" creationId="{7FD5E1D9-E7D6-4285-A414-B87BD6259CA9}"/>
          </ac:spMkLst>
        </pc:spChg>
        <pc:spChg chg="del">
          <ac:chgData name="Frank Hufnagel" userId="S::frank@finevisuals.de::e452df13-3c83-4459-b441-5bfa95780685" providerId="AD" clId="Web-{4FC0EC4F-DFA6-4379-BBE9-DE8ED4626FB5}" dt="2020-09-25T14:48:36.504" v="277"/>
          <ac:spMkLst>
            <pc:docMk/>
            <pc:sldMk cId="3305993708" sldId="392"/>
            <ac:spMk id="7" creationId="{332F9C9F-250B-4A81-B651-159D71F86F19}"/>
          </ac:spMkLst>
        </pc:spChg>
        <pc:spChg chg="mod">
          <ac:chgData name="Frank Hufnagel" userId="S::frank@finevisuals.de::e452df13-3c83-4459-b441-5bfa95780685" providerId="AD" clId="Web-{4FC0EC4F-DFA6-4379-BBE9-DE8ED4626FB5}" dt="2020-09-25T14:48:33.832" v="271" actId="20577"/>
          <ac:spMkLst>
            <pc:docMk/>
            <pc:sldMk cId="3305993708" sldId="392"/>
            <ac:spMk id="8" creationId="{6D39EBBB-A218-41CD-BA9F-BFA4B5FBF796}"/>
          </ac:spMkLst>
        </pc:spChg>
        <pc:spChg chg="del">
          <ac:chgData name="Frank Hufnagel" userId="S::frank@finevisuals.de::e452df13-3c83-4459-b441-5bfa95780685" providerId="AD" clId="Web-{4FC0EC4F-DFA6-4379-BBE9-DE8ED4626FB5}" dt="2020-09-25T14:48:35.707" v="276"/>
          <ac:spMkLst>
            <pc:docMk/>
            <pc:sldMk cId="3305993708" sldId="392"/>
            <ac:spMk id="9" creationId="{8F0AB0E6-355F-4DF3-80E5-79B6052E339A}"/>
          </ac:spMkLst>
        </pc:spChg>
        <pc:spChg chg="add mod">
          <ac:chgData name="Frank Hufnagel" userId="S::frank@finevisuals.de::e452df13-3c83-4459-b441-5bfa95780685" providerId="AD" clId="Web-{4FC0EC4F-DFA6-4379-BBE9-DE8ED4626FB5}" dt="2020-09-25T14:49:21.472" v="288" actId="14100"/>
          <ac:spMkLst>
            <pc:docMk/>
            <pc:sldMk cId="3305993708" sldId="392"/>
            <ac:spMk id="11" creationId="{333BC845-2312-4108-BDB7-B19996A1A22B}"/>
          </ac:spMkLst>
        </pc:spChg>
        <pc:spChg chg="add mod">
          <ac:chgData name="Frank Hufnagel" userId="S::frank@finevisuals.de::e452df13-3c83-4459-b441-5bfa95780685" providerId="AD" clId="Web-{4FC0EC4F-DFA6-4379-BBE9-DE8ED4626FB5}" dt="2020-09-25T14:49:27.801" v="291" actId="14100"/>
          <ac:spMkLst>
            <pc:docMk/>
            <pc:sldMk cId="3305993708" sldId="392"/>
            <ac:spMk id="12" creationId="{62840287-D680-41A4-9A3F-B647DF591A0E}"/>
          </ac:spMkLst>
        </pc:spChg>
        <pc:picChg chg="add mod">
          <ac:chgData name="Frank Hufnagel" userId="S::frank@finevisuals.de::e452df13-3c83-4459-b441-5bfa95780685" providerId="AD" clId="Web-{4FC0EC4F-DFA6-4379-BBE9-DE8ED4626FB5}" dt="2020-09-25T14:49:00.941" v="284" actId="1076"/>
          <ac:picMkLst>
            <pc:docMk/>
            <pc:sldMk cId="3305993708" sldId="392"/>
            <ac:picMk id="3" creationId="{EBBF02F6-DEBE-4402-9CFF-0333603438DF}"/>
          </ac:picMkLst>
        </pc:picChg>
        <pc:picChg chg="del mod">
          <ac:chgData name="Frank Hufnagel" userId="S::frank@finevisuals.de::e452df13-3c83-4459-b441-5bfa95780685" providerId="AD" clId="Web-{4FC0EC4F-DFA6-4379-BBE9-DE8ED4626FB5}" dt="2020-09-25T14:48:34.207" v="274"/>
          <ac:picMkLst>
            <pc:docMk/>
            <pc:sldMk cId="3305993708" sldId="392"/>
            <ac:picMk id="4" creationId="{8F9BBFA6-760A-4D92-AF65-CBDF789DD145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4:49:00.972" v="285" actId="1076"/>
          <ac:picMkLst>
            <pc:docMk/>
            <pc:sldMk cId="3305993708" sldId="392"/>
            <ac:picMk id="6" creationId="{D72A8B7C-866F-4C09-A236-5AB7ABE1BBEB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4:56:21.474" v="310" actId="1076"/>
        <pc:sldMkLst>
          <pc:docMk/>
          <pc:sldMk cId="3470840498" sldId="393"/>
        </pc:sldMkLst>
        <pc:spChg chg="mod">
          <ac:chgData name="Frank Hufnagel" userId="S::frank@finevisuals.de::e452df13-3c83-4459-b441-5bfa95780685" providerId="AD" clId="Web-{4FC0EC4F-DFA6-4379-BBE9-DE8ED4626FB5}" dt="2020-09-25T14:56:06.412" v="303" actId="20577"/>
          <ac:spMkLst>
            <pc:docMk/>
            <pc:sldMk cId="3470840498" sldId="393"/>
            <ac:spMk id="2" creationId="{9E483ABE-9CC8-4736-9255-80366662D021}"/>
          </ac:spMkLst>
        </pc:spChg>
        <pc:picChg chg="add mod">
          <ac:chgData name="Frank Hufnagel" userId="S::frank@finevisuals.de::e452df13-3c83-4459-b441-5bfa95780685" providerId="AD" clId="Web-{4FC0EC4F-DFA6-4379-BBE9-DE8ED4626FB5}" dt="2020-09-25T14:56:21.474" v="310" actId="1076"/>
          <ac:picMkLst>
            <pc:docMk/>
            <pc:sldMk cId="3470840498" sldId="393"/>
            <ac:picMk id="3" creationId="{3B59F583-4785-4F5F-A891-CF7B7FCD2CFF}"/>
          </ac:picMkLst>
        </pc:picChg>
        <pc:picChg chg="del">
          <ac:chgData name="Frank Hufnagel" userId="S::frank@finevisuals.de::e452df13-3c83-4459-b441-5bfa95780685" providerId="AD" clId="Web-{4FC0EC4F-DFA6-4379-BBE9-DE8ED4626FB5}" dt="2020-09-25T14:56:15.131" v="306"/>
          <ac:picMkLst>
            <pc:docMk/>
            <pc:sldMk cId="3470840498" sldId="393"/>
            <ac:picMk id="5" creationId="{B4A4DB16-9F05-4E88-B657-E9F9C8274866}"/>
          </ac:picMkLst>
        </pc:picChg>
        <pc:picChg chg="mod">
          <ac:chgData name="Frank Hufnagel" userId="S::frank@finevisuals.de::e452df13-3c83-4459-b441-5bfa95780685" providerId="AD" clId="Web-{4FC0EC4F-DFA6-4379-BBE9-DE8ED4626FB5}" dt="2020-09-25T14:56:21.459" v="309" actId="1076"/>
          <ac:picMkLst>
            <pc:docMk/>
            <pc:sldMk cId="3470840498" sldId="393"/>
            <ac:picMk id="6" creationId="{967EAECD-0EFD-4EA1-AF94-6AA4BEB58200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4:57:28.381" v="324" actId="14100"/>
        <pc:sldMkLst>
          <pc:docMk/>
          <pc:sldMk cId="1448694915" sldId="394"/>
        </pc:sldMkLst>
        <pc:spChg chg="mod">
          <ac:chgData name="Frank Hufnagel" userId="S::frank@finevisuals.de::e452df13-3c83-4459-b441-5bfa95780685" providerId="AD" clId="Web-{4FC0EC4F-DFA6-4379-BBE9-DE8ED4626FB5}" dt="2020-09-25T14:57:04.006" v="312" actId="20577"/>
          <ac:spMkLst>
            <pc:docMk/>
            <pc:sldMk cId="1448694915" sldId="394"/>
            <ac:spMk id="2" creationId="{9E483ABE-9CC8-4736-9255-80366662D021}"/>
          </ac:spMkLst>
        </pc:spChg>
        <pc:spChg chg="del mod">
          <ac:chgData name="Frank Hufnagel" userId="S::frank@finevisuals.de::e452df13-3c83-4459-b441-5bfa95780685" providerId="AD" clId="Web-{4FC0EC4F-DFA6-4379-BBE9-DE8ED4626FB5}" dt="2020-09-25T14:57:06.771" v="319"/>
          <ac:spMkLst>
            <pc:docMk/>
            <pc:sldMk cId="1448694915" sldId="394"/>
            <ac:spMk id="8" creationId="{6D39EBBB-A218-41CD-BA9F-BFA4B5FBF796}"/>
          </ac:spMkLst>
        </pc:spChg>
        <pc:spChg chg="del">
          <ac:chgData name="Frank Hufnagel" userId="S::frank@finevisuals.de::e452df13-3c83-4459-b441-5bfa95780685" providerId="AD" clId="Web-{4FC0EC4F-DFA6-4379-BBE9-DE8ED4626FB5}" dt="2020-09-25T14:57:07.772" v="320"/>
          <ac:spMkLst>
            <pc:docMk/>
            <pc:sldMk cId="1448694915" sldId="394"/>
            <ac:spMk id="11" creationId="{333BC845-2312-4108-BDB7-B19996A1A22B}"/>
          </ac:spMkLst>
        </pc:spChg>
        <pc:spChg chg="del">
          <ac:chgData name="Frank Hufnagel" userId="S::frank@finevisuals.de::e452df13-3c83-4459-b441-5bfa95780685" providerId="AD" clId="Web-{4FC0EC4F-DFA6-4379-BBE9-DE8ED4626FB5}" dt="2020-09-25T14:57:08.568" v="321"/>
          <ac:spMkLst>
            <pc:docMk/>
            <pc:sldMk cId="1448694915" sldId="394"/>
            <ac:spMk id="12" creationId="{62840287-D680-41A4-9A3F-B647DF591A0E}"/>
          </ac:spMkLst>
        </pc:spChg>
        <pc:picChg chg="del">
          <ac:chgData name="Frank Hufnagel" userId="S::frank@finevisuals.de::e452df13-3c83-4459-b441-5bfa95780685" providerId="AD" clId="Web-{4FC0EC4F-DFA6-4379-BBE9-DE8ED4626FB5}" dt="2020-09-25T14:57:04.740" v="315"/>
          <ac:picMkLst>
            <pc:docMk/>
            <pc:sldMk cId="1448694915" sldId="394"/>
            <ac:picMk id="3" creationId="{EBBF02F6-DEBE-4402-9CFF-0333603438DF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4:57:28.381" v="324" actId="14100"/>
          <ac:picMkLst>
            <pc:docMk/>
            <pc:sldMk cId="1448694915" sldId="394"/>
            <ac:picMk id="4" creationId="{35326224-5294-473B-911B-ECA8F913AFB6}"/>
          </ac:picMkLst>
        </pc:picChg>
        <pc:picChg chg="del">
          <ac:chgData name="Frank Hufnagel" userId="S::frank@finevisuals.de::e452df13-3c83-4459-b441-5bfa95780685" providerId="AD" clId="Web-{4FC0EC4F-DFA6-4379-BBE9-DE8ED4626FB5}" dt="2020-09-25T14:57:05.022" v="316"/>
          <ac:picMkLst>
            <pc:docMk/>
            <pc:sldMk cId="1448694915" sldId="394"/>
            <ac:picMk id="6" creationId="{D72A8B7C-866F-4C09-A236-5AB7ABE1BBEB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4:58:40.131" v="354" actId="14100"/>
        <pc:sldMkLst>
          <pc:docMk/>
          <pc:sldMk cId="3481018326" sldId="395"/>
        </pc:sldMkLst>
        <pc:spChg chg="mod">
          <ac:chgData name="Frank Hufnagel" userId="S::frank@finevisuals.de::e452df13-3c83-4459-b441-5bfa95780685" providerId="AD" clId="Web-{4FC0EC4F-DFA6-4379-BBE9-DE8ED4626FB5}" dt="2020-09-25T14:57:59.006" v="348" actId="20577"/>
          <ac:spMkLst>
            <pc:docMk/>
            <pc:sldMk cId="3481018326" sldId="395"/>
            <ac:spMk id="2" creationId="{9E483ABE-9CC8-4736-9255-80366662D021}"/>
          </ac:spMkLst>
        </pc:spChg>
        <pc:spChg chg="add mod">
          <ac:chgData name="Frank Hufnagel" userId="S::frank@finevisuals.de::e452df13-3c83-4459-b441-5bfa95780685" providerId="AD" clId="Web-{4FC0EC4F-DFA6-4379-BBE9-DE8ED4626FB5}" dt="2020-09-25T14:58:40.131" v="354" actId="14100"/>
          <ac:spMkLst>
            <pc:docMk/>
            <pc:sldMk cId="3481018326" sldId="395"/>
            <ac:spMk id="6" creationId="{CA312B62-2208-40E8-A56F-12755DAA953D}"/>
          </ac:spMkLst>
        </pc:spChg>
        <pc:picChg chg="add mod">
          <ac:chgData name="Frank Hufnagel" userId="S::frank@finevisuals.de::e452df13-3c83-4459-b441-5bfa95780685" providerId="AD" clId="Web-{4FC0EC4F-DFA6-4379-BBE9-DE8ED4626FB5}" dt="2020-09-25T14:58:01.569" v="351" actId="1076"/>
          <ac:picMkLst>
            <pc:docMk/>
            <pc:sldMk cId="3481018326" sldId="395"/>
            <ac:picMk id="3" creationId="{326294D3-56BC-46B2-B27B-E6D9B6847FC3}"/>
          </ac:picMkLst>
        </pc:picChg>
        <pc:picChg chg="del">
          <ac:chgData name="Frank Hufnagel" userId="S::frank@finevisuals.de::e452df13-3c83-4459-b441-5bfa95780685" providerId="AD" clId="Web-{4FC0EC4F-DFA6-4379-BBE9-DE8ED4626FB5}" dt="2020-09-25T14:57:44.459" v="326"/>
          <ac:picMkLst>
            <pc:docMk/>
            <pc:sldMk cId="3481018326" sldId="395"/>
            <ac:picMk id="4" creationId="{35326224-5294-473B-911B-ECA8F913AFB6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5:00:51.476" v="402" actId="14100"/>
        <pc:sldMkLst>
          <pc:docMk/>
          <pc:sldMk cId="333401584" sldId="396"/>
        </pc:sldMkLst>
        <pc:spChg chg="mod">
          <ac:chgData name="Frank Hufnagel" userId="S::frank@finevisuals.de::e452df13-3c83-4459-b441-5bfa95780685" providerId="AD" clId="Web-{4FC0EC4F-DFA6-4379-BBE9-DE8ED4626FB5}" dt="2020-09-25T14:59:08.178" v="370" actId="20577"/>
          <ac:spMkLst>
            <pc:docMk/>
            <pc:sldMk cId="333401584" sldId="396"/>
            <ac:spMk id="2" creationId="{9E483ABE-9CC8-4736-9255-80366662D021}"/>
          </ac:spMkLst>
        </pc:spChg>
        <pc:spChg chg="del">
          <ac:chgData name="Frank Hufnagel" userId="S::frank@finevisuals.de::e452df13-3c83-4459-b441-5bfa95780685" providerId="AD" clId="Web-{4FC0EC4F-DFA6-4379-BBE9-DE8ED4626FB5}" dt="2020-09-25T14:59:10.585" v="374"/>
          <ac:spMkLst>
            <pc:docMk/>
            <pc:sldMk cId="333401584" sldId="396"/>
            <ac:spMk id="6" creationId="{CA312B62-2208-40E8-A56F-12755DAA953D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00:36.319" v="396" actId="1076"/>
          <ac:spMkLst>
            <pc:docMk/>
            <pc:sldMk cId="333401584" sldId="396"/>
            <ac:spMk id="9" creationId="{3C4A5EF3-8917-452F-B020-5F61FDF20B77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00:45.273" v="399" actId="14100"/>
          <ac:spMkLst>
            <pc:docMk/>
            <pc:sldMk cId="333401584" sldId="396"/>
            <ac:spMk id="10" creationId="{E96750FD-1530-4919-B0EB-1BCBC9194D42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00:51.476" v="402" actId="14100"/>
          <ac:spMkLst>
            <pc:docMk/>
            <pc:sldMk cId="333401584" sldId="396"/>
            <ac:spMk id="11" creationId="{933DBE3C-AC96-4D8E-A4FA-8C1647D75F0E}"/>
          </ac:spMkLst>
        </pc:spChg>
        <pc:picChg chg="del">
          <ac:chgData name="Frank Hufnagel" userId="S::frank@finevisuals.de::e452df13-3c83-4459-b441-5bfa95780685" providerId="AD" clId="Web-{4FC0EC4F-DFA6-4379-BBE9-DE8ED4626FB5}" dt="2020-09-25T14:59:09.319" v="373"/>
          <ac:picMkLst>
            <pc:docMk/>
            <pc:sldMk cId="333401584" sldId="396"/>
            <ac:picMk id="3" creationId="{326294D3-56BC-46B2-B27B-E6D9B6847FC3}"/>
          </ac:picMkLst>
        </pc:picChg>
        <pc:picChg chg="add del mod">
          <ac:chgData name="Frank Hufnagel" userId="S::frank@finevisuals.de::e452df13-3c83-4459-b441-5bfa95780685" providerId="AD" clId="Web-{4FC0EC4F-DFA6-4379-BBE9-DE8ED4626FB5}" dt="2020-09-25T14:59:51.913" v="383"/>
          <ac:picMkLst>
            <pc:docMk/>
            <pc:sldMk cId="333401584" sldId="396"/>
            <ac:picMk id="4" creationId="{F563F463-55DC-4C14-A15B-39F17FF48407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00:05.460" v="389" actId="1076"/>
          <ac:picMkLst>
            <pc:docMk/>
            <pc:sldMk cId="333401584" sldId="396"/>
            <ac:picMk id="5" creationId="{6C68E46E-26DD-4725-978F-C680833F4EB9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00:16.585" v="392" actId="14100"/>
          <ac:picMkLst>
            <pc:docMk/>
            <pc:sldMk cId="333401584" sldId="396"/>
            <ac:picMk id="7" creationId="{A0A0ABA8-C866-41FA-AE28-B780AF1FB4C7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5:01:20.916" v="414" actId="14100"/>
        <pc:sldMkLst>
          <pc:docMk/>
          <pc:sldMk cId="2636783144" sldId="397"/>
        </pc:sldMkLst>
        <pc:spChg chg="add mod">
          <ac:chgData name="Frank Hufnagel" userId="S::frank@finevisuals.de::e452df13-3c83-4459-b441-5bfa95780685" providerId="AD" clId="Web-{4FC0EC4F-DFA6-4379-BBE9-DE8ED4626FB5}" dt="2020-09-25T15:01:20.916" v="414" actId="14100"/>
          <ac:spMkLst>
            <pc:docMk/>
            <pc:sldMk cId="2636783144" sldId="397"/>
            <ac:spMk id="4" creationId="{F4A71966-9B2D-4F16-80D7-E5852C13FD4D}"/>
          </ac:spMkLst>
        </pc:spChg>
        <pc:spChg chg="del">
          <ac:chgData name="Frank Hufnagel" userId="S::frank@finevisuals.de::e452df13-3c83-4459-b441-5bfa95780685" providerId="AD" clId="Web-{4FC0EC4F-DFA6-4379-BBE9-DE8ED4626FB5}" dt="2020-09-25T15:01:06.710" v="408"/>
          <ac:spMkLst>
            <pc:docMk/>
            <pc:sldMk cId="2636783144" sldId="397"/>
            <ac:spMk id="9" creationId="{3C4A5EF3-8917-452F-B020-5F61FDF20B77}"/>
          </ac:spMkLst>
        </pc:spChg>
        <pc:spChg chg="del">
          <ac:chgData name="Frank Hufnagel" userId="S::frank@finevisuals.de::e452df13-3c83-4459-b441-5bfa95780685" providerId="AD" clId="Web-{4FC0EC4F-DFA6-4379-BBE9-DE8ED4626FB5}" dt="2020-09-25T15:01:05.429" v="406"/>
          <ac:spMkLst>
            <pc:docMk/>
            <pc:sldMk cId="2636783144" sldId="397"/>
            <ac:spMk id="10" creationId="{E96750FD-1530-4919-B0EB-1BCBC9194D42}"/>
          </ac:spMkLst>
        </pc:spChg>
        <pc:spChg chg="del">
          <ac:chgData name="Frank Hufnagel" userId="S::frank@finevisuals.de::e452df13-3c83-4459-b441-5bfa95780685" providerId="AD" clId="Web-{4FC0EC4F-DFA6-4379-BBE9-DE8ED4626FB5}" dt="2020-09-25T15:01:04.788" v="405"/>
          <ac:spMkLst>
            <pc:docMk/>
            <pc:sldMk cId="2636783144" sldId="397"/>
            <ac:spMk id="11" creationId="{933DBE3C-AC96-4D8E-A4FA-8C1647D75F0E}"/>
          </ac:spMkLst>
        </pc:spChg>
        <pc:picChg chg="add mod">
          <ac:chgData name="Frank Hufnagel" userId="S::frank@finevisuals.de::e452df13-3c83-4459-b441-5bfa95780685" providerId="AD" clId="Web-{4FC0EC4F-DFA6-4379-BBE9-DE8ED4626FB5}" dt="2020-09-25T15:01:12.210" v="411" actId="1076"/>
          <ac:picMkLst>
            <pc:docMk/>
            <pc:sldMk cId="2636783144" sldId="397"/>
            <ac:picMk id="3" creationId="{E25DD7E6-5440-4A47-97E1-DBC2B088F04C}"/>
          </ac:picMkLst>
        </pc:picChg>
        <pc:picChg chg="del">
          <ac:chgData name="Frank Hufnagel" userId="S::frank@finevisuals.de::e452df13-3c83-4459-b441-5bfa95780685" providerId="AD" clId="Web-{4FC0EC4F-DFA6-4379-BBE9-DE8ED4626FB5}" dt="2020-09-25T15:01:05.898" v="407"/>
          <ac:picMkLst>
            <pc:docMk/>
            <pc:sldMk cId="2636783144" sldId="397"/>
            <ac:picMk id="5" creationId="{6C68E46E-26DD-4725-978F-C680833F4EB9}"/>
          </ac:picMkLst>
        </pc:picChg>
        <pc:picChg chg="del">
          <ac:chgData name="Frank Hufnagel" userId="S::frank@finevisuals.de::e452df13-3c83-4459-b441-5bfa95780685" providerId="AD" clId="Web-{4FC0EC4F-DFA6-4379-BBE9-DE8ED4626FB5}" dt="2020-09-25T15:01:04.226" v="404"/>
          <ac:picMkLst>
            <pc:docMk/>
            <pc:sldMk cId="2636783144" sldId="397"/>
            <ac:picMk id="7" creationId="{A0A0ABA8-C866-41FA-AE28-B780AF1FB4C7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5:03:34.805" v="434" actId="1076"/>
        <pc:sldMkLst>
          <pc:docMk/>
          <pc:sldMk cId="2380748883" sldId="398"/>
        </pc:sldMkLst>
        <pc:spChg chg="mod">
          <ac:chgData name="Frank Hufnagel" userId="S::frank@finevisuals.de::e452df13-3c83-4459-b441-5bfa95780685" providerId="AD" clId="Web-{4FC0EC4F-DFA6-4379-BBE9-DE8ED4626FB5}" dt="2020-09-25T15:03:18.806" v="430" actId="20577"/>
          <ac:spMkLst>
            <pc:docMk/>
            <pc:sldMk cId="2380748883" sldId="398"/>
            <ac:spMk id="2" creationId="{9E483ABE-9CC8-4736-9255-80366662D021}"/>
          </ac:spMkLst>
        </pc:spChg>
        <pc:spChg chg="del">
          <ac:chgData name="Frank Hufnagel" userId="S::frank@finevisuals.de::e452df13-3c83-4459-b441-5bfa95780685" providerId="AD" clId="Web-{4FC0EC4F-DFA6-4379-BBE9-DE8ED4626FB5}" dt="2020-09-25T15:03:04.070" v="424"/>
          <ac:spMkLst>
            <pc:docMk/>
            <pc:sldMk cId="2380748883" sldId="398"/>
            <ac:spMk id="4" creationId="{F4A71966-9B2D-4F16-80D7-E5852C13FD4D}"/>
          </ac:spMkLst>
        </pc:spChg>
        <pc:picChg chg="del">
          <ac:chgData name="Frank Hufnagel" userId="S::frank@finevisuals.de::e452df13-3c83-4459-b441-5bfa95780685" providerId="AD" clId="Web-{4FC0EC4F-DFA6-4379-BBE9-DE8ED4626FB5}" dt="2020-09-25T15:03:03.523" v="423"/>
          <ac:picMkLst>
            <pc:docMk/>
            <pc:sldMk cId="2380748883" sldId="398"/>
            <ac:picMk id="3" creationId="{E25DD7E6-5440-4A47-97E1-DBC2B088F04C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03:34.805" v="434" actId="1076"/>
          <ac:picMkLst>
            <pc:docMk/>
            <pc:sldMk cId="2380748883" sldId="398"/>
            <ac:picMk id="5" creationId="{677885D5-E964-4649-8E9D-20061D4A2D80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5:04:20.977" v="445" actId="1076"/>
        <pc:sldMkLst>
          <pc:docMk/>
          <pc:sldMk cId="526033935" sldId="399"/>
        </pc:sldMkLst>
        <pc:picChg chg="add mod">
          <ac:chgData name="Frank Hufnagel" userId="S::frank@finevisuals.de::e452df13-3c83-4459-b441-5bfa95780685" providerId="AD" clId="Web-{4FC0EC4F-DFA6-4379-BBE9-DE8ED4626FB5}" dt="2020-09-25T15:04:20.977" v="445" actId="1076"/>
          <ac:picMkLst>
            <pc:docMk/>
            <pc:sldMk cId="526033935" sldId="399"/>
            <ac:picMk id="3" creationId="{1C88CB6A-1CFA-4455-A4EF-BCA66E5D878A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04:15.774" v="444" actId="1076"/>
          <ac:picMkLst>
            <pc:docMk/>
            <pc:sldMk cId="526033935" sldId="399"/>
            <ac:picMk id="4" creationId="{DC25B119-3850-435D-A428-93EA9CC093B8}"/>
          </ac:picMkLst>
        </pc:picChg>
        <pc:picChg chg="del">
          <ac:chgData name="Frank Hufnagel" userId="S::frank@finevisuals.de::e452df13-3c83-4459-b441-5bfa95780685" providerId="AD" clId="Web-{4FC0EC4F-DFA6-4379-BBE9-DE8ED4626FB5}" dt="2020-09-25T15:03:57.570" v="436"/>
          <ac:picMkLst>
            <pc:docMk/>
            <pc:sldMk cId="526033935" sldId="399"/>
            <ac:picMk id="5" creationId="{677885D5-E964-4649-8E9D-20061D4A2D80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5:05:47.946" v="480" actId="20577"/>
        <pc:sldMkLst>
          <pc:docMk/>
          <pc:sldMk cId="3546053695" sldId="400"/>
        </pc:sldMkLst>
        <pc:spChg chg="mod">
          <ac:chgData name="Frank Hufnagel" userId="S::frank@finevisuals.de::e452df13-3c83-4459-b441-5bfa95780685" providerId="AD" clId="Web-{4FC0EC4F-DFA6-4379-BBE9-DE8ED4626FB5}" dt="2020-09-25T15:05:47.946" v="480" actId="20577"/>
          <ac:spMkLst>
            <pc:docMk/>
            <pc:sldMk cId="3546053695" sldId="400"/>
            <ac:spMk id="2" creationId="{9E483ABE-9CC8-4736-9255-80366662D021}"/>
          </ac:spMkLst>
        </pc:spChg>
        <pc:picChg chg="del">
          <ac:chgData name="Frank Hufnagel" userId="S::frank@finevisuals.de::e452df13-3c83-4459-b441-5bfa95780685" providerId="AD" clId="Web-{4FC0EC4F-DFA6-4379-BBE9-DE8ED4626FB5}" dt="2020-09-25T15:04:44.821" v="448"/>
          <ac:picMkLst>
            <pc:docMk/>
            <pc:sldMk cId="3546053695" sldId="400"/>
            <ac:picMk id="3" creationId="{1C88CB6A-1CFA-4455-A4EF-BCA66E5D878A}"/>
          </ac:picMkLst>
        </pc:picChg>
        <pc:picChg chg="del">
          <ac:chgData name="Frank Hufnagel" userId="S::frank@finevisuals.de::e452df13-3c83-4459-b441-5bfa95780685" providerId="AD" clId="Web-{4FC0EC4F-DFA6-4379-BBE9-DE8ED4626FB5}" dt="2020-09-25T15:04:44.477" v="447"/>
          <ac:picMkLst>
            <pc:docMk/>
            <pc:sldMk cId="3546053695" sldId="400"/>
            <ac:picMk id="4" creationId="{DC25B119-3850-435D-A428-93EA9CC093B8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05:45.274" v="468" actId="1076"/>
          <ac:picMkLst>
            <pc:docMk/>
            <pc:sldMk cId="3546053695" sldId="400"/>
            <ac:picMk id="5" creationId="{551C85B2-5473-4044-A7E6-D0F6E086D296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05:45.305" v="469" actId="1076"/>
          <ac:picMkLst>
            <pc:docMk/>
            <pc:sldMk cId="3546053695" sldId="400"/>
            <ac:picMk id="6" creationId="{B222FDD3-CA7C-48B1-93E4-E4C50AD29026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5:07:53.978" v="527" actId="14100"/>
        <pc:sldMkLst>
          <pc:docMk/>
          <pc:sldMk cId="2629917819" sldId="401"/>
        </pc:sldMkLst>
        <pc:spChg chg="mod">
          <ac:chgData name="Frank Hufnagel" userId="S::frank@finevisuals.de::e452df13-3c83-4459-b441-5bfa95780685" providerId="AD" clId="Web-{4FC0EC4F-DFA6-4379-BBE9-DE8ED4626FB5}" dt="2020-09-25T15:06:00.587" v="494" actId="20577"/>
          <ac:spMkLst>
            <pc:docMk/>
            <pc:sldMk cId="2629917819" sldId="401"/>
            <ac:spMk id="2" creationId="{9E483ABE-9CC8-4736-9255-80366662D021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07:39.415" v="520" actId="14100"/>
          <ac:spMkLst>
            <pc:docMk/>
            <pc:sldMk cId="2629917819" sldId="401"/>
            <ac:spMk id="11" creationId="{D11DBC7D-EF71-4B34-9360-367B49B1965A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07:47.743" v="524" actId="1076"/>
          <ac:spMkLst>
            <pc:docMk/>
            <pc:sldMk cId="2629917819" sldId="401"/>
            <ac:spMk id="12" creationId="{3079290A-8594-47FC-B034-256C83EE8AEE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07:53.978" v="527" actId="14100"/>
          <ac:spMkLst>
            <pc:docMk/>
            <pc:sldMk cId="2629917819" sldId="401"/>
            <ac:spMk id="13" creationId="{EC3A3255-FABD-4DEB-90CB-460C95CB0DEA}"/>
          </ac:spMkLst>
        </pc:spChg>
        <pc:picChg chg="add mod">
          <ac:chgData name="Frank Hufnagel" userId="S::frank@finevisuals.de::e452df13-3c83-4459-b441-5bfa95780685" providerId="AD" clId="Web-{4FC0EC4F-DFA6-4379-BBE9-DE8ED4626FB5}" dt="2020-09-25T15:06:16.477" v="502" actId="1076"/>
          <ac:picMkLst>
            <pc:docMk/>
            <pc:sldMk cId="2629917819" sldId="401"/>
            <ac:picMk id="3" creationId="{7A64577D-41F7-47CE-9F2F-B82C9A2A290D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07:02.056" v="509" actId="1076"/>
          <ac:picMkLst>
            <pc:docMk/>
            <pc:sldMk cId="2629917819" sldId="401"/>
            <ac:picMk id="4" creationId="{33773D93-455B-4C85-B616-3007161EF2C5}"/>
          </ac:picMkLst>
        </pc:picChg>
        <pc:picChg chg="del">
          <ac:chgData name="Frank Hufnagel" userId="S::frank@finevisuals.de::e452df13-3c83-4459-b441-5bfa95780685" providerId="AD" clId="Web-{4FC0EC4F-DFA6-4379-BBE9-DE8ED4626FB5}" dt="2020-09-25T15:06:03.212" v="497"/>
          <ac:picMkLst>
            <pc:docMk/>
            <pc:sldMk cId="2629917819" sldId="401"/>
            <ac:picMk id="5" creationId="{551C85B2-5473-4044-A7E6-D0F6E086D296}"/>
          </ac:picMkLst>
        </pc:picChg>
        <pc:picChg chg="del">
          <ac:chgData name="Frank Hufnagel" userId="S::frank@finevisuals.de::e452df13-3c83-4459-b441-5bfa95780685" providerId="AD" clId="Web-{4FC0EC4F-DFA6-4379-BBE9-DE8ED4626FB5}" dt="2020-09-25T15:06:03.524" v="498"/>
          <ac:picMkLst>
            <pc:docMk/>
            <pc:sldMk cId="2629917819" sldId="401"/>
            <ac:picMk id="6" creationId="{B222FDD3-CA7C-48B1-93E4-E4C50AD29026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07:03.243" v="510" actId="1076"/>
          <ac:picMkLst>
            <pc:docMk/>
            <pc:sldMk cId="2629917819" sldId="401"/>
            <ac:picMk id="7" creationId="{34600CA2-D2E5-4781-AC78-AE4D4E5F05A2}"/>
          </ac:picMkLst>
        </pc:picChg>
        <pc:picChg chg="add del mod">
          <ac:chgData name="Frank Hufnagel" userId="S::frank@finevisuals.de::e452df13-3c83-4459-b441-5bfa95780685" providerId="AD" clId="Web-{4FC0EC4F-DFA6-4379-BBE9-DE8ED4626FB5}" dt="2020-09-25T15:07:12.009" v="513"/>
          <ac:picMkLst>
            <pc:docMk/>
            <pc:sldMk cId="2629917819" sldId="401"/>
            <ac:picMk id="8" creationId="{BC1343D7-B5D8-4972-B692-D115E3B0256F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07:25.806" v="517" actId="14100"/>
          <ac:picMkLst>
            <pc:docMk/>
            <pc:sldMk cId="2629917819" sldId="401"/>
            <ac:picMk id="9" creationId="{202D3627-0DE0-4E9D-92C0-78F2EAE0295F}"/>
          </ac:picMkLst>
        </pc:picChg>
      </pc:sldChg>
      <pc:sldChg chg="addSp delSp modSp add replId">
        <pc:chgData name="Frank Hufnagel" userId="S::frank@finevisuals.de::e452df13-3c83-4459-b441-5bfa95780685" providerId="AD" clId="Web-{4FC0EC4F-DFA6-4379-BBE9-DE8ED4626FB5}" dt="2020-09-25T15:17:39.918" v="561" actId="1076"/>
        <pc:sldMkLst>
          <pc:docMk/>
          <pc:sldMk cId="1511657407" sldId="402"/>
        </pc:sldMkLst>
        <pc:spChg chg="mod">
          <ac:chgData name="Frank Hufnagel" userId="S::frank@finevisuals.de::e452df13-3c83-4459-b441-5bfa95780685" providerId="AD" clId="Web-{4FC0EC4F-DFA6-4379-BBE9-DE8ED4626FB5}" dt="2020-09-25T15:17:35.324" v="557" actId="20577"/>
          <ac:spMkLst>
            <pc:docMk/>
            <pc:sldMk cId="1511657407" sldId="402"/>
            <ac:spMk id="2" creationId="{9E483ABE-9CC8-4736-9255-80366662D021}"/>
          </ac:spMkLst>
        </pc:spChg>
        <pc:picChg chg="del">
          <ac:chgData name="Frank Hufnagel" userId="S::frank@finevisuals.de::e452df13-3c83-4459-b441-5bfa95780685" providerId="AD" clId="Web-{4FC0EC4F-DFA6-4379-BBE9-DE8ED4626FB5}" dt="2020-09-25T15:17:36.527" v="559"/>
          <ac:picMkLst>
            <pc:docMk/>
            <pc:sldMk cId="1511657407" sldId="402"/>
            <ac:picMk id="3" creationId="{3B59F583-4785-4F5F-A891-CF7B7FCD2CFF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17:39.918" v="561" actId="1076"/>
          <ac:picMkLst>
            <pc:docMk/>
            <pc:sldMk cId="1511657407" sldId="402"/>
            <ac:picMk id="4" creationId="{FBFD967F-F0B4-40E1-9B9A-DB4A20CB6571}"/>
          </ac:picMkLst>
        </pc:picChg>
      </pc:sldChg>
      <pc:sldChg chg="add del replId">
        <pc:chgData name="Frank Hufnagel" userId="S::frank@finevisuals.de::e452df13-3c83-4459-b441-5bfa95780685" providerId="AD" clId="Web-{4FC0EC4F-DFA6-4379-BBE9-DE8ED4626FB5}" dt="2020-09-25T15:08:08.915" v="529"/>
        <pc:sldMkLst>
          <pc:docMk/>
          <pc:sldMk cId="3644513933" sldId="402"/>
        </pc:sldMkLst>
      </pc:sldChg>
      <pc:sldChg chg="addSp delSp modSp add replId">
        <pc:chgData name="Frank Hufnagel" userId="S::frank@finevisuals.de::e452df13-3c83-4459-b441-5bfa95780685" providerId="AD" clId="Web-{4FC0EC4F-DFA6-4379-BBE9-DE8ED4626FB5}" dt="2020-09-25T15:26:25.983" v="958" actId="20577"/>
        <pc:sldMkLst>
          <pc:docMk/>
          <pc:sldMk cId="2926057444" sldId="403"/>
        </pc:sldMkLst>
        <pc:spChg chg="mod">
          <ac:chgData name="Frank Hufnagel" userId="S::frank@finevisuals.de::e452df13-3c83-4459-b441-5bfa95780685" providerId="AD" clId="Web-{4FC0EC4F-DFA6-4379-BBE9-DE8ED4626FB5}" dt="2020-09-25T15:21:23.810" v="587" actId="20577"/>
          <ac:spMkLst>
            <pc:docMk/>
            <pc:sldMk cId="2926057444" sldId="403"/>
            <ac:spMk id="2" creationId="{9E483ABE-9CC8-4736-9255-80366662D021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21:52.153" v="594"/>
          <ac:spMkLst>
            <pc:docMk/>
            <pc:sldMk cId="2926057444" sldId="403"/>
            <ac:spMk id="3" creationId="{B94D69BE-B75F-41A3-928B-4F88C3BE8615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23:25.810" v="639" actId="1076"/>
          <ac:spMkLst>
            <pc:docMk/>
            <pc:sldMk cId="2926057444" sldId="403"/>
            <ac:spMk id="5" creationId="{99F8D0BE-464E-4C57-A2BD-09DA72F19F5F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23:21.732" v="638" actId="20577"/>
          <ac:spMkLst>
            <pc:docMk/>
            <pc:sldMk cId="2926057444" sldId="403"/>
            <ac:spMk id="7" creationId="{B2583D01-3FEB-4C61-A267-D545DFDF4CCE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22:48.935" v="612" actId="14100"/>
          <ac:spMkLst>
            <pc:docMk/>
            <pc:sldMk cId="2926057444" sldId="403"/>
            <ac:spMk id="8" creationId="{B30C61EE-10DB-4441-BF05-911BED38590D}"/>
          </ac:spMkLst>
        </pc:spChg>
        <pc:spChg chg="add del">
          <ac:chgData name="Frank Hufnagel" userId="S::frank@finevisuals.de::e452df13-3c83-4459-b441-5bfa95780685" providerId="AD" clId="Web-{4FC0EC4F-DFA6-4379-BBE9-DE8ED4626FB5}" dt="2020-09-25T15:22:54.685" v="616"/>
          <ac:spMkLst>
            <pc:docMk/>
            <pc:sldMk cId="2926057444" sldId="403"/>
            <ac:spMk id="9" creationId="{1D267F37-566F-4A15-A56D-10EE58CF45AE}"/>
          </ac:spMkLst>
        </pc:spChg>
        <pc:spChg chg="add del">
          <ac:chgData name="Frank Hufnagel" userId="S::frank@finevisuals.de::e452df13-3c83-4459-b441-5bfa95780685" providerId="AD" clId="Web-{4FC0EC4F-DFA6-4379-BBE9-DE8ED4626FB5}" dt="2020-09-25T15:22:59.216" v="618"/>
          <ac:spMkLst>
            <pc:docMk/>
            <pc:sldMk cId="2926057444" sldId="403"/>
            <ac:spMk id="10" creationId="{CD267250-9A45-42C3-85C9-F95850E8F97A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23:15.154" v="634" actId="1076"/>
          <ac:spMkLst>
            <pc:docMk/>
            <pc:sldMk cId="2926057444" sldId="403"/>
            <ac:spMk id="11" creationId="{CE01E487-DF1E-4C2A-B62D-325FB58EA6A9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23:39.170" v="650" actId="20577"/>
          <ac:spMkLst>
            <pc:docMk/>
            <pc:sldMk cId="2926057444" sldId="403"/>
            <ac:spMk id="12" creationId="{82984E5F-A916-4E33-930D-7D59C2418E56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23:45.982" v="655" actId="20577"/>
          <ac:spMkLst>
            <pc:docMk/>
            <pc:sldMk cId="2926057444" sldId="403"/>
            <ac:spMk id="13" creationId="{756A072C-BCD2-486D-BEDA-28B6DD70BC97}"/>
          </ac:spMkLst>
        </pc:spChg>
        <pc:spChg chg="add mod">
          <ac:chgData name="Frank Hufnagel" userId="S::frank@finevisuals.de::e452df13-3c83-4459-b441-5bfa95780685" providerId="AD" clId="Web-{4FC0EC4F-DFA6-4379-BBE9-DE8ED4626FB5}" dt="2020-09-25T15:26:25.983" v="958" actId="20577"/>
          <ac:spMkLst>
            <pc:docMk/>
            <pc:sldMk cId="2926057444" sldId="403"/>
            <ac:spMk id="15" creationId="{DDE7F042-A835-4CCD-97A2-005475691B49}"/>
          </ac:spMkLst>
        </pc:spChg>
        <pc:picChg chg="del">
          <ac:chgData name="Frank Hufnagel" userId="S::frank@finevisuals.de::e452df13-3c83-4459-b441-5bfa95780685" providerId="AD" clId="Web-{4FC0EC4F-DFA6-4379-BBE9-DE8ED4626FB5}" dt="2020-09-25T15:20:49.341" v="573"/>
          <ac:picMkLst>
            <pc:docMk/>
            <pc:sldMk cId="2926057444" sldId="403"/>
            <ac:picMk id="4" creationId="{FBFD967F-F0B4-40E1-9B9A-DB4A20CB6571}"/>
          </ac:picMkLst>
        </pc:picChg>
        <pc:picChg chg="del">
          <ac:chgData name="Frank Hufnagel" userId="S::frank@finevisuals.de::e452df13-3c83-4459-b441-5bfa95780685" providerId="AD" clId="Web-{4FC0EC4F-DFA6-4379-BBE9-DE8ED4626FB5}" dt="2020-09-25T15:20:49.341" v="574"/>
          <ac:picMkLst>
            <pc:docMk/>
            <pc:sldMk cId="2926057444" sldId="403"/>
            <ac:picMk id="6" creationId="{967EAECD-0EFD-4EA1-AF94-6AA4BEB58200}"/>
          </ac:picMkLst>
        </pc:picChg>
        <pc:cxnChg chg="add mod">
          <ac:chgData name="Frank Hufnagel" userId="S::frank@finevisuals.de::e452df13-3c83-4459-b441-5bfa95780685" providerId="AD" clId="Web-{4FC0EC4F-DFA6-4379-BBE9-DE8ED4626FB5}" dt="2020-09-25T15:24:10.435" v="659" actId="14100"/>
          <ac:cxnSpMkLst>
            <pc:docMk/>
            <pc:sldMk cId="2926057444" sldId="403"/>
            <ac:cxnSpMk id="14" creationId="{7E841B81-9E7E-46F0-BBB4-BF3EC3AAF9EE}"/>
          </ac:cxnSpMkLst>
        </pc:cxnChg>
      </pc:sldChg>
      <pc:sldChg chg="addSp delSp modSp add replId">
        <pc:chgData name="Frank Hufnagel" userId="S::frank@finevisuals.de::e452df13-3c83-4459-b441-5bfa95780685" providerId="AD" clId="Web-{4FC0EC4F-DFA6-4379-BBE9-DE8ED4626FB5}" dt="2020-09-25T15:56:02.804" v="1015" actId="1076"/>
        <pc:sldMkLst>
          <pc:docMk/>
          <pc:sldMk cId="1215737932" sldId="404"/>
        </pc:sldMkLst>
        <pc:spChg chg="add mod">
          <ac:chgData name="Frank Hufnagel" userId="S::frank@finevisuals.de::e452df13-3c83-4459-b441-5bfa95780685" providerId="AD" clId="Web-{4FC0EC4F-DFA6-4379-BBE9-DE8ED4626FB5}" dt="2020-09-25T15:52:51.162" v="995" actId="1076"/>
          <ac:spMkLst>
            <pc:docMk/>
            <pc:sldMk cId="1215737932" sldId="404"/>
            <ac:spMk id="3" creationId="{A4DF1A41-FB26-4ECA-BA65-E57DB073E07B}"/>
          </ac:spMkLst>
        </pc:spChg>
        <pc:spChg chg="del">
          <ac:chgData name="Frank Hufnagel" userId="S::frank@finevisuals.de::e452df13-3c83-4459-b441-5bfa95780685" providerId="AD" clId="Web-{4FC0EC4F-DFA6-4379-BBE9-DE8ED4626FB5}" dt="2020-09-25T15:26:41.077" v="962"/>
          <ac:spMkLst>
            <pc:docMk/>
            <pc:sldMk cId="1215737932" sldId="404"/>
            <ac:spMk id="3" creationId="{B94D69BE-B75F-41A3-928B-4F88C3BE8615}"/>
          </ac:spMkLst>
        </pc:spChg>
        <pc:spChg chg="del">
          <ac:chgData name="Frank Hufnagel" userId="S::frank@finevisuals.de::e452df13-3c83-4459-b441-5bfa95780685" providerId="AD" clId="Web-{4FC0EC4F-DFA6-4379-BBE9-DE8ED4626FB5}" dt="2020-09-25T15:26:49.749" v="967"/>
          <ac:spMkLst>
            <pc:docMk/>
            <pc:sldMk cId="1215737932" sldId="404"/>
            <ac:spMk id="5" creationId="{99F8D0BE-464E-4C57-A2BD-09DA72F19F5F}"/>
          </ac:spMkLst>
        </pc:spChg>
        <pc:spChg chg="del">
          <ac:chgData name="Frank Hufnagel" userId="S::frank@finevisuals.de::e452df13-3c83-4459-b441-5bfa95780685" providerId="AD" clId="Web-{4FC0EC4F-DFA6-4379-BBE9-DE8ED4626FB5}" dt="2020-09-25T15:26:40.733" v="961"/>
          <ac:spMkLst>
            <pc:docMk/>
            <pc:sldMk cId="1215737932" sldId="404"/>
            <ac:spMk id="7" creationId="{B2583D01-3FEB-4C61-A267-D545DFDF4CCE}"/>
          </ac:spMkLst>
        </pc:spChg>
        <pc:spChg chg="del">
          <ac:chgData name="Frank Hufnagel" userId="S::frank@finevisuals.de::e452df13-3c83-4459-b441-5bfa95780685" providerId="AD" clId="Web-{4FC0EC4F-DFA6-4379-BBE9-DE8ED4626FB5}" dt="2020-09-25T15:26:46.436" v="965"/>
          <ac:spMkLst>
            <pc:docMk/>
            <pc:sldMk cId="1215737932" sldId="404"/>
            <ac:spMk id="8" creationId="{B30C61EE-10DB-4441-BF05-911BED38590D}"/>
          </ac:spMkLst>
        </pc:spChg>
        <pc:spChg chg="del">
          <ac:chgData name="Frank Hufnagel" userId="S::frank@finevisuals.de::e452df13-3c83-4459-b441-5bfa95780685" providerId="AD" clId="Web-{4FC0EC4F-DFA6-4379-BBE9-DE8ED4626FB5}" dt="2020-09-25T15:26:41.999" v="963"/>
          <ac:spMkLst>
            <pc:docMk/>
            <pc:sldMk cId="1215737932" sldId="404"/>
            <ac:spMk id="11" creationId="{CE01E487-DF1E-4C2A-B62D-325FB58EA6A9}"/>
          </ac:spMkLst>
        </pc:spChg>
        <pc:spChg chg="del">
          <ac:chgData name="Frank Hufnagel" userId="S::frank@finevisuals.de::e452df13-3c83-4459-b441-5bfa95780685" providerId="AD" clId="Web-{4FC0EC4F-DFA6-4379-BBE9-DE8ED4626FB5}" dt="2020-09-25T15:26:48.936" v="966"/>
          <ac:spMkLst>
            <pc:docMk/>
            <pc:sldMk cId="1215737932" sldId="404"/>
            <ac:spMk id="12" creationId="{82984E5F-A916-4E33-930D-7D59C2418E56}"/>
          </ac:spMkLst>
        </pc:spChg>
        <pc:spChg chg="del">
          <ac:chgData name="Frank Hufnagel" userId="S::frank@finevisuals.de::e452df13-3c83-4459-b441-5bfa95780685" providerId="AD" clId="Web-{4FC0EC4F-DFA6-4379-BBE9-DE8ED4626FB5}" dt="2020-09-25T15:26:54.827" v="969"/>
          <ac:spMkLst>
            <pc:docMk/>
            <pc:sldMk cId="1215737932" sldId="404"/>
            <ac:spMk id="13" creationId="{756A072C-BCD2-486D-BEDA-28B6DD70BC97}"/>
          </ac:spMkLst>
        </pc:spChg>
        <pc:spChg chg="del">
          <ac:chgData name="Frank Hufnagel" userId="S::frank@finevisuals.de::e452df13-3c83-4459-b441-5bfa95780685" providerId="AD" clId="Web-{4FC0EC4F-DFA6-4379-BBE9-DE8ED4626FB5}" dt="2020-09-25T15:26:51.046" v="968"/>
          <ac:spMkLst>
            <pc:docMk/>
            <pc:sldMk cId="1215737932" sldId="404"/>
            <ac:spMk id="15" creationId="{DDE7F042-A835-4CCD-97A2-005475691B49}"/>
          </ac:spMkLst>
        </pc:spChg>
        <pc:picChg chg="add mod">
          <ac:chgData name="Frank Hufnagel" userId="S::frank@finevisuals.de::e452df13-3c83-4459-b441-5bfa95780685" providerId="AD" clId="Web-{4FC0EC4F-DFA6-4379-BBE9-DE8ED4626FB5}" dt="2020-09-25T15:53:53.069" v="999" actId="1076"/>
          <ac:picMkLst>
            <pc:docMk/>
            <pc:sldMk cId="1215737932" sldId="404"/>
            <ac:picMk id="4" creationId="{8D4C8854-7A49-4C71-9943-EF43ECD08AF6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54:44.710" v="1007" actId="1076"/>
          <ac:picMkLst>
            <pc:docMk/>
            <pc:sldMk cId="1215737932" sldId="404"/>
            <ac:picMk id="5" creationId="{33EDCBCE-D20E-44BF-81E8-B7A10575CCB4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55:32.226" v="1011" actId="1076"/>
          <ac:picMkLst>
            <pc:docMk/>
            <pc:sldMk cId="1215737932" sldId="404"/>
            <ac:picMk id="6" creationId="{D766C48D-1D70-40F2-BD3D-E8B1AB96AF1A}"/>
          </ac:picMkLst>
        </pc:picChg>
        <pc:picChg chg="add mod">
          <ac:chgData name="Frank Hufnagel" userId="S::frank@finevisuals.de::e452df13-3c83-4459-b441-5bfa95780685" providerId="AD" clId="Web-{4FC0EC4F-DFA6-4379-BBE9-DE8ED4626FB5}" dt="2020-09-25T15:56:02.804" v="1015" actId="1076"/>
          <ac:picMkLst>
            <pc:docMk/>
            <pc:sldMk cId="1215737932" sldId="404"/>
            <ac:picMk id="7" creationId="{4F11ED69-22C3-4541-88F7-7F139CC75168}"/>
          </ac:picMkLst>
        </pc:picChg>
        <pc:cxnChg chg="del">
          <ac:chgData name="Frank Hufnagel" userId="S::frank@finevisuals.de::e452df13-3c83-4459-b441-5bfa95780685" providerId="AD" clId="Web-{4FC0EC4F-DFA6-4379-BBE9-DE8ED4626FB5}" dt="2020-09-25T15:26:46.436" v="964"/>
          <ac:cxnSpMkLst>
            <pc:docMk/>
            <pc:sldMk cId="1215737932" sldId="404"/>
            <ac:cxnSpMk id="14" creationId="{7E841B81-9E7E-46F0-BBB4-BF3EC3AAF9EE}"/>
          </ac:cxnSpMkLst>
        </pc:cxnChg>
      </pc:sldChg>
    </pc:docChg>
  </pc:docChgLst>
  <pc:docChgLst>
    <pc:chgData name="Frank Hufnagel" userId="S::frank@finevisuals.de::e452df13-3c83-4459-b441-5bfa95780685" providerId="AD" clId="Web-{0140E375-60E5-4206-1633-ED2BD2B9D2F1}"/>
    <pc:docChg chg="addSld delSld modSld sldOrd">
      <pc:chgData name="Frank Hufnagel" userId="S::frank@finevisuals.de::e452df13-3c83-4459-b441-5bfa95780685" providerId="AD" clId="Web-{0140E375-60E5-4206-1633-ED2BD2B9D2F1}" dt="2020-09-13T17:29:03.088" v="1218" actId="1076"/>
      <pc:docMkLst>
        <pc:docMk/>
      </pc:docMkLst>
      <pc:sldChg chg="del">
        <pc:chgData name="Frank Hufnagel" userId="S::frank@finevisuals.de::e452df13-3c83-4459-b441-5bfa95780685" providerId="AD" clId="Web-{0140E375-60E5-4206-1633-ED2BD2B9D2F1}" dt="2020-09-13T14:16:54.747" v="29"/>
        <pc:sldMkLst>
          <pc:docMk/>
          <pc:sldMk cId="3733334858" sldId="257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7"/>
        <pc:sldMkLst>
          <pc:docMk/>
          <pc:sldMk cId="859258504" sldId="258"/>
        </pc:sldMkLst>
      </pc:sldChg>
      <pc:sldChg chg="del">
        <pc:chgData name="Frank Hufnagel" userId="S::frank@finevisuals.de::e452df13-3c83-4459-b441-5bfa95780685" providerId="AD" clId="Web-{0140E375-60E5-4206-1633-ED2BD2B9D2F1}" dt="2020-09-13T14:16:57.200" v="31"/>
        <pc:sldMkLst>
          <pc:docMk/>
          <pc:sldMk cId="590308547" sldId="271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6"/>
        <pc:sldMkLst>
          <pc:docMk/>
          <pc:sldMk cId="4089544728" sldId="272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5"/>
        <pc:sldMkLst>
          <pc:docMk/>
          <pc:sldMk cId="3271475813" sldId="275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0"/>
        <pc:sldMkLst>
          <pc:docMk/>
          <pc:sldMk cId="231166260" sldId="277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5"/>
        <pc:sldMkLst>
          <pc:docMk/>
          <pc:sldMk cId="1309779568" sldId="278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30"/>
        <pc:sldMkLst>
          <pc:docMk/>
          <pc:sldMk cId="4147804444" sldId="279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4"/>
        <pc:sldMkLst>
          <pc:docMk/>
          <pc:sldMk cId="2586334713" sldId="280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3"/>
        <pc:sldMkLst>
          <pc:docMk/>
          <pc:sldMk cId="2551053243" sldId="281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2"/>
        <pc:sldMkLst>
          <pc:docMk/>
          <pc:sldMk cId="4130450797" sldId="282"/>
        </pc:sldMkLst>
      </pc:sldChg>
      <pc:sldChg chg="del">
        <pc:chgData name="Frank Hufnagel" userId="S::frank@finevisuals.de::e452df13-3c83-4459-b441-5bfa95780685" providerId="AD" clId="Web-{0140E375-60E5-4206-1633-ED2BD2B9D2F1}" dt="2020-09-13T14:16:54.747" v="21"/>
        <pc:sldMkLst>
          <pc:docMk/>
          <pc:sldMk cId="160570369" sldId="283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3"/>
        <pc:sldMkLst>
          <pc:docMk/>
          <pc:sldMk cId="2151365653" sldId="284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9"/>
        <pc:sldMkLst>
          <pc:docMk/>
          <pc:sldMk cId="750944494" sldId="285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8"/>
        <pc:sldMkLst>
          <pc:docMk/>
          <pc:sldMk cId="2728966837" sldId="286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7"/>
        <pc:sldMkLst>
          <pc:docMk/>
          <pc:sldMk cId="2217277384" sldId="287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6"/>
        <pc:sldMkLst>
          <pc:docMk/>
          <pc:sldMk cId="4282495366" sldId="288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4"/>
        <pc:sldMkLst>
          <pc:docMk/>
          <pc:sldMk cId="528007147" sldId="289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8"/>
        <pc:sldMkLst>
          <pc:docMk/>
          <pc:sldMk cId="2350923694" sldId="290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7"/>
        <pc:sldMkLst>
          <pc:docMk/>
          <pc:sldMk cId="2228902948" sldId="291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6"/>
        <pc:sldMkLst>
          <pc:docMk/>
          <pc:sldMk cId="1431580161" sldId="292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5"/>
        <pc:sldMkLst>
          <pc:docMk/>
          <pc:sldMk cId="876673452" sldId="293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4"/>
        <pc:sldMkLst>
          <pc:docMk/>
          <pc:sldMk cId="3482990719" sldId="294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3"/>
        <pc:sldMkLst>
          <pc:docMk/>
          <pc:sldMk cId="1212985363" sldId="295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2"/>
        <pc:sldMkLst>
          <pc:docMk/>
          <pc:sldMk cId="359223811" sldId="296"/>
        </pc:sldMkLst>
      </pc:sldChg>
      <pc:sldChg chg="del">
        <pc:chgData name="Frank Hufnagel" userId="S::frank@finevisuals.de::e452df13-3c83-4459-b441-5bfa95780685" providerId="AD" clId="Web-{0140E375-60E5-4206-1633-ED2BD2B9D2F1}" dt="2020-09-13T14:16:54.717" v="1"/>
        <pc:sldMkLst>
          <pc:docMk/>
          <pc:sldMk cId="1267764192" sldId="297"/>
        </pc:sldMkLst>
      </pc:sldChg>
      <pc:sldChg chg="del">
        <pc:chgData name="Frank Hufnagel" userId="S::frank@finevisuals.de::e452df13-3c83-4459-b441-5bfa95780685" providerId="AD" clId="Web-{0140E375-60E5-4206-1633-ED2BD2B9D2F1}" dt="2020-09-13T14:16:54.700" v="0"/>
        <pc:sldMkLst>
          <pc:docMk/>
          <pc:sldMk cId="3397375730" sldId="298"/>
        </pc:sldMkLst>
      </pc:sldChg>
      <pc:sldChg chg="del">
        <pc:chgData name="Frank Hufnagel" userId="S::frank@finevisuals.de::e452df13-3c83-4459-b441-5bfa95780685" providerId="AD" clId="Web-{0140E375-60E5-4206-1633-ED2BD2B9D2F1}" dt="2020-09-13T14:17:00.310" v="32"/>
        <pc:sldMkLst>
          <pc:docMk/>
          <pc:sldMk cId="555361002" sldId="299"/>
        </pc:sldMkLst>
      </pc:sldChg>
      <pc:sldChg chg="del">
        <pc:chgData name="Frank Hufnagel" userId="S::frank@finevisuals.de::e452df13-3c83-4459-b441-5bfa95780685" providerId="AD" clId="Web-{0140E375-60E5-4206-1633-ED2BD2B9D2F1}" dt="2020-09-13T14:19:06.810" v="135"/>
        <pc:sldMkLst>
          <pc:docMk/>
          <pc:sldMk cId="352701204" sldId="300"/>
        </pc:sldMkLst>
      </pc:sldChg>
      <pc:sldChg chg="addSp delSp modSp add ord replId">
        <pc:chgData name="Frank Hufnagel" userId="S::frank@finevisuals.de::e452df13-3c83-4459-b441-5bfa95780685" providerId="AD" clId="Web-{0140E375-60E5-4206-1633-ED2BD2B9D2F1}" dt="2020-09-13T14:18:57.779" v="134"/>
        <pc:sldMkLst>
          <pc:docMk/>
          <pc:sldMk cId="379795575" sldId="301"/>
        </pc:sldMkLst>
        <pc:spChg chg="mod">
          <ac:chgData name="Frank Hufnagel" userId="S::frank@finevisuals.de::e452df13-3c83-4459-b441-5bfa95780685" providerId="AD" clId="Web-{0140E375-60E5-4206-1633-ED2BD2B9D2F1}" dt="2020-09-13T14:18:54.779" v="131" actId="20577"/>
          <ac:spMkLst>
            <pc:docMk/>
            <pc:sldMk cId="379795575" sldId="301"/>
            <ac:spMk id="2" creationId="{5C1D9DF7-60E2-4D47-AD86-0382773DBB72}"/>
          </ac:spMkLst>
        </pc:spChg>
        <pc:spChg chg="del mod">
          <ac:chgData name="Frank Hufnagel" userId="S::frank@finevisuals.de::e452df13-3c83-4459-b441-5bfa95780685" providerId="AD" clId="Web-{0140E375-60E5-4206-1633-ED2BD2B9D2F1}" dt="2020-09-13T14:18:31.576" v="121"/>
          <ac:spMkLst>
            <pc:docMk/>
            <pc:sldMk cId="379795575" sldId="301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18:42.154" v="126" actId="14100"/>
          <ac:spMkLst>
            <pc:docMk/>
            <pc:sldMk cId="379795575" sldId="301"/>
            <ac:spMk id="4" creationId="{3A6D35E6-EFC4-449F-8DFD-7706D9E40669}"/>
          </ac:spMkLst>
        </pc:spChg>
        <pc:spChg chg="del">
          <ac:chgData name="Frank Hufnagel" userId="S::frank@finevisuals.de::e452df13-3c83-4459-b441-5bfa95780685" providerId="AD" clId="Web-{0140E375-60E5-4206-1633-ED2BD2B9D2F1}" dt="2020-09-13T14:18:37.310" v="123"/>
          <ac:spMkLst>
            <pc:docMk/>
            <pc:sldMk cId="379795575" sldId="301"/>
            <ac:spMk id="5" creationId="{815D1E61-C51E-4CEA-9C53-B3222A611BC8}"/>
          </ac:spMkLst>
        </pc:spChg>
        <pc:spChg chg="add del mod">
          <ac:chgData name="Frank Hufnagel" userId="S::frank@finevisuals.de::e452df13-3c83-4459-b441-5bfa95780685" providerId="AD" clId="Web-{0140E375-60E5-4206-1633-ED2BD2B9D2F1}" dt="2020-09-13T14:18:39.498" v="125"/>
          <ac:spMkLst>
            <pc:docMk/>
            <pc:sldMk cId="379795575" sldId="301"/>
            <ac:spMk id="8" creationId="{41317E6D-61A4-425D-87C8-35EAA4E8C71A}"/>
          </ac:spMkLst>
        </pc:spChg>
      </pc:sldChg>
      <pc:sldChg chg="del">
        <pc:chgData name="Frank Hufnagel" userId="S::frank@finevisuals.de::e452df13-3c83-4459-b441-5bfa95780685" providerId="AD" clId="Web-{0140E375-60E5-4206-1633-ED2BD2B9D2F1}" dt="2020-09-13T14:16:54.731" v="10"/>
        <pc:sldMkLst>
          <pc:docMk/>
          <pc:sldMk cId="1163362638" sldId="301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4:23:33.156" v="215" actId="1076"/>
        <pc:sldMkLst>
          <pc:docMk/>
          <pc:sldMk cId="213490394" sldId="302"/>
        </pc:sldMkLst>
        <pc:spChg chg="del">
          <ac:chgData name="Frank Hufnagel" userId="S::frank@finevisuals.de::e452df13-3c83-4459-b441-5bfa95780685" providerId="AD" clId="Web-{0140E375-60E5-4206-1633-ED2BD2B9D2F1}" dt="2020-09-13T14:20:14.889" v="137"/>
          <ac:spMkLst>
            <pc:docMk/>
            <pc:sldMk cId="213490394" sldId="302"/>
            <ac:spMk id="3" creationId="{8AE721A3-D9F9-4DE4-B287-F5208AA5B8ED}"/>
          </ac:spMkLst>
        </pc:spChg>
        <pc:spChg chg="add del mod">
          <ac:chgData name="Frank Hufnagel" userId="S::frank@finevisuals.de::e452df13-3c83-4459-b441-5bfa95780685" providerId="AD" clId="Web-{0140E375-60E5-4206-1633-ED2BD2B9D2F1}" dt="2020-09-13T14:20:15.967" v="138"/>
          <ac:spMkLst>
            <pc:docMk/>
            <pc:sldMk cId="213490394" sldId="302"/>
            <ac:spMk id="6" creationId="{0B7BFCDE-51A6-464F-B7B5-BD4D14208EAC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890" v="199" actId="1076"/>
          <ac:spMkLst>
            <pc:docMk/>
            <pc:sldMk cId="213490394" sldId="302"/>
            <ac:spMk id="14" creationId="{A083F86E-DDC7-4F53-AA64-086641DC560C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906" v="200" actId="1076"/>
          <ac:spMkLst>
            <pc:docMk/>
            <pc:sldMk cId="213490394" sldId="302"/>
            <ac:spMk id="15" creationId="{3D1F11C9-35B0-4D89-9878-20EB9580E8A0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906" v="201" actId="1076"/>
          <ac:spMkLst>
            <pc:docMk/>
            <pc:sldMk cId="213490394" sldId="302"/>
            <ac:spMk id="16" creationId="{A3FB95D2-F84D-4517-B246-64EBF373F25B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906" v="202" actId="1076"/>
          <ac:spMkLst>
            <pc:docMk/>
            <pc:sldMk cId="213490394" sldId="302"/>
            <ac:spMk id="17" creationId="{6E5895DE-FC02-43A4-9C38-5EF05D843B2A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921" v="203" actId="1076"/>
          <ac:spMkLst>
            <pc:docMk/>
            <pc:sldMk cId="213490394" sldId="302"/>
            <ac:spMk id="18" creationId="{DD38591E-682A-49D5-B430-C35BF3DF2875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20.921" v="204" actId="1076"/>
          <ac:spMkLst>
            <pc:docMk/>
            <pc:sldMk cId="213490394" sldId="302"/>
            <ac:spMk id="19" creationId="{974D92F0-E32D-4C47-A068-43404624811D}"/>
          </ac:spMkLst>
        </pc:spChg>
        <pc:spChg chg="add mod">
          <ac:chgData name="Frank Hufnagel" userId="S::frank@finevisuals.de::e452df13-3c83-4459-b441-5bfa95780685" providerId="AD" clId="Web-{0140E375-60E5-4206-1633-ED2BD2B9D2F1}" dt="2020-09-13T14:23:33.156" v="215" actId="1076"/>
          <ac:spMkLst>
            <pc:docMk/>
            <pc:sldMk cId="213490394" sldId="302"/>
            <ac:spMk id="21" creationId="{099F4121-C0D2-43B4-A3A0-6DED2B099107}"/>
          </ac:spMkLst>
        </pc:spChg>
        <pc:picChg chg="mod">
          <ac:chgData name="Frank Hufnagel" userId="S::frank@finevisuals.de::e452df13-3c83-4459-b441-5bfa95780685" providerId="AD" clId="Web-{0140E375-60E5-4206-1633-ED2BD2B9D2F1}" dt="2020-09-13T14:23:11.640" v="196" actId="1076"/>
          <ac:picMkLst>
            <pc:docMk/>
            <pc:sldMk cId="213490394" sldId="302"/>
            <ac:picMk id="5" creationId="{0C1EDEB5-458C-4F9A-A653-38DB182F69B2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0:19.186" v="140" actId="1076"/>
          <ac:picMkLst>
            <pc:docMk/>
            <pc:sldMk cId="213490394" sldId="302"/>
            <ac:picMk id="7" creationId="{6B529327-435E-4646-A584-E2B4B91F7A8A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0:30.217" v="142" actId="1076"/>
          <ac:picMkLst>
            <pc:docMk/>
            <pc:sldMk cId="213490394" sldId="302"/>
            <ac:picMk id="8" creationId="{4CF9A9A2-6262-47A8-BFB9-89CABFF3F1D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0:39.905" v="144" actId="1076"/>
          <ac:picMkLst>
            <pc:docMk/>
            <pc:sldMk cId="213490394" sldId="302"/>
            <ac:picMk id="9" creationId="{1B836A88-7FC2-4640-8A56-A0EDBEAA152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0:49.608" v="146" actId="1076"/>
          <ac:picMkLst>
            <pc:docMk/>
            <pc:sldMk cId="213490394" sldId="302"/>
            <ac:picMk id="10" creationId="{227F93E0-ACFA-4DD3-832C-0F37D4FCB2CA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0:57.514" v="148" actId="1076"/>
          <ac:picMkLst>
            <pc:docMk/>
            <pc:sldMk cId="213490394" sldId="302"/>
            <ac:picMk id="11" creationId="{65BA3DB3-6784-40D5-9FD1-C52E7281E4D6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1:04.624" v="150" actId="1076"/>
          <ac:picMkLst>
            <pc:docMk/>
            <pc:sldMk cId="213490394" sldId="302"/>
            <ac:picMk id="12" creationId="{A6741BCC-9A5E-4849-89B5-9A4FFD9D79C2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4:21:13.967" v="152" actId="1076"/>
          <ac:picMkLst>
            <pc:docMk/>
            <pc:sldMk cId="213490394" sldId="302"/>
            <ac:picMk id="13" creationId="{FBCECE43-15DE-47C5-A301-9A8BD8AB24FD}"/>
          </ac:picMkLst>
        </pc:picChg>
      </pc:sldChg>
      <pc:sldChg chg="del">
        <pc:chgData name="Frank Hufnagel" userId="S::frank@finevisuals.de::e452df13-3c83-4459-b441-5bfa95780685" providerId="AD" clId="Web-{0140E375-60E5-4206-1633-ED2BD2B9D2F1}" dt="2020-09-13T14:16:54.731" v="12"/>
        <pc:sldMkLst>
          <pc:docMk/>
          <pc:sldMk cId="4262665986" sldId="302"/>
        </pc:sldMkLst>
      </pc:sldChg>
      <pc:sldChg chg="del">
        <pc:chgData name="Frank Hufnagel" userId="S::frank@finevisuals.de::e452df13-3c83-4459-b441-5bfa95780685" providerId="AD" clId="Web-{0140E375-60E5-4206-1633-ED2BD2B9D2F1}" dt="2020-09-13T14:16:54.731" v="11"/>
        <pc:sldMkLst>
          <pc:docMk/>
          <pc:sldMk cId="1134472186" sldId="303"/>
        </pc:sldMkLst>
      </pc:sldChg>
      <pc:sldChg chg="modSp new mod modClrScheme chgLayout">
        <pc:chgData name="Frank Hufnagel" userId="S::frank@finevisuals.de::e452df13-3c83-4459-b441-5bfa95780685" providerId="AD" clId="Web-{0140E375-60E5-4206-1633-ED2BD2B9D2F1}" dt="2020-09-13T15:08:25.935" v="363" actId="20577"/>
        <pc:sldMkLst>
          <pc:docMk/>
          <pc:sldMk cId="2718031737" sldId="303"/>
        </pc:sldMkLst>
        <pc:spChg chg="mod ord">
          <ac:chgData name="Frank Hufnagel" userId="S::frank@finevisuals.de::e452df13-3c83-4459-b441-5bfa95780685" providerId="AD" clId="Web-{0140E375-60E5-4206-1633-ED2BD2B9D2F1}" dt="2020-09-13T14:23:56.593" v="230" actId="20577"/>
          <ac:spMkLst>
            <pc:docMk/>
            <pc:sldMk cId="2718031737" sldId="303"/>
            <ac:spMk id="2" creationId="{E2DA7498-714C-4E1F-A6BE-7C8A53DA616C}"/>
          </ac:spMkLst>
        </pc:spChg>
        <pc:spChg chg="mod ord">
          <ac:chgData name="Frank Hufnagel" userId="S::frank@finevisuals.de::e452df13-3c83-4459-b441-5bfa95780685" providerId="AD" clId="Web-{0140E375-60E5-4206-1633-ED2BD2B9D2F1}" dt="2020-09-13T15:08:25.935" v="363" actId="20577"/>
          <ac:spMkLst>
            <pc:docMk/>
            <pc:sldMk cId="2718031737" sldId="303"/>
            <ac:spMk id="3" creationId="{7DBA442B-9C66-4100-859C-5D901CBF8FD2}"/>
          </ac:spMkLst>
        </pc:spChg>
      </pc:sldChg>
      <pc:sldChg chg="addSp delSp modSp new">
        <pc:chgData name="Frank Hufnagel" userId="S::frank@finevisuals.de::e452df13-3c83-4459-b441-5bfa95780685" providerId="AD" clId="Web-{0140E375-60E5-4206-1633-ED2BD2B9D2F1}" dt="2020-09-13T15:08:32.795" v="366" actId="1076"/>
        <pc:sldMkLst>
          <pc:docMk/>
          <pc:sldMk cId="1062423298" sldId="304"/>
        </pc:sldMkLst>
        <pc:spChg chg="mod">
          <ac:chgData name="Frank Hufnagel" userId="S::frank@finevisuals.de::e452df13-3c83-4459-b441-5bfa95780685" providerId="AD" clId="Web-{0140E375-60E5-4206-1633-ED2BD2B9D2F1}" dt="2020-09-13T15:00:35.180" v="236" actId="20577"/>
          <ac:spMkLst>
            <pc:docMk/>
            <pc:sldMk cId="1062423298" sldId="304"/>
            <ac:spMk id="2" creationId="{F4054B44-3BE7-4F0C-8002-FCE435641CC1}"/>
          </ac:spMkLst>
        </pc:spChg>
        <pc:spChg chg="del">
          <ac:chgData name="Frank Hufnagel" userId="S::frank@finevisuals.de::e452df13-3c83-4459-b441-5bfa95780685" providerId="AD" clId="Web-{0140E375-60E5-4206-1633-ED2BD2B9D2F1}" dt="2020-09-13T15:00:36.368" v="239"/>
          <ac:spMkLst>
            <pc:docMk/>
            <pc:sldMk cId="1062423298" sldId="304"/>
            <ac:spMk id="3" creationId="{C05E2253-4B40-442D-A7B8-E82D8E2C7935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08:32.795" v="366" actId="1076"/>
          <ac:picMkLst>
            <pc:docMk/>
            <pc:sldMk cId="1062423298" sldId="304"/>
            <ac:picMk id="4" creationId="{23795445-5AA5-4533-8C0B-B281469153B7}"/>
          </ac:picMkLst>
        </pc:picChg>
      </pc:sldChg>
      <pc:sldChg chg="del">
        <pc:chgData name="Frank Hufnagel" userId="S::frank@finevisuals.de::e452df13-3c83-4459-b441-5bfa95780685" providerId="AD" clId="Web-{0140E375-60E5-4206-1633-ED2BD2B9D2F1}" dt="2020-09-13T14:16:54.717" v="9"/>
        <pc:sldMkLst>
          <pc:docMk/>
          <pc:sldMk cId="4017744534" sldId="304"/>
        </pc:sldMkLst>
      </pc:sldChg>
      <pc:sldChg chg="addSp delSp modSp new">
        <pc:chgData name="Frank Hufnagel" userId="S::frank@finevisuals.de::e452df13-3c83-4459-b441-5bfa95780685" providerId="AD" clId="Web-{0140E375-60E5-4206-1633-ED2BD2B9D2F1}" dt="2020-09-13T15:08:54.109" v="371" actId="14100"/>
        <pc:sldMkLst>
          <pc:docMk/>
          <pc:sldMk cId="4185370739" sldId="305"/>
        </pc:sldMkLst>
        <pc:spChg chg="mod">
          <ac:chgData name="Frank Hufnagel" userId="S::frank@finevisuals.de::e452df13-3c83-4459-b441-5bfa95780685" providerId="AD" clId="Web-{0140E375-60E5-4206-1633-ED2BD2B9D2F1}" dt="2020-09-13T15:01:14.478" v="248" actId="20577"/>
          <ac:spMkLst>
            <pc:docMk/>
            <pc:sldMk cId="4185370739" sldId="305"/>
            <ac:spMk id="2" creationId="{442B2CEF-ECBB-4FD6-84B8-45160B03DBBE}"/>
          </ac:spMkLst>
        </pc:spChg>
        <pc:spChg chg="del mod">
          <ac:chgData name="Frank Hufnagel" userId="S::frank@finevisuals.de::e452df13-3c83-4459-b441-5bfa95780685" providerId="AD" clId="Web-{0140E375-60E5-4206-1633-ED2BD2B9D2F1}" dt="2020-09-13T15:01:18.275" v="252"/>
          <ac:spMkLst>
            <pc:docMk/>
            <pc:sldMk cId="4185370739" sldId="305"/>
            <ac:spMk id="3" creationId="{0516A383-B7CD-4602-B34E-EDCA736241DA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02:48.244" v="282" actId="1076"/>
          <ac:spMkLst>
            <pc:docMk/>
            <pc:sldMk cId="4185370739" sldId="305"/>
            <ac:spMk id="8" creationId="{E35FDB27-4AF7-44DC-95E1-55D84AA33489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08:54.109" v="371" actId="14100"/>
          <ac:spMkLst>
            <pc:docMk/>
            <pc:sldMk cId="4185370739" sldId="305"/>
            <ac:spMk id="13" creationId="{59359789-4E87-489F-9434-4A3952EE958C}"/>
          </ac:spMkLst>
        </pc:spChg>
        <pc:picChg chg="add del mod">
          <ac:chgData name="Frank Hufnagel" userId="S::frank@finevisuals.de::e452df13-3c83-4459-b441-5bfa95780685" providerId="AD" clId="Web-{0140E375-60E5-4206-1633-ED2BD2B9D2F1}" dt="2020-09-13T15:06:11.325" v="321"/>
          <ac:picMkLst>
            <pc:docMk/>
            <pc:sldMk cId="4185370739" sldId="305"/>
            <ac:picMk id="4" creationId="{56CF0009-980A-4174-AF9B-A962A9081BDE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01:46.775" v="262" actId="1076"/>
          <ac:picMkLst>
            <pc:docMk/>
            <pc:sldMk cId="4185370739" sldId="305"/>
            <ac:picMk id="5" creationId="{1A886D00-24E4-4599-B1A4-DE70352B9A9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02:29.682" v="270" actId="1076"/>
          <ac:picMkLst>
            <pc:docMk/>
            <pc:sldMk cId="4185370739" sldId="305"/>
            <ac:picMk id="7" creationId="{E5AF9F6E-5C4E-40A3-B5B6-1E5EBB1E3395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06:29.981" v="329" actId="1076"/>
          <ac:picMkLst>
            <pc:docMk/>
            <pc:sldMk cId="4185370739" sldId="305"/>
            <ac:picMk id="9" creationId="{7855803F-430D-4444-A7DB-9BFD77C9AB0A}"/>
          </ac:picMkLst>
        </pc:picChg>
        <pc:cxnChg chg="add del mod">
          <ac:chgData name="Frank Hufnagel" userId="S::frank@finevisuals.de::e452df13-3c83-4459-b441-5bfa95780685" providerId="AD" clId="Web-{0140E375-60E5-4206-1633-ED2BD2B9D2F1}" dt="2020-09-13T15:06:16.293" v="325"/>
          <ac:cxnSpMkLst>
            <pc:docMk/>
            <pc:sldMk cId="4185370739" sldId="305"/>
            <ac:cxnSpMk id="6" creationId="{B7739528-4D61-43E3-8C7D-1D61EE3278E3}"/>
          </ac:cxnSpMkLst>
        </pc:cxnChg>
        <pc:cxnChg chg="add mod">
          <ac:chgData name="Frank Hufnagel" userId="S::frank@finevisuals.de::e452df13-3c83-4459-b441-5bfa95780685" providerId="AD" clId="Web-{0140E375-60E5-4206-1633-ED2BD2B9D2F1}" dt="2020-09-13T15:06:33.419" v="331" actId="14100"/>
          <ac:cxnSpMkLst>
            <pc:docMk/>
            <pc:sldMk cId="4185370739" sldId="305"/>
            <ac:cxnSpMk id="11" creationId="{E54B4360-9910-410C-AD1B-E5D286BC8056}"/>
          </ac:cxnSpMkLst>
        </pc:cxnChg>
      </pc:sldChg>
      <pc:sldChg chg="del">
        <pc:chgData name="Frank Hufnagel" userId="S::frank@finevisuals.de::e452df13-3c83-4459-b441-5bfa95780685" providerId="AD" clId="Web-{0140E375-60E5-4206-1633-ED2BD2B9D2F1}" dt="2020-09-13T14:16:54.747" v="28"/>
        <pc:sldMkLst>
          <pc:docMk/>
          <pc:sldMk cId="2452932564" sldId="306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5:09:02.514" v="375" actId="14100"/>
        <pc:sldMkLst>
          <pc:docMk/>
          <pc:sldMk cId="2996345320" sldId="306"/>
        </pc:sldMkLst>
        <pc:spChg chg="add mod">
          <ac:chgData name="Frank Hufnagel" userId="S::frank@finevisuals.de::e452df13-3c83-4459-b441-5bfa95780685" providerId="AD" clId="Web-{0140E375-60E5-4206-1633-ED2BD2B9D2F1}" dt="2020-09-13T15:09:02.514" v="375" actId="14100"/>
          <ac:spMkLst>
            <pc:docMk/>
            <pc:sldMk cId="2996345320" sldId="306"/>
            <ac:spMk id="11" creationId="{C40D68A2-7C44-462A-B920-2E1942CF4EF0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03:57.434" v="295" actId="1076"/>
          <ac:picMkLst>
            <pc:docMk/>
            <pc:sldMk cId="2996345320" sldId="306"/>
            <ac:picMk id="3" creationId="{56C73AB9-0ACB-4FAC-80F2-6CF1100F1031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03:45.745" v="289"/>
          <ac:picMkLst>
            <pc:docMk/>
            <pc:sldMk cId="2996345320" sldId="306"/>
            <ac:picMk id="4" creationId="{23795445-5AA5-4533-8C0B-B281469153B7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5:05:35.949" v="310"/>
          <ac:picMkLst>
            <pc:docMk/>
            <pc:sldMk cId="2996345320" sldId="306"/>
            <ac:picMk id="5" creationId="{5E86CBBE-B52D-4B6C-AED9-AC8012B86CD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05:53.121" v="317" actId="1076"/>
          <ac:picMkLst>
            <pc:docMk/>
            <pc:sldMk cId="2996345320" sldId="306"/>
            <ac:picMk id="7" creationId="{3169247E-FDD6-4345-A7F2-69DEA6F5643B}"/>
          </ac:picMkLst>
        </pc:picChg>
        <pc:cxnChg chg="add del mod">
          <ac:chgData name="Frank Hufnagel" userId="S::frank@finevisuals.de::e452df13-3c83-4459-b441-5bfa95780685" providerId="AD" clId="Web-{0140E375-60E5-4206-1633-ED2BD2B9D2F1}" dt="2020-09-13T15:05:41.606" v="314"/>
          <ac:cxnSpMkLst>
            <pc:docMk/>
            <pc:sldMk cId="2996345320" sldId="306"/>
            <ac:cxnSpMk id="6" creationId="{F9B3449C-1D28-4632-B307-6487F7411318}"/>
          </ac:cxnSpMkLst>
        </pc:cxnChg>
        <pc:cxnChg chg="add mod">
          <ac:chgData name="Frank Hufnagel" userId="S::frank@finevisuals.de::e452df13-3c83-4459-b441-5bfa95780685" providerId="AD" clId="Web-{0140E375-60E5-4206-1633-ED2BD2B9D2F1}" dt="2020-09-13T15:05:59.590" v="320" actId="14100"/>
          <ac:cxnSpMkLst>
            <pc:docMk/>
            <pc:sldMk cId="2996345320" sldId="306"/>
            <ac:cxnSpMk id="9" creationId="{5DAFDD95-1B6D-4256-86E7-3AB83F0376F4}"/>
          </ac:cxnSpMkLst>
        </pc:cxnChg>
      </pc:sldChg>
      <pc:sldChg chg="addSp delSp modSp add replId">
        <pc:chgData name="Frank Hufnagel" userId="S::frank@finevisuals.de::e452df13-3c83-4459-b441-5bfa95780685" providerId="AD" clId="Web-{0140E375-60E5-4206-1633-ED2BD2B9D2F1}" dt="2020-09-13T15:08:35.670" v="368" actId="1076"/>
        <pc:sldMkLst>
          <pc:docMk/>
          <pc:sldMk cId="4126978205" sldId="307"/>
        </pc:sldMkLst>
        <pc:spChg chg="add mod">
          <ac:chgData name="Frank Hufnagel" userId="S::frank@finevisuals.de::e452df13-3c83-4459-b441-5bfa95780685" providerId="AD" clId="Web-{0140E375-60E5-4206-1633-ED2BD2B9D2F1}" dt="2020-09-13T15:07:44.763" v="349"/>
          <ac:spMkLst>
            <pc:docMk/>
            <pc:sldMk cId="4126978205" sldId="307"/>
            <ac:spMk id="6" creationId="{F75036F6-2C37-4402-839E-0D38579C8D7F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08:10.185" v="358" actId="14100"/>
          <ac:spMkLst>
            <pc:docMk/>
            <pc:sldMk cId="4126978205" sldId="307"/>
            <ac:spMk id="8" creationId="{B8A19F87-5C3E-47CE-8C4B-99D0BE6572D1}"/>
          </ac:spMkLst>
        </pc:spChg>
        <pc:picChg chg="add del mod">
          <ac:chgData name="Frank Hufnagel" userId="S::frank@finevisuals.de::e452df13-3c83-4459-b441-5bfa95780685" providerId="AD" clId="Web-{0140E375-60E5-4206-1633-ED2BD2B9D2F1}" dt="2020-09-13T15:06:50.434" v="332"/>
          <ac:picMkLst>
            <pc:docMk/>
            <pc:sldMk cId="4126978205" sldId="307"/>
            <ac:picMk id="3" creationId="{BAB87CAD-1AE5-439D-9C13-7AF6DCA51D21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04:52.964" v="305"/>
          <ac:picMkLst>
            <pc:docMk/>
            <pc:sldMk cId="4126978205" sldId="307"/>
            <ac:picMk id="4" creationId="{23795445-5AA5-4533-8C0B-B281469153B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08:35.670" v="368" actId="1076"/>
          <ac:picMkLst>
            <pc:docMk/>
            <pc:sldMk cId="4126978205" sldId="307"/>
            <ac:picMk id="5" creationId="{816C4DAD-F8FF-453B-BB00-581DA7413AB0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5:07:37.294" v="346"/>
          <ac:picMkLst>
            <pc:docMk/>
            <pc:sldMk cId="4126978205" sldId="307"/>
            <ac:picMk id="7" creationId="{53D291B9-67F2-4DB9-BDC9-10F405868750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14:50.424" v="437" actId="1076"/>
        <pc:sldMkLst>
          <pc:docMk/>
          <pc:sldMk cId="713727725" sldId="308"/>
        </pc:sldMkLst>
        <pc:spChg chg="mod">
          <ac:chgData name="Frank Hufnagel" userId="S::frank@finevisuals.de::e452df13-3c83-4459-b441-5bfa95780685" providerId="AD" clId="Web-{0140E375-60E5-4206-1633-ED2BD2B9D2F1}" dt="2020-09-13T15:11:48.625" v="385" actId="20577"/>
          <ac:spMkLst>
            <pc:docMk/>
            <pc:sldMk cId="713727725" sldId="308"/>
            <ac:spMk id="2" creationId="{F4054B44-3BE7-4F0C-8002-FCE435641CC1}"/>
          </ac:spMkLst>
        </pc:spChg>
        <pc:spChg chg="add del mod">
          <ac:chgData name="Frank Hufnagel" userId="S::frank@finevisuals.de::e452df13-3c83-4459-b441-5bfa95780685" providerId="AD" clId="Web-{0140E375-60E5-4206-1633-ED2BD2B9D2F1}" dt="2020-09-13T15:14:29.002" v="422"/>
          <ac:spMkLst>
            <pc:docMk/>
            <pc:sldMk cId="713727725" sldId="308"/>
            <ac:spMk id="6" creationId="{D9AD9DE6-4306-41E0-A65A-EB6FF5E7BA2E}"/>
          </ac:spMkLst>
        </pc:spChg>
        <pc:spChg chg="del">
          <ac:chgData name="Frank Hufnagel" userId="S::frank@finevisuals.de::e452df13-3c83-4459-b441-5bfa95780685" providerId="AD" clId="Web-{0140E375-60E5-4206-1633-ED2BD2B9D2F1}" dt="2020-09-13T15:11:59.782" v="393"/>
          <ac:spMkLst>
            <pc:docMk/>
            <pc:sldMk cId="713727725" sldId="308"/>
            <ac:spMk id="11" creationId="{C40D68A2-7C44-462A-B920-2E1942CF4EF0}"/>
          </ac:spMkLst>
        </pc:spChg>
        <pc:spChg chg="add del mod">
          <ac:chgData name="Frank Hufnagel" userId="S::frank@finevisuals.de::e452df13-3c83-4459-b441-5bfa95780685" providerId="AD" clId="Web-{0140E375-60E5-4206-1633-ED2BD2B9D2F1}" dt="2020-09-13T15:14:28.486" v="421"/>
          <ac:spMkLst>
            <pc:docMk/>
            <pc:sldMk cId="713727725" sldId="308"/>
            <ac:spMk id="12" creationId="{9FDA10FE-56CC-40FE-AF73-9F650FA6ED58}"/>
          </ac:spMkLst>
        </pc:spChg>
        <pc:spChg chg="add del">
          <ac:chgData name="Frank Hufnagel" userId="S::frank@finevisuals.de::e452df13-3c83-4459-b441-5bfa95780685" providerId="AD" clId="Web-{0140E375-60E5-4206-1633-ED2BD2B9D2F1}" dt="2020-09-13T15:14:32.033" v="426"/>
          <ac:spMkLst>
            <pc:docMk/>
            <pc:sldMk cId="713727725" sldId="308"/>
            <ac:spMk id="16" creationId="{1CEAC10B-8B15-4568-B12D-003006C3D89B}"/>
          </ac:spMkLst>
        </pc:spChg>
        <pc:picChg chg="del">
          <ac:chgData name="Frank Hufnagel" userId="S::frank@finevisuals.de::e452df13-3c83-4459-b441-5bfa95780685" providerId="AD" clId="Web-{0140E375-60E5-4206-1633-ED2BD2B9D2F1}" dt="2020-09-13T15:11:51.110" v="389"/>
          <ac:picMkLst>
            <pc:docMk/>
            <pc:sldMk cId="713727725" sldId="308"/>
            <ac:picMk id="3" creationId="{56C73AB9-0ACB-4FAC-80F2-6CF1100F1031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5:14:27.752" v="420"/>
          <ac:picMkLst>
            <pc:docMk/>
            <pc:sldMk cId="713727725" sldId="308"/>
            <ac:picMk id="4" creationId="{DA50BE49-D8E1-4E53-B134-6E1930366898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11:49.813" v="388"/>
          <ac:picMkLst>
            <pc:docMk/>
            <pc:sldMk cId="713727725" sldId="308"/>
            <ac:picMk id="7" creationId="{3169247E-FDD6-4345-A7F2-69DEA6F5643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14:47.783" v="436" actId="1076"/>
          <ac:picMkLst>
            <pc:docMk/>
            <pc:sldMk cId="713727725" sldId="308"/>
            <ac:picMk id="13" creationId="{B217A8E5-C86F-4AA0-A6E5-8872A5A02DBE}"/>
          </ac:picMkLst>
        </pc:picChg>
        <pc:picChg chg="add mod ord">
          <ac:chgData name="Frank Hufnagel" userId="S::frank@finevisuals.de::e452df13-3c83-4459-b441-5bfa95780685" providerId="AD" clId="Web-{0140E375-60E5-4206-1633-ED2BD2B9D2F1}" dt="2020-09-13T15:14:44.440" v="433" actId="1076"/>
          <ac:picMkLst>
            <pc:docMk/>
            <pc:sldMk cId="713727725" sldId="308"/>
            <ac:picMk id="17" creationId="{D5FDE077-17F2-414D-874B-84CE82A6D43B}"/>
          </ac:picMkLst>
        </pc:picChg>
        <pc:cxnChg chg="add del mod">
          <ac:chgData name="Frank Hufnagel" userId="S::frank@finevisuals.de::e452df13-3c83-4459-b441-5bfa95780685" providerId="AD" clId="Web-{0140E375-60E5-4206-1633-ED2BD2B9D2F1}" dt="2020-09-13T15:13:11.720" v="414"/>
          <ac:cxnSpMkLst>
            <pc:docMk/>
            <pc:sldMk cId="713727725" sldId="308"/>
            <ac:cxnSpMk id="5" creationId="{BD981A60-6B31-47FE-A8C0-202CBD08FF7D}"/>
          </ac:cxnSpMkLst>
        </pc:cxnChg>
        <pc:cxnChg chg="del">
          <ac:chgData name="Frank Hufnagel" userId="S::frank@finevisuals.de::e452df13-3c83-4459-b441-5bfa95780685" providerId="AD" clId="Web-{0140E375-60E5-4206-1633-ED2BD2B9D2F1}" dt="2020-09-13T15:11:59.782" v="394"/>
          <ac:cxnSpMkLst>
            <pc:docMk/>
            <pc:sldMk cId="713727725" sldId="308"/>
            <ac:cxnSpMk id="9" creationId="{5DAFDD95-1B6D-4256-86E7-3AB83F0376F4}"/>
          </ac:cxnSpMkLst>
        </pc:cxnChg>
        <pc:cxnChg chg="add mod">
          <ac:chgData name="Frank Hufnagel" userId="S::frank@finevisuals.de::e452df13-3c83-4459-b441-5bfa95780685" providerId="AD" clId="Web-{0140E375-60E5-4206-1633-ED2BD2B9D2F1}" dt="2020-09-13T15:14:50.424" v="437" actId="1076"/>
          <ac:cxnSpMkLst>
            <pc:docMk/>
            <pc:sldMk cId="713727725" sldId="308"/>
            <ac:cxnSpMk id="15" creationId="{191842B0-F3F1-4DEF-B20F-FC783601FA91}"/>
          </ac:cxnSpMkLst>
        </pc:cxnChg>
      </pc:sldChg>
      <pc:sldChg chg="addSp delSp modSp add replId">
        <pc:chgData name="Frank Hufnagel" userId="S::frank@finevisuals.de::e452df13-3c83-4459-b441-5bfa95780685" providerId="AD" clId="Web-{0140E375-60E5-4206-1633-ED2BD2B9D2F1}" dt="2020-09-13T15:17:40.301" v="462" actId="1076"/>
        <pc:sldMkLst>
          <pc:docMk/>
          <pc:sldMk cId="1327189547" sldId="309"/>
        </pc:sldMkLst>
        <pc:spChg chg="mod">
          <ac:chgData name="Frank Hufnagel" userId="S::frank@finevisuals.de::e452df13-3c83-4459-b441-5bfa95780685" providerId="AD" clId="Web-{0140E375-60E5-4206-1633-ED2BD2B9D2F1}" dt="2020-09-13T15:15:09.971" v="445" actId="20577"/>
          <ac:spMkLst>
            <pc:docMk/>
            <pc:sldMk cId="1327189547" sldId="309"/>
            <ac:spMk id="2" creationId="{F4054B44-3BE7-4F0C-8002-FCE435641CC1}"/>
          </ac:spMkLst>
        </pc:spChg>
        <pc:spChg chg="add del mod">
          <ac:chgData name="Frank Hufnagel" userId="S::frank@finevisuals.de::e452df13-3c83-4459-b441-5bfa95780685" providerId="AD" clId="Web-{0140E375-60E5-4206-1633-ED2BD2B9D2F1}" dt="2020-09-13T15:16:16.144" v="454"/>
          <ac:spMkLst>
            <pc:docMk/>
            <pc:sldMk cId="1327189547" sldId="309"/>
            <ac:spMk id="3" creationId="{E2DDDAED-1247-498A-9C7F-6CD5A05214D3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17:06.019" v="457" actId="14100"/>
          <ac:picMkLst>
            <pc:docMk/>
            <pc:sldMk cId="1327189547" sldId="309"/>
            <ac:picMk id="4" creationId="{DCA41981-0EA0-4115-8044-DE0633E6472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17:31.801" v="459" actId="1076"/>
          <ac:picMkLst>
            <pc:docMk/>
            <pc:sldMk cId="1327189547" sldId="309"/>
            <ac:picMk id="5" creationId="{2C024528-99FD-4DA8-BA50-CE5D0AEB172B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15:11.924" v="449"/>
          <ac:picMkLst>
            <pc:docMk/>
            <pc:sldMk cId="1327189547" sldId="309"/>
            <ac:picMk id="13" creationId="{B217A8E5-C86F-4AA0-A6E5-8872A5A02DBE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15:11.549" v="448"/>
          <ac:picMkLst>
            <pc:docMk/>
            <pc:sldMk cId="1327189547" sldId="309"/>
            <ac:picMk id="17" creationId="{D5FDE077-17F2-414D-874B-84CE82A6D43B}"/>
          </ac:picMkLst>
        </pc:picChg>
        <pc:cxnChg chg="mod ord">
          <ac:chgData name="Frank Hufnagel" userId="S::frank@finevisuals.de::e452df13-3c83-4459-b441-5bfa95780685" providerId="AD" clId="Web-{0140E375-60E5-4206-1633-ED2BD2B9D2F1}" dt="2020-09-13T15:17:40.301" v="462" actId="1076"/>
          <ac:cxnSpMkLst>
            <pc:docMk/>
            <pc:sldMk cId="1327189547" sldId="309"/>
            <ac:cxnSpMk id="15" creationId="{191842B0-F3F1-4DEF-B20F-FC783601FA91}"/>
          </ac:cxnSpMkLst>
        </pc:cxnChg>
      </pc:sldChg>
      <pc:sldChg chg="add del replId">
        <pc:chgData name="Frank Hufnagel" userId="S::frank@finevisuals.de::e452df13-3c83-4459-b441-5bfa95780685" providerId="AD" clId="Web-{0140E375-60E5-4206-1633-ED2BD2B9D2F1}" dt="2020-09-13T15:11:54.844" v="391"/>
        <pc:sldMkLst>
          <pc:docMk/>
          <pc:sldMk cId="3900740378" sldId="309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5:18:30.098" v="473" actId="1076"/>
        <pc:sldMkLst>
          <pc:docMk/>
          <pc:sldMk cId="1082534760" sldId="310"/>
        </pc:sldMkLst>
        <pc:picChg chg="add mod">
          <ac:chgData name="Frank Hufnagel" userId="S::frank@finevisuals.de::e452df13-3c83-4459-b441-5bfa95780685" providerId="AD" clId="Web-{0140E375-60E5-4206-1633-ED2BD2B9D2F1}" dt="2020-09-13T15:18:30.098" v="473" actId="1076"/>
          <ac:picMkLst>
            <pc:docMk/>
            <pc:sldMk cId="1082534760" sldId="310"/>
            <ac:picMk id="3" creationId="{7A1FBF91-880C-4282-A11E-DFC34FAAFC88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18:02.629" v="464"/>
          <ac:picMkLst>
            <pc:docMk/>
            <pc:sldMk cId="1082534760" sldId="310"/>
            <ac:picMk id="4" creationId="{DCA41981-0EA0-4115-8044-DE0633E6472F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18:03.301" v="466"/>
          <ac:picMkLst>
            <pc:docMk/>
            <pc:sldMk cId="1082534760" sldId="310"/>
            <ac:picMk id="5" creationId="{2C024528-99FD-4DA8-BA50-CE5D0AEB172B}"/>
          </ac:picMkLst>
        </pc:picChg>
        <pc:cxnChg chg="del">
          <ac:chgData name="Frank Hufnagel" userId="S::frank@finevisuals.de::e452df13-3c83-4459-b441-5bfa95780685" providerId="AD" clId="Web-{0140E375-60E5-4206-1633-ED2BD2B9D2F1}" dt="2020-09-13T15:18:02.989" v="465"/>
          <ac:cxnSpMkLst>
            <pc:docMk/>
            <pc:sldMk cId="1082534760" sldId="310"/>
            <ac:cxnSpMk id="15" creationId="{191842B0-F3F1-4DEF-B20F-FC783601FA91}"/>
          </ac:cxnSpMkLst>
        </pc:cxnChg>
      </pc:sldChg>
      <pc:sldChg chg="modSp add replId">
        <pc:chgData name="Frank Hufnagel" userId="S::frank@finevisuals.de::e452df13-3c83-4459-b441-5bfa95780685" providerId="AD" clId="Web-{0140E375-60E5-4206-1633-ED2BD2B9D2F1}" dt="2020-09-13T15:21:13.209" v="496" actId="20577"/>
        <pc:sldMkLst>
          <pc:docMk/>
          <pc:sldMk cId="3461970022" sldId="311"/>
        </pc:sldMkLst>
        <pc:spChg chg="mod">
          <ac:chgData name="Frank Hufnagel" userId="S::frank@finevisuals.de::e452df13-3c83-4459-b441-5bfa95780685" providerId="AD" clId="Web-{0140E375-60E5-4206-1633-ED2BD2B9D2F1}" dt="2020-09-13T15:21:13.209" v="496" actId="20577"/>
          <ac:spMkLst>
            <pc:docMk/>
            <pc:sldMk cId="3461970022" sldId="311"/>
            <ac:spMk id="2" creationId="{F4054B44-3BE7-4F0C-8002-FCE435641CC1}"/>
          </ac:spMkLst>
        </pc:spChg>
      </pc:sldChg>
      <pc:sldChg chg="addSp delSp modSp add replId">
        <pc:chgData name="Frank Hufnagel" userId="S::frank@finevisuals.de::e452df13-3c83-4459-b441-5bfa95780685" providerId="AD" clId="Web-{0140E375-60E5-4206-1633-ED2BD2B9D2F1}" dt="2020-09-13T15:21:16.866" v="506" actId="20577"/>
        <pc:sldMkLst>
          <pc:docMk/>
          <pc:sldMk cId="1309833160" sldId="312"/>
        </pc:sldMkLst>
        <pc:spChg chg="mod">
          <ac:chgData name="Frank Hufnagel" userId="S::frank@finevisuals.de::e452df13-3c83-4459-b441-5bfa95780685" providerId="AD" clId="Web-{0140E375-60E5-4206-1633-ED2BD2B9D2F1}" dt="2020-09-13T15:21:16.866" v="506" actId="20577"/>
          <ac:spMkLst>
            <pc:docMk/>
            <pc:sldMk cId="1309833160" sldId="312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20:39.209" v="481" actId="1076"/>
          <ac:picMkLst>
            <pc:docMk/>
            <pc:sldMk cId="1309833160" sldId="312"/>
            <ac:picMk id="3" creationId="{5B2507E7-5FC7-4015-9DF8-A30BEDE39B5D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0:29.818" v="476"/>
          <ac:picMkLst>
            <pc:docMk/>
            <pc:sldMk cId="1309833160" sldId="312"/>
            <ac:picMk id="4" creationId="{DCA41981-0EA0-4115-8044-DE0633E6472F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0:53.319" v="483"/>
          <ac:picMkLst>
            <pc:docMk/>
            <pc:sldMk cId="1309833160" sldId="312"/>
            <ac:picMk id="5" creationId="{2C024528-99FD-4DA8-BA50-CE5D0AEB172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1:00.444" v="488" actId="1076"/>
          <ac:picMkLst>
            <pc:docMk/>
            <pc:sldMk cId="1309833160" sldId="312"/>
            <ac:picMk id="6" creationId="{E38C2045-0867-4EF9-B038-CFE2FC6C28E2}"/>
          </ac:picMkLst>
        </pc:picChg>
        <pc:cxnChg chg="mod">
          <ac:chgData name="Frank Hufnagel" userId="S::frank@finevisuals.de::e452df13-3c83-4459-b441-5bfa95780685" providerId="AD" clId="Web-{0140E375-60E5-4206-1633-ED2BD2B9D2F1}" dt="2020-09-13T15:21:02.116" v="489" actId="1076"/>
          <ac:cxnSpMkLst>
            <pc:docMk/>
            <pc:sldMk cId="1309833160" sldId="312"/>
            <ac:cxnSpMk id="15" creationId="{191842B0-F3F1-4DEF-B20F-FC783601FA91}"/>
          </ac:cxnSpMkLst>
        </pc:cxnChg>
      </pc:sldChg>
      <pc:sldChg chg="addSp delSp modSp add replId">
        <pc:chgData name="Frank Hufnagel" userId="S::frank@finevisuals.de::e452df13-3c83-4459-b441-5bfa95780685" providerId="AD" clId="Web-{0140E375-60E5-4206-1633-ED2BD2B9D2F1}" dt="2020-09-13T15:22:36.413" v="526" actId="1076"/>
        <pc:sldMkLst>
          <pc:docMk/>
          <pc:sldMk cId="1425945055" sldId="313"/>
        </pc:sldMkLst>
        <pc:spChg chg="mod">
          <ac:chgData name="Frank Hufnagel" userId="S::frank@finevisuals.de::e452df13-3c83-4459-b441-5bfa95780685" providerId="AD" clId="Web-{0140E375-60E5-4206-1633-ED2BD2B9D2F1}" dt="2020-09-13T15:21:25.538" v="512" actId="20577"/>
          <ac:spMkLst>
            <pc:docMk/>
            <pc:sldMk cId="1425945055" sldId="313"/>
            <ac:spMk id="2" creationId="{F4054B44-3BE7-4F0C-8002-FCE435641CC1}"/>
          </ac:spMkLst>
        </pc:spChg>
        <pc:picChg chg="del">
          <ac:chgData name="Frank Hufnagel" userId="S::frank@finevisuals.de::e452df13-3c83-4459-b441-5bfa95780685" providerId="AD" clId="Web-{0140E375-60E5-4206-1633-ED2BD2B9D2F1}" dt="2020-09-13T15:21:28.397" v="515"/>
          <ac:picMkLst>
            <pc:docMk/>
            <pc:sldMk cId="1425945055" sldId="313"/>
            <ac:picMk id="3" creationId="{5B2507E7-5FC7-4015-9DF8-A30BEDE39B5D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2:23.616" v="523" actId="1076"/>
          <ac:picMkLst>
            <pc:docMk/>
            <pc:sldMk cId="1425945055" sldId="313"/>
            <ac:picMk id="4" creationId="{2BEA0E74-B819-4D32-BBB9-F209D9639231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2:36.413" v="526" actId="1076"/>
          <ac:picMkLst>
            <pc:docMk/>
            <pc:sldMk cId="1425945055" sldId="313"/>
            <ac:picMk id="5" creationId="{D9694495-AF33-4DB5-A565-5ED7DF536346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2:33.585" v="524"/>
          <ac:picMkLst>
            <pc:docMk/>
            <pc:sldMk cId="1425945055" sldId="313"/>
            <ac:picMk id="6" creationId="{E38C2045-0867-4EF9-B038-CFE2FC6C28E2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24:24.448" v="540" actId="1076"/>
        <pc:sldMkLst>
          <pc:docMk/>
          <pc:sldMk cId="1338355307" sldId="314"/>
        </pc:sldMkLst>
        <pc:spChg chg="mod">
          <ac:chgData name="Frank Hufnagel" userId="S::frank@finevisuals.de::e452df13-3c83-4459-b441-5bfa95780685" providerId="AD" clId="Web-{0140E375-60E5-4206-1633-ED2BD2B9D2F1}" dt="2020-09-13T15:23:55.151" v="528" actId="20577"/>
          <ac:spMkLst>
            <pc:docMk/>
            <pc:sldMk cId="1338355307" sldId="314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24:04.761" v="535" actId="14100"/>
          <ac:picMkLst>
            <pc:docMk/>
            <pc:sldMk cId="1338355307" sldId="314"/>
            <ac:picMk id="3" creationId="{16E6AF87-5FB4-466F-9BBC-D8AFAB5530A4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3:55.729" v="530"/>
          <ac:picMkLst>
            <pc:docMk/>
            <pc:sldMk cId="1338355307" sldId="314"/>
            <ac:picMk id="4" creationId="{2BEA0E74-B819-4D32-BBB9-F209D9639231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4:05.933" v="536"/>
          <ac:picMkLst>
            <pc:docMk/>
            <pc:sldMk cId="1338355307" sldId="314"/>
            <ac:picMk id="5" creationId="{D9694495-AF33-4DB5-A565-5ED7DF536346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4:24.448" v="540" actId="1076"/>
          <ac:picMkLst>
            <pc:docMk/>
            <pc:sldMk cId="1338355307" sldId="314"/>
            <ac:picMk id="6" creationId="{9EBAF950-6F64-46A5-A6E1-2A91740755C6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25:33.967" v="555" actId="1076"/>
        <pc:sldMkLst>
          <pc:docMk/>
          <pc:sldMk cId="4020150473" sldId="315"/>
        </pc:sldMkLst>
        <pc:spChg chg="mod">
          <ac:chgData name="Frank Hufnagel" userId="S::frank@finevisuals.de::e452df13-3c83-4459-b441-5bfa95780685" providerId="AD" clId="Web-{0140E375-60E5-4206-1633-ED2BD2B9D2F1}" dt="2020-09-13T15:24:34.700" v="542" actId="20577"/>
          <ac:spMkLst>
            <pc:docMk/>
            <pc:sldMk cId="4020150473" sldId="315"/>
            <ac:spMk id="2" creationId="{F4054B44-3BE7-4F0C-8002-FCE435641CC1}"/>
          </ac:spMkLst>
        </pc:spChg>
        <pc:picChg chg="del">
          <ac:chgData name="Frank Hufnagel" userId="S::frank@finevisuals.de::e452df13-3c83-4459-b441-5bfa95780685" providerId="AD" clId="Web-{0140E375-60E5-4206-1633-ED2BD2B9D2F1}" dt="2020-09-13T15:24:36.341" v="545"/>
          <ac:picMkLst>
            <pc:docMk/>
            <pc:sldMk cId="4020150473" sldId="315"/>
            <ac:picMk id="3" creationId="{16E6AF87-5FB4-466F-9BBC-D8AFAB5530A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5:10.998" v="550" actId="1076"/>
          <ac:picMkLst>
            <pc:docMk/>
            <pc:sldMk cId="4020150473" sldId="315"/>
            <ac:picMk id="4" creationId="{BCFE7E0D-143B-4096-A28E-8928777B40F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5:27.107" v="554" actId="1076"/>
          <ac:picMkLst>
            <pc:docMk/>
            <pc:sldMk cId="4020150473" sldId="315"/>
            <ac:picMk id="5" creationId="{FB05E946-7119-4A28-97FE-53E87947310E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4:36.810" v="546"/>
          <ac:picMkLst>
            <pc:docMk/>
            <pc:sldMk cId="4020150473" sldId="315"/>
            <ac:picMk id="6" creationId="{9EBAF950-6F64-46A5-A6E1-2A91740755C6}"/>
          </ac:picMkLst>
        </pc:picChg>
        <pc:cxnChg chg="mod">
          <ac:chgData name="Frank Hufnagel" userId="S::frank@finevisuals.de::e452df13-3c83-4459-b441-5bfa95780685" providerId="AD" clId="Web-{0140E375-60E5-4206-1633-ED2BD2B9D2F1}" dt="2020-09-13T15:25:33.967" v="555" actId="1076"/>
          <ac:cxnSpMkLst>
            <pc:docMk/>
            <pc:sldMk cId="4020150473" sldId="315"/>
            <ac:cxnSpMk id="15" creationId="{191842B0-F3F1-4DEF-B20F-FC783601FA91}"/>
          </ac:cxnSpMkLst>
        </pc:cxnChg>
      </pc:sldChg>
      <pc:sldChg chg="addSp delSp modSp add replId">
        <pc:chgData name="Frank Hufnagel" userId="S::frank@finevisuals.de::e452df13-3c83-4459-b441-5bfa95780685" providerId="AD" clId="Web-{0140E375-60E5-4206-1633-ED2BD2B9D2F1}" dt="2020-09-13T15:28:30.562" v="590" actId="1076"/>
        <pc:sldMkLst>
          <pc:docMk/>
          <pc:sldMk cId="3717296952" sldId="316"/>
        </pc:sldMkLst>
        <pc:spChg chg="mod">
          <ac:chgData name="Frank Hufnagel" userId="S::frank@finevisuals.de::e452df13-3c83-4459-b441-5bfa95780685" providerId="AD" clId="Web-{0140E375-60E5-4206-1633-ED2BD2B9D2F1}" dt="2020-09-13T15:25:51.654" v="576" actId="20577"/>
          <ac:spMkLst>
            <pc:docMk/>
            <pc:sldMk cId="3717296952" sldId="316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28:08.937" v="588" actId="1076"/>
          <ac:picMkLst>
            <pc:docMk/>
            <pc:sldMk cId="3717296952" sldId="316"/>
            <ac:picMk id="3" creationId="{156CA60C-66D8-4B45-9B11-6382C9DF5D5B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5:52.170" v="579"/>
          <ac:picMkLst>
            <pc:docMk/>
            <pc:sldMk cId="3717296952" sldId="316"/>
            <ac:picMk id="4" creationId="{BCFE7E0D-143B-4096-A28E-8928777B40FF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25:52.639" v="580"/>
          <ac:picMkLst>
            <pc:docMk/>
            <pc:sldMk cId="3717296952" sldId="316"/>
            <ac:picMk id="5" creationId="{FB05E946-7119-4A28-97FE-53E87947310E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8:30.562" v="590" actId="1076"/>
          <ac:picMkLst>
            <pc:docMk/>
            <pc:sldMk cId="3717296952" sldId="316"/>
            <ac:picMk id="6" creationId="{CA5110F9-AE9B-486B-BB66-E0ACA9C53BAB}"/>
          </ac:picMkLst>
        </pc:picChg>
        <pc:cxnChg chg="del">
          <ac:chgData name="Frank Hufnagel" userId="S::frank@finevisuals.de::e452df13-3c83-4459-b441-5bfa95780685" providerId="AD" clId="Web-{0140E375-60E5-4206-1633-ED2BD2B9D2F1}" dt="2020-09-13T15:25:53.107" v="581"/>
          <ac:cxnSpMkLst>
            <pc:docMk/>
            <pc:sldMk cId="3717296952" sldId="316"/>
            <ac:cxnSpMk id="15" creationId="{191842B0-F3F1-4DEF-B20F-FC783601FA91}"/>
          </ac:cxnSpMkLst>
        </pc:cxnChg>
      </pc:sldChg>
      <pc:sldChg chg="addSp modSp add replId">
        <pc:chgData name="Frank Hufnagel" userId="S::frank@finevisuals.de::e452df13-3c83-4459-b441-5bfa95780685" providerId="AD" clId="Web-{0140E375-60E5-4206-1633-ED2BD2B9D2F1}" dt="2020-09-13T15:29:23.594" v="596" actId="1076"/>
        <pc:sldMkLst>
          <pc:docMk/>
          <pc:sldMk cId="1526709907" sldId="317"/>
        </pc:sldMkLst>
        <pc:picChg chg="add mod">
          <ac:chgData name="Frank Hufnagel" userId="S::frank@finevisuals.de::e452df13-3c83-4459-b441-5bfa95780685" providerId="AD" clId="Web-{0140E375-60E5-4206-1633-ED2BD2B9D2F1}" dt="2020-09-13T15:28:55.391" v="594" actId="1076"/>
          <ac:picMkLst>
            <pc:docMk/>
            <pc:sldMk cId="1526709907" sldId="317"/>
            <ac:picMk id="3" creationId="{D71C98D8-E1A3-46EF-9A9F-71EC5BFAD00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29:23.594" v="596" actId="1076"/>
          <ac:picMkLst>
            <pc:docMk/>
            <pc:sldMk cId="1526709907" sldId="317"/>
            <ac:picMk id="4" creationId="{91F57D53-52B4-4748-AF6B-3CA4959FC880}"/>
          </ac:picMkLst>
        </pc:picChg>
      </pc:sldChg>
      <pc:sldChg chg="addSp modSp add replId">
        <pc:chgData name="Frank Hufnagel" userId="S::frank@finevisuals.de::e452df13-3c83-4459-b441-5bfa95780685" providerId="AD" clId="Web-{0140E375-60E5-4206-1633-ED2BD2B9D2F1}" dt="2020-09-13T15:30:05.907" v="604" actId="1076"/>
        <pc:sldMkLst>
          <pc:docMk/>
          <pc:sldMk cId="1595211814" sldId="318"/>
        </pc:sldMkLst>
        <pc:picChg chg="add mod">
          <ac:chgData name="Frank Hufnagel" userId="S::frank@finevisuals.de::e452df13-3c83-4459-b441-5bfa95780685" providerId="AD" clId="Web-{0140E375-60E5-4206-1633-ED2BD2B9D2F1}" dt="2020-09-13T15:30:05.907" v="604" actId="1076"/>
          <ac:picMkLst>
            <pc:docMk/>
            <pc:sldMk cId="1595211814" sldId="318"/>
            <ac:picMk id="3" creationId="{23031067-AFD5-4CD9-9AD5-99342EB929B6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0:04.891" v="603" actId="1076"/>
          <ac:picMkLst>
            <pc:docMk/>
            <pc:sldMk cId="1595211814" sldId="318"/>
            <ac:picMk id="4" creationId="{B2D554C2-2329-491C-83CB-57F96CE1CF0C}"/>
          </ac:picMkLst>
        </pc:picChg>
      </pc:sldChg>
      <pc:sldChg chg="addSp modSp add replId">
        <pc:chgData name="Frank Hufnagel" userId="S::frank@finevisuals.de::e452df13-3c83-4459-b441-5bfa95780685" providerId="AD" clId="Web-{0140E375-60E5-4206-1633-ED2BD2B9D2F1}" dt="2020-09-13T15:30:50.861" v="614" actId="1076"/>
        <pc:sldMkLst>
          <pc:docMk/>
          <pc:sldMk cId="273645251" sldId="319"/>
        </pc:sldMkLst>
        <pc:spChg chg="add mod">
          <ac:chgData name="Frank Hufnagel" userId="S::frank@finevisuals.de::e452df13-3c83-4459-b441-5bfa95780685" providerId="AD" clId="Web-{0140E375-60E5-4206-1633-ED2BD2B9D2F1}" dt="2020-09-13T15:30:38.220" v="612" actId="14100"/>
          <ac:spMkLst>
            <pc:docMk/>
            <pc:sldMk cId="273645251" sldId="319"/>
            <ac:spMk id="5" creationId="{A3C46877-3136-4073-BDCE-E33B7AE0B5FE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30:26.438" v="608" actId="1076"/>
          <ac:picMkLst>
            <pc:docMk/>
            <pc:sldMk cId="273645251" sldId="319"/>
            <ac:picMk id="3" creationId="{677A2C98-75CE-459A-BA17-D7011E812AE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0:50.861" v="614" actId="1076"/>
          <ac:picMkLst>
            <pc:docMk/>
            <pc:sldMk cId="273645251" sldId="319"/>
            <ac:picMk id="6" creationId="{B6A8B22D-6C12-475E-9263-FCD4FC5E48BD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32:49.221" v="627" actId="1076"/>
        <pc:sldMkLst>
          <pc:docMk/>
          <pc:sldMk cId="341711451" sldId="320"/>
        </pc:sldMkLst>
        <pc:spChg chg="del">
          <ac:chgData name="Frank Hufnagel" userId="S::frank@finevisuals.de::e452df13-3c83-4459-b441-5bfa95780685" providerId="AD" clId="Web-{0140E375-60E5-4206-1633-ED2BD2B9D2F1}" dt="2020-09-13T15:32:39.830" v="620"/>
          <ac:spMkLst>
            <pc:docMk/>
            <pc:sldMk cId="341711451" sldId="320"/>
            <ac:spMk id="5" creationId="{A3C46877-3136-4073-BDCE-E33B7AE0B5FE}"/>
          </ac:spMkLst>
        </pc:spChg>
        <pc:picChg chg="del">
          <ac:chgData name="Frank Hufnagel" userId="S::frank@finevisuals.de::e452df13-3c83-4459-b441-5bfa95780685" providerId="AD" clId="Web-{0140E375-60E5-4206-1633-ED2BD2B9D2F1}" dt="2020-09-13T15:32:39.346" v="619"/>
          <ac:picMkLst>
            <pc:docMk/>
            <pc:sldMk cId="341711451" sldId="320"/>
            <ac:picMk id="3" creationId="{677A2C98-75CE-459A-BA17-D7011E812AE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2:49.221" v="627" actId="1076"/>
          <ac:picMkLst>
            <pc:docMk/>
            <pc:sldMk cId="341711451" sldId="320"/>
            <ac:picMk id="4" creationId="{3F38A483-F3C8-4050-875E-72C7401D7699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32:25.112" v="616"/>
          <ac:picMkLst>
            <pc:docMk/>
            <pc:sldMk cId="341711451" sldId="320"/>
            <ac:picMk id="6" creationId="{B6A8B22D-6C12-475E-9263-FCD4FC5E48BD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2:47.815" v="626" actId="1076"/>
          <ac:picMkLst>
            <pc:docMk/>
            <pc:sldMk cId="341711451" sldId="320"/>
            <ac:picMk id="7" creationId="{29A760DA-74C8-4CBF-BA65-268B8C8CCF0A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33:42.472" v="637" actId="1076"/>
        <pc:sldMkLst>
          <pc:docMk/>
          <pc:sldMk cId="3287293376" sldId="321"/>
        </pc:sldMkLst>
        <pc:picChg chg="add mod">
          <ac:chgData name="Frank Hufnagel" userId="S::frank@finevisuals.de::e452df13-3c83-4459-b441-5bfa95780685" providerId="AD" clId="Web-{0140E375-60E5-4206-1633-ED2BD2B9D2F1}" dt="2020-09-13T15:33:30.034" v="635" actId="1076"/>
          <ac:picMkLst>
            <pc:docMk/>
            <pc:sldMk cId="3287293376" sldId="321"/>
            <ac:picMk id="3" creationId="{8BB98E9B-52CD-49AF-87E9-8FEE0C65A30D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33:21.815" v="630"/>
          <ac:picMkLst>
            <pc:docMk/>
            <pc:sldMk cId="3287293376" sldId="321"/>
            <ac:picMk id="4" creationId="{3F38A483-F3C8-4050-875E-72C7401D769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3:42.472" v="637" actId="1076"/>
          <ac:picMkLst>
            <pc:docMk/>
            <pc:sldMk cId="3287293376" sldId="321"/>
            <ac:picMk id="5" creationId="{8CCD182F-CF21-465D-86DF-189726FF4975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33:21.534" v="629"/>
          <ac:picMkLst>
            <pc:docMk/>
            <pc:sldMk cId="3287293376" sldId="321"/>
            <ac:picMk id="7" creationId="{29A760DA-74C8-4CBF-BA65-268B8C8CCF0A}"/>
          </ac:picMkLst>
        </pc:picChg>
      </pc:sldChg>
      <pc:sldChg chg="addSp modSp add replId">
        <pc:chgData name="Frank Hufnagel" userId="S::frank@finevisuals.de::e452df13-3c83-4459-b441-5bfa95780685" providerId="AD" clId="Web-{0140E375-60E5-4206-1633-ED2BD2B9D2F1}" dt="2020-09-13T15:34:16.582" v="647" actId="1076"/>
        <pc:sldMkLst>
          <pc:docMk/>
          <pc:sldMk cId="573963234" sldId="322"/>
        </pc:sldMkLst>
        <pc:spChg chg="add mod">
          <ac:chgData name="Frank Hufnagel" userId="S::frank@finevisuals.de::e452df13-3c83-4459-b441-5bfa95780685" providerId="AD" clId="Web-{0140E375-60E5-4206-1633-ED2BD2B9D2F1}" dt="2020-09-13T15:34:01.269" v="644" actId="14100"/>
          <ac:spMkLst>
            <pc:docMk/>
            <pc:sldMk cId="573963234" sldId="322"/>
            <ac:spMk id="5" creationId="{C6CCEC56-9448-42D4-9F0D-C11AE56A3718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33:55.066" v="641" actId="1076"/>
          <ac:picMkLst>
            <pc:docMk/>
            <pc:sldMk cId="573963234" sldId="322"/>
            <ac:picMk id="3" creationId="{AFAEF6CB-9A08-4BFA-B8F4-D0848DD06E6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4:16.582" v="647" actId="1076"/>
          <ac:picMkLst>
            <pc:docMk/>
            <pc:sldMk cId="573963234" sldId="322"/>
            <ac:picMk id="6" creationId="{0FA2860E-7C9B-4D58-A503-259C46FF0FE0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36:41.067" v="662" actId="1076"/>
        <pc:sldMkLst>
          <pc:docMk/>
          <pc:sldMk cId="2457051411" sldId="323"/>
        </pc:sldMkLst>
        <pc:spChg chg="mod">
          <ac:chgData name="Frank Hufnagel" userId="S::frank@finevisuals.de::e452df13-3c83-4459-b441-5bfa95780685" providerId="AD" clId="Web-{0140E375-60E5-4206-1633-ED2BD2B9D2F1}" dt="2020-09-13T15:36:30.817" v="654" actId="20577"/>
          <ac:spMkLst>
            <pc:docMk/>
            <pc:sldMk cId="2457051411" sldId="323"/>
            <ac:spMk id="2" creationId="{F4054B44-3BE7-4F0C-8002-FCE435641CC1}"/>
          </ac:spMkLst>
        </pc:spChg>
        <pc:spChg chg="del">
          <ac:chgData name="Frank Hufnagel" userId="S::frank@finevisuals.de::e452df13-3c83-4459-b441-5bfa95780685" providerId="AD" clId="Web-{0140E375-60E5-4206-1633-ED2BD2B9D2F1}" dt="2020-09-13T15:36:26.911" v="651"/>
          <ac:spMkLst>
            <pc:docMk/>
            <pc:sldMk cId="2457051411" sldId="323"/>
            <ac:spMk id="5" creationId="{C6CCEC56-9448-42D4-9F0D-C11AE56A3718}"/>
          </ac:spMkLst>
        </pc:spChg>
        <pc:picChg chg="del">
          <ac:chgData name="Frank Hufnagel" userId="S::frank@finevisuals.de::e452df13-3c83-4459-b441-5bfa95780685" providerId="AD" clId="Web-{0140E375-60E5-4206-1633-ED2BD2B9D2F1}" dt="2020-09-13T15:36:25.708" v="649"/>
          <ac:picMkLst>
            <pc:docMk/>
            <pc:sldMk cId="2457051411" sldId="323"/>
            <ac:picMk id="3" creationId="{AFAEF6CB-9A08-4BFA-B8F4-D0848DD06E6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6:41.067" v="662" actId="1076"/>
          <ac:picMkLst>
            <pc:docMk/>
            <pc:sldMk cId="2457051411" sldId="323"/>
            <ac:picMk id="4" creationId="{CFDDB6E9-AB5B-4EBF-99F8-01C230F6D0AE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36:26.114" v="650"/>
          <ac:picMkLst>
            <pc:docMk/>
            <pc:sldMk cId="2457051411" sldId="323"/>
            <ac:picMk id="6" creationId="{0FA2860E-7C9B-4D58-A503-259C46FF0FE0}"/>
          </ac:picMkLst>
        </pc:picChg>
      </pc:sldChg>
      <pc:sldChg chg="add del replId">
        <pc:chgData name="Frank Hufnagel" userId="S::frank@finevisuals.de::e452df13-3c83-4459-b441-5bfa95780685" providerId="AD" clId="Web-{0140E375-60E5-4206-1633-ED2BD2B9D2F1}" dt="2020-09-13T15:36:33.739" v="658"/>
        <pc:sldMkLst>
          <pc:docMk/>
          <pc:sldMk cId="2535687415" sldId="324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5:40:01.132" v="684" actId="1076"/>
        <pc:sldMkLst>
          <pc:docMk/>
          <pc:sldMk cId="3786289968" sldId="324"/>
        </pc:sldMkLst>
        <pc:spChg chg="mod">
          <ac:chgData name="Frank Hufnagel" userId="S::frank@finevisuals.de::e452df13-3c83-4459-b441-5bfa95780685" providerId="AD" clId="Web-{0140E375-60E5-4206-1633-ED2BD2B9D2F1}" dt="2020-09-13T15:37:56.256" v="672" actId="20577"/>
          <ac:spMkLst>
            <pc:docMk/>
            <pc:sldMk cId="3786289968" sldId="324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40:01.132" v="684" actId="1076"/>
          <ac:picMkLst>
            <pc:docMk/>
            <pc:sldMk cId="3786289968" sldId="324"/>
            <ac:picMk id="3" creationId="{D225B52F-5501-4487-9C5F-3345C6345B1B}"/>
          </ac:picMkLst>
        </pc:picChg>
        <pc:picChg chg="del mod">
          <ac:chgData name="Frank Hufnagel" userId="S::frank@finevisuals.de::e452df13-3c83-4459-b441-5bfa95780685" providerId="AD" clId="Web-{0140E375-60E5-4206-1633-ED2BD2B9D2F1}" dt="2020-09-13T15:37:57.193" v="676"/>
          <ac:picMkLst>
            <pc:docMk/>
            <pc:sldMk cId="3786289968" sldId="324"/>
            <ac:picMk id="4" creationId="{CFDDB6E9-AB5B-4EBF-99F8-01C230F6D0AE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39:54.898" v="682" actId="1076"/>
          <ac:picMkLst>
            <pc:docMk/>
            <pc:sldMk cId="3786289968" sldId="324"/>
            <ac:picMk id="5" creationId="{667A7C87-1B39-4D97-A87A-685FE431F1C1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43:36.951" v="712" actId="1076"/>
        <pc:sldMkLst>
          <pc:docMk/>
          <pc:sldMk cId="3443299835" sldId="325"/>
        </pc:sldMkLst>
        <pc:spChg chg="mod">
          <ac:chgData name="Frank Hufnagel" userId="S::frank@finevisuals.de::e452df13-3c83-4459-b441-5bfa95780685" providerId="AD" clId="Web-{0140E375-60E5-4206-1633-ED2BD2B9D2F1}" dt="2020-09-13T15:40:43.023" v="688" actId="20577"/>
          <ac:spMkLst>
            <pc:docMk/>
            <pc:sldMk cId="3443299835" sldId="325"/>
            <ac:spMk id="2" creationId="{F4054B44-3BE7-4F0C-8002-FCE435641CC1}"/>
          </ac:spMkLst>
        </pc:spChg>
        <pc:picChg chg="del">
          <ac:chgData name="Frank Hufnagel" userId="S::frank@finevisuals.de::e452df13-3c83-4459-b441-5bfa95780685" providerId="AD" clId="Web-{0140E375-60E5-4206-1633-ED2BD2B9D2F1}" dt="2020-09-13T15:40:43.711" v="691"/>
          <ac:picMkLst>
            <pc:docMk/>
            <pc:sldMk cId="3443299835" sldId="325"/>
            <ac:picMk id="3" creationId="{D225B52F-5501-4487-9C5F-3345C6345B1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42:34.606" v="707" actId="1076"/>
          <ac:picMkLst>
            <pc:docMk/>
            <pc:sldMk cId="3443299835" sldId="325"/>
            <ac:picMk id="4" creationId="{095BDFDC-3A8A-4776-BEFB-72122EC3DC90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40:44.070" v="692"/>
          <ac:picMkLst>
            <pc:docMk/>
            <pc:sldMk cId="3443299835" sldId="325"/>
            <ac:picMk id="5" creationId="{667A7C87-1B39-4D97-A87A-685FE431F1C1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42:39.419" v="708" actId="14100"/>
          <ac:picMkLst>
            <pc:docMk/>
            <pc:sldMk cId="3443299835" sldId="325"/>
            <ac:picMk id="6" creationId="{1B795A80-D27F-49AC-87BC-187AAC4F984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43:36.951" v="712" actId="1076"/>
          <ac:picMkLst>
            <pc:docMk/>
            <pc:sldMk cId="3443299835" sldId="325"/>
            <ac:picMk id="7" creationId="{C77BD392-18DC-43F3-BAB1-7D85FD9A2330}"/>
          </ac:picMkLst>
        </pc:picChg>
      </pc:sldChg>
      <pc:sldChg chg="addSp modSp add replId">
        <pc:chgData name="Frank Hufnagel" userId="S::frank@finevisuals.de::e452df13-3c83-4459-b441-5bfa95780685" providerId="AD" clId="Web-{0140E375-60E5-4206-1633-ED2BD2B9D2F1}" dt="2020-09-13T15:46:06.202" v="728" actId="1076"/>
        <pc:sldMkLst>
          <pc:docMk/>
          <pc:sldMk cId="271556589" sldId="326"/>
        </pc:sldMkLst>
        <pc:spChg chg="mod">
          <ac:chgData name="Frank Hufnagel" userId="S::frank@finevisuals.de::e452df13-3c83-4459-b441-5bfa95780685" providerId="AD" clId="Web-{0140E375-60E5-4206-1633-ED2BD2B9D2F1}" dt="2020-09-13T15:45:46.983" v="715" actId="20577"/>
          <ac:spMkLst>
            <pc:docMk/>
            <pc:sldMk cId="271556589" sldId="326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46:06.202" v="728" actId="1076"/>
          <ac:picMkLst>
            <pc:docMk/>
            <pc:sldMk cId="271556589" sldId="326"/>
            <ac:picMk id="3" creationId="{F6B306C7-61E4-44AC-BE1F-CFF60DC4D2C5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46:04.077" v="727" actId="1076"/>
          <ac:picMkLst>
            <pc:docMk/>
            <pc:sldMk cId="271556589" sldId="326"/>
            <ac:picMk id="4" creationId="{05F058E8-B7FE-4B99-BB6C-8FA11D22CE8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46:02.812" v="726" actId="1076"/>
          <ac:picMkLst>
            <pc:docMk/>
            <pc:sldMk cId="271556589" sldId="326"/>
            <ac:picMk id="5" creationId="{E16569A5-51D2-4474-9C3E-B9A2E2C63868}"/>
          </ac:picMkLst>
        </pc:picChg>
      </pc:sldChg>
      <pc:sldChg chg="addSp modSp add replId">
        <pc:chgData name="Frank Hufnagel" userId="S::frank@finevisuals.de::e452df13-3c83-4459-b441-5bfa95780685" providerId="AD" clId="Web-{0140E375-60E5-4206-1633-ED2BD2B9D2F1}" dt="2020-09-13T15:50:56.268" v="791" actId="14100"/>
        <pc:sldMkLst>
          <pc:docMk/>
          <pc:sldMk cId="2017694546" sldId="327"/>
        </pc:sldMkLst>
        <pc:spChg chg="mod">
          <ac:chgData name="Frank Hufnagel" userId="S::frank@finevisuals.de::e452df13-3c83-4459-b441-5bfa95780685" providerId="AD" clId="Web-{0140E375-60E5-4206-1633-ED2BD2B9D2F1}" dt="2020-09-13T15:47:37.407" v="768" actId="20577"/>
          <ac:spMkLst>
            <pc:docMk/>
            <pc:sldMk cId="2017694546" sldId="327"/>
            <ac:spMk id="2" creationId="{F4054B44-3BE7-4F0C-8002-FCE435641CC1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50:40.330" v="782" actId="14100"/>
          <ac:spMkLst>
            <pc:docMk/>
            <pc:sldMk cId="2017694546" sldId="327"/>
            <ac:spMk id="6" creationId="{C1CC92D9-1128-4AFA-ABDB-ACBB2D8F69A9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50:45.612" v="785" actId="14100"/>
          <ac:spMkLst>
            <pc:docMk/>
            <pc:sldMk cId="2017694546" sldId="327"/>
            <ac:spMk id="7" creationId="{D8745129-D0AB-4B10-BDF2-C1748433ADB5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50:49.518" v="788" actId="14100"/>
          <ac:spMkLst>
            <pc:docMk/>
            <pc:sldMk cId="2017694546" sldId="327"/>
            <ac:spMk id="8" creationId="{C6723E1F-97D1-44E7-A646-91A1F8CD9DCC}"/>
          </ac:spMkLst>
        </pc:spChg>
        <pc:spChg chg="add mod">
          <ac:chgData name="Frank Hufnagel" userId="S::frank@finevisuals.de::e452df13-3c83-4459-b441-5bfa95780685" providerId="AD" clId="Web-{0140E375-60E5-4206-1633-ED2BD2B9D2F1}" dt="2020-09-13T15:50:56.268" v="791" actId="14100"/>
          <ac:spMkLst>
            <pc:docMk/>
            <pc:sldMk cId="2017694546" sldId="327"/>
            <ac:spMk id="9" creationId="{F223F6F8-0F23-4BFD-A4C8-9955831AF0BF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50:22.283" v="773" actId="14100"/>
          <ac:picMkLst>
            <pc:docMk/>
            <pc:sldMk cId="2017694546" sldId="327"/>
            <ac:picMk id="3" creationId="{58970847-9D88-4AAB-81DD-5255868329D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0:31.658" v="779" actId="1076"/>
          <ac:picMkLst>
            <pc:docMk/>
            <pc:sldMk cId="2017694546" sldId="327"/>
            <ac:picMk id="4" creationId="{7CA72442-BB12-460A-A0C5-B94F3FC60C49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55:30.818" v="821" actId="1076"/>
        <pc:sldMkLst>
          <pc:docMk/>
          <pc:sldMk cId="4051935579" sldId="328"/>
        </pc:sldMkLst>
        <pc:spChg chg="del">
          <ac:chgData name="Frank Hufnagel" userId="S::frank@finevisuals.de::e452df13-3c83-4459-b441-5bfa95780685" providerId="AD" clId="Web-{0140E375-60E5-4206-1633-ED2BD2B9D2F1}" dt="2020-09-13T15:51:13.612" v="795"/>
          <ac:spMkLst>
            <pc:docMk/>
            <pc:sldMk cId="4051935579" sldId="328"/>
            <ac:spMk id="6" creationId="{C1CC92D9-1128-4AFA-ABDB-ACBB2D8F69A9}"/>
          </ac:spMkLst>
        </pc:spChg>
        <pc:spChg chg="del">
          <ac:chgData name="Frank Hufnagel" userId="S::frank@finevisuals.de::e452df13-3c83-4459-b441-5bfa95780685" providerId="AD" clId="Web-{0140E375-60E5-4206-1633-ED2BD2B9D2F1}" dt="2020-09-13T15:51:14.268" v="796"/>
          <ac:spMkLst>
            <pc:docMk/>
            <pc:sldMk cId="4051935579" sldId="328"/>
            <ac:spMk id="7" creationId="{D8745129-D0AB-4B10-BDF2-C1748433ADB5}"/>
          </ac:spMkLst>
        </pc:spChg>
        <pc:spChg chg="del">
          <ac:chgData name="Frank Hufnagel" userId="S::frank@finevisuals.de::e452df13-3c83-4459-b441-5bfa95780685" providerId="AD" clId="Web-{0140E375-60E5-4206-1633-ED2BD2B9D2F1}" dt="2020-09-13T15:51:12.331" v="794"/>
          <ac:spMkLst>
            <pc:docMk/>
            <pc:sldMk cId="4051935579" sldId="328"/>
            <ac:spMk id="8" creationId="{C6723E1F-97D1-44E7-A646-91A1F8CD9DCC}"/>
          </ac:spMkLst>
        </pc:spChg>
        <pc:spChg chg="del">
          <ac:chgData name="Frank Hufnagel" userId="S::frank@finevisuals.de::e452df13-3c83-4459-b441-5bfa95780685" providerId="AD" clId="Web-{0140E375-60E5-4206-1633-ED2BD2B9D2F1}" dt="2020-09-13T15:51:14.753" v="797"/>
          <ac:spMkLst>
            <pc:docMk/>
            <pc:sldMk cId="4051935579" sldId="328"/>
            <ac:spMk id="9" creationId="{F223F6F8-0F23-4BFD-A4C8-9955831AF0BF}"/>
          </ac:spMkLst>
        </pc:spChg>
        <pc:picChg chg="del">
          <ac:chgData name="Frank Hufnagel" userId="S::frank@finevisuals.de::e452df13-3c83-4459-b441-5bfa95780685" providerId="AD" clId="Web-{0140E375-60E5-4206-1633-ED2BD2B9D2F1}" dt="2020-09-13T15:51:11.707" v="793"/>
          <ac:picMkLst>
            <pc:docMk/>
            <pc:sldMk cId="4051935579" sldId="328"/>
            <ac:picMk id="3" creationId="{58970847-9D88-4AAB-81DD-5255868329DF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1:15.237" v="798"/>
          <ac:picMkLst>
            <pc:docMk/>
            <pc:sldMk cId="4051935579" sldId="328"/>
            <ac:picMk id="4" creationId="{7CA72442-BB12-460A-A0C5-B94F3FC60C4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4:28.505" v="810" actId="1076"/>
          <ac:picMkLst>
            <pc:docMk/>
            <pc:sldMk cId="4051935579" sldId="328"/>
            <ac:picMk id="5" creationId="{14D4CD95-2770-41AE-9777-AA47F8BDD528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5:55:23.818" v="817"/>
          <ac:picMkLst>
            <pc:docMk/>
            <pc:sldMk cId="4051935579" sldId="328"/>
            <ac:picMk id="10" creationId="{5C9A6DFE-5DCA-4A4F-AB20-A71B507205F2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5:53:38.270" v="804"/>
          <ac:picMkLst>
            <pc:docMk/>
            <pc:sldMk cId="4051935579" sldId="328"/>
            <ac:picMk id="11" creationId="{9BAB0DC9-3E2C-47AC-91F8-10FA3F85EF28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4:29.645" v="811" actId="1076"/>
          <ac:picMkLst>
            <pc:docMk/>
            <pc:sldMk cId="4051935579" sldId="328"/>
            <ac:picMk id="12" creationId="{7D8404C2-607B-4BC7-9102-2239BBA43B3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5:10.365" v="816" actId="1076"/>
          <ac:picMkLst>
            <pc:docMk/>
            <pc:sldMk cId="4051935579" sldId="328"/>
            <ac:picMk id="13" creationId="{CDB1B6E4-1BCE-4669-837E-B3BBCE5A8E2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5:30.818" v="821" actId="1076"/>
          <ac:picMkLst>
            <pc:docMk/>
            <pc:sldMk cId="4051935579" sldId="328"/>
            <ac:picMk id="14" creationId="{4C065F20-633D-4135-B638-CE386C965D49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5:58:32.898" v="839" actId="1076"/>
        <pc:sldMkLst>
          <pc:docMk/>
          <pc:sldMk cId="2579353904" sldId="329"/>
        </pc:sldMkLst>
        <pc:spChg chg="mod">
          <ac:chgData name="Frank Hufnagel" userId="S::frank@finevisuals.de::e452df13-3c83-4459-b441-5bfa95780685" providerId="AD" clId="Web-{0140E375-60E5-4206-1633-ED2BD2B9D2F1}" dt="2020-09-13T15:58:04.288" v="825" actId="20577"/>
          <ac:spMkLst>
            <pc:docMk/>
            <pc:sldMk cId="2579353904" sldId="329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5:58:32.898" v="839" actId="1076"/>
          <ac:picMkLst>
            <pc:docMk/>
            <pc:sldMk cId="2579353904" sldId="329"/>
            <ac:picMk id="3" creationId="{D1EDE658-5C6A-4206-BC00-DE9155AF33CF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8:31.210" v="838" actId="1076"/>
          <ac:picMkLst>
            <pc:docMk/>
            <pc:sldMk cId="2579353904" sldId="329"/>
            <ac:picMk id="4" creationId="{301477B3-DB4B-4B79-83E6-7E9F3D54ECC9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8:06.366" v="830"/>
          <ac:picMkLst>
            <pc:docMk/>
            <pc:sldMk cId="2579353904" sldId="329"/>
            <ac:picMk id="5" creationId="{14D4CD95-2770-41AE-9777-AA47F8BDD528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8:05.398" v="828"/>
          <ac:picMkLst>
            <pc:docMk/>
            <pc:sldMk cId="2579353904" sldId="329"/>
            <ac:picMk id="12" creationId="{7D8404C2-607B-4BC7-9102-2239BBA43B34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8:06.601" v="831"/>
          <ac:picMkLst>
            <pc:docMk/>
            <pc:sldMk cId="2579353904" sldId="329"/>
            <ac:picMk id="13" creationId="{CDB1B6E4-1BCE-4669-837E-B3BBCE5A8E27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8:05.866" v="829"/>
          <ac:picMkLst>
            <pc:docMk/>
            <pc:sldMk cId="2579353904" sldId="329"/>
            <ac:picMk id="14" creationId="{4C065F20-633D-4135-B638-CE386C965D49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01:03.681" v="866" actId="14100"/>
        <pc:sldMkLst>
          <pc:docMk/>
          <pc:sldMk cId="341960552" sldId="330"/>
        </pc:sldMkLst>
        <pc:spChg chg="mod">
          <ac:chgData name="Frank Hufnagel" userId="S::frank@finevisuals.de::e452df13-3c83-4459-b441-5bfa95780685" providerId="AD" clId="Web-{0140E375-60E5-4206-1633-ED2BD2B9D2F1}" dt="2020-09-13T15:58:43.523" v="848" actId="20577"/>
          <ac:spMkLst>
            <pc:docMk/>
            <pc:sldMk cId="341960552" sldId="330"/>
            <ac:spMk id="2" creationId="{F4054B44-3BE7-4F0C-8002-FCE435641CC1}"/>
          </ac:spMkLst>
        </pc:spChg>
        <pc:picChg chg="del">
          <ac:chgData name="Frank Hufnagel" userId="S::frank@finevisuals.de::e452df13-3c83-4459-b441-5bfa95780685" providerId="AD" clId="Web-{0140E375-60E5-4206-1633-ED2BD2B9D2F1}" dt="2020-09-13T15:58:44.976" v="852"/>
          <ac:picMkLst>
            <pc:docMk/>
            <pc:sldMk cId="341960552" sldId="330"/>
            <ac:picMk id="3" creationId="{D1EDE658-5C6A-4206-BC00-DE9155AF33CF}"/>
          </ac:picMkLst>
        </pc:picChg>
        <pc:picChg chg="del">
          <ac:chgData name="Frank Hufnagel" userId="S::frank@finevisuals.de::e452df13-3c83-4459-b441-5bfa95780685" providerId="AD" clId="Web-{0140E375-60E5-4206-1633-ED2BD2B9D2F1}" dt="2020-09-13T15:58:44.617" v="851"/>
          <ac:picMkLst>
            <pc:docMk/>
            <pc:sldMk cId="341960552" sldId="330"/>
            <ac:picMk id="4" creationId="{301477B3-DB4B-4B79-83E6-7E9F3D54ECC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9:45.571" v="858" actId="1076"/>
          <ac:picMkLst>
            <pc:docMk/>
            <pc:sldMk cId="341960552" sldId="330"/>
            <ac:picMk id="5" creationId="{F9D6AAF2-5449-4EB7-9F82-77EA8F96C29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5:59:59.258" v="862" actId="1076"/>
          <ac:picMkLst>
            <pc:docMk/>
            <pc:sldMk cId="341960552" sldId="330"/>
            <ac:picMk id="6" creationId="{40409698-A497-4BC1-AF0C-EC449EB73658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01:03.681" v="866" actId="14100"/>
          <ac:picMkLst>
            <pc:docMk/>
            <pc:sldMk cId="341960552" sldId="330"/>
            <ac:picMk id="7" creationId="{C0A74C09-837A-444D-9237-7DA5FC68E32F}"/>
          </ac:picMkLst>
        </pc:picChg>
      </pc:sldChg>
      <pc:sldChg chg="addSp delSp modSp new">
        <pc:chgData name="Frank Hufnagel" userId="S::frank@finevisuals.de::e452df13-3c83-4459-b441-5bfa95780685" providerId="AD" clId="Web-{0140E375-60E5-4206-1633-ED2BD2B9D2F1}" dt="2020-09-13T16:03:23.635" v="881" actId="1076"/>
        <pc:sldMkLst>
          <pc:docMk/>
          <pc:sldMk cId="44555624" sldId="331"/>
        </pc:sldMkLst>
        <pc:spChg chg="mod">
          <ac:chgData name="Frank Hufnagel" userId="S::frank@finevisuals.de::e452df13-3c83-4459-b441-5bfa95780685" providerId="AD" clId="Web-{0140E375-60E5-4206-1633-ED2BD2B9D2F1}" dt="2020-09-13T16:03:13.870" v="876" actId="20577"/>
          <ac:spMkLst>
            <pc:docMk/>
            <pc:sldMk cId="44555624" sldId="331"/>
            <ac:spMk id="2" creationId="{0C3534F0-0E9C-4240-90F3-245B799FBE09}"/>
          </ac:spMkLst>
        </pc:spChg>
        <pc:spChg chg="del">
          <ac:chgData name="Frank Hufnagel" userId="S::frank@finevisuals.de::e452df13-3c83-4459-b441-5bfa95780685" providerId="AD" clId="Web-{0140E375-60E5-4206-1633-ED2BD2B9D2F1}" dt="2020-09-13T16:02:48.932" v="868"/>
          <ac:spMkLst>
            <pc:docMk/>
            <pc:sldMk cId="44555624" sldId="331"/>
            <ac:spMk id="3" creationId="{9AB6C988-4C72-48DA-8B2C-57F65A9244B4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6:03:23.635" v="881" actId="1076"/>
          <ac:picMkLst>
            <pc:docMk/>
            <pc:sldMk cId="44555624" sldId="331"/>
            <ac:picMk id="4" creationId="{074F22F1-45E0-4450-9131-06BC40D5C03E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28:12.439" v="1028" actId="1076"/>
        <pc:sldMkLst>
          <pc:docMk/>
          <pc:sldMk cId="208367446" sldId="332"/>
        </pc:sldMkLst>
        <pc:spChg chg="mod">
          <ac:chgData name="Frank Hufnagel" userId="S::frank@finevisuals.de::e452df13-3c83-4459-b441-5bfa95780685" providerId="AD" clId="Web-{0140E375-60E5-4206-1633-ED2BD2B9D2F1}" dt="2020-09-13T16:20:55.232" v="883" actId="20577"/>
          <ac:spMkLst>
            <pc:docMk/>
            <pc:sldMk cId="208367446" sldId="332"/>
            <ac:spMk id="2" creationId="{F4054B44-3BE7-4F0C-8002-FCE435641CC1}"/>
          </ac:spMkLst>
        </pc:spChg>
        <pc:spChg chg="add mod">
          <ac:chgData name="Frank Hufnagel" userId="S::frank@finevisuals.de::e452df13-3c83-4459-b441-5bfa95780685" providerId="AD" clId="Web-{0140E375-60E5-4206-1633-ED2BD2B9D2F1}" dt="2020-09-13T16:27:22.736" v="1009" actId="20577"/>
          <ac:spMkLst>
            <pc:docMk/>
            <pc:sldMk cId="208367446" sldId="332"/>
            <ac:spMk id="4" creationId="{44700554-5364-4EF7-AB38-27A8B5F17562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6:26:20.579" v="892" actId="1076"/>
          <ac:picMkLst>
            <pc:docMk/>
            <pc:sldMk cId="208367446" sldId="332"/>
            <ac:picMk id="3" creationId="{1379AABE-408B-458B-8170-BE48AA9C375E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0:55.544" v="885"/>
          <ac:picMkLst>
            <pc:docMk/>
            <pc:sldMk cId="208367446" sldId="332"/>
            <ac:picMk id="5" creationId="{F9D6AAF2-5449-4EB7-9F82-77EA8F96C294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0:56.138" v="888"/>
          <ac:picMkLst>
            <pc:docMk/>
            <pc:sldMk cId="208367446" sldId="332"/>
            <ac:picMk id="6" creationId="{40409698-A497-4BC1-AF0C-EC449EB73658}"/>
          </ac:picMkLst>
        </pc:picChg>
        <pc:picChg chg="del mod">
          <ac:chgData name="Frank Hufnagel" userId="S::frank@finevisuals.de::e452df13-3c83-4459-b441-5bfa95780685" providerId="AD" clId="Web-{0140E375-60E5-4206-1633-ED2BD2B9D2F1}" dt="2020-09-13T16:20:55.873" v="887"/>
          <ac:picMkLst>
            <pc:docMk/>
            <pc:sldMk cId="208367446" sldId="332"/>
            <ac:picMk id="7" creationId="{C0A74C09-837A-444D-9237-7DA5FC68E32F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6:27:55.580" v="1013"/>
          <ac:picMkLst>
            <pc:docMk/>
            <pc:sldMk cId="208367446" sldId="332"/>
            <ac:picMk id="8" creationId="{847AFC2F-31F5-4CCA-B37E-EF32BC95D018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28:12.408" v="1025" actId="1076"/>
          <ac:picMkLst>
            <pc:docMk/>
            <pc:sldMk cId="208367446" sldId="332"/>
            <ac:picMk id="9" creationId="{1F2B26E0-EE39-48F4-BF8C-54B09AB482C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28:12.424" v="1026" actId="1076"/>
          <ac:picMkLst>
            <pc:docMk/>
            <pc:sldMk cId="208367446" sldId="332"/>
            <ac:picMk id="10" creationId="{62515E87-DDF5-48F3-B1B1-75B316A51970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28:12.424" v="1027" actId="1076"/>
          <ac:picMkLst>
            <pc:docMk/>
            <pc:sldMk cId="208367446" sldId="332"/>
            <ac:picMk id="11" creationId="{AABB5B80-CF04-484A-8BDA-1703F123212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28:12.439" v="1028" actId="1076"/>
          <ac:picMkLst>
            <pc:docMk/>
            <pc:sldMk cId="208367446" sldId="332"/>
            <ac:picMk id="12" creationId="{FA5EE488-6E8D-4B54-8B10-2E436D38B583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28:58.502" v="1042" actId="1076"/>
        <pc:sldMkLst>
          <pc:docMk/>
          <pc:sldMk cId="1819699398" sldId="333"/>
        </pc:sldMkLst>
        <pc:spChg chg="mod">
          <ac:chgData name="Frank Hufnagel" userId="S::frank@finevisuals.de::e452df13-3c83-4459-b441-5bfa95780685" providerId="AD" clId="Web-{0140E375-60E5-4206-1633-ED2BD2B9D2F1}" dt="2020-09-13T16:28:33.205" v="1030" actId="20577"/>
          <ac:spMkLst>
            <pc:docMk/>
            <pc:sldMk cId="1819699398" sldId="333"/>
            <ac:spMk id="2" creationId="{F4054B44-3BE7-4F0C-8002-FCE435641CC1}"/>
          </ac:spMkLst>
        </pc:spChg>
        <pc:spChg chg="del">
          <ac:chgData name="Frank Hufnagel" userId="S::frank@finevisuals.de::e452df13-3c83-4459-b441-5bfa95780685" providerId="AD" clId="Web-{0140E375-60E5-4206-1633-ED2BD2B9D2F1}" dt="2020-09-13T16:28:36.971" v="1038"/>
          <ac:spMkLst>
            <pc:docMk/>
            <pc:sldMk cId="1819699398" sldId="333"/>
            <ac:spMk id="4" creationId="{44700554-5364-4EF7-AB38-27A8B5F17562}"/>
          </ac:spMkLst>
        </pc:spChg>
        <pc:picChg chg="del">
          <ac:chgData name="Frank Hufnagel" userId="S::frank@finevisuals.de::e452df13-3c83-4459-b441-5bfa95780685" providerId="AD" clId="Web-{0140E375-60E5-4206-1633-ED2BD2B9D2F1}" dt="2020-09-13T16:28:34.408" v="1033"/>
          <ac:picMkLst>
            <pc:docMk/>
            <pc:sldMk cId="1819699398" sldId="333"/>
            <ac:picMk id="3" creationId="{1379AABE-408B-458B-8170-BE48AA9C375E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28:58.502" v="1042" actId="1076"/>
          <ac:picMkLst>
            <pc:docMk/>
            <pc:sldMk cId="1819699398" sldId="333"/>
            <ac:picMk id="5" creationId="{45EA5A01-55FF-4028-8331-1C34438DC3D7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8:35.486" v="1036"/>
          <ac:picMkLst>
            <pc:docMk/>
            <pc:sldMk cId="1819699398" sldId="333"/>
            <ac:picMk id="9" creationId="{1F2B26E0-EE39-48F4-BF8C-54B09AB482C7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8:34.814" v="1034"/>
          <ac:picMkLst>
            <pc:docMk/>
            <pc:sldMk cId="1819699398" sldId="333"/>
            <ac:picMk id="10" creationId="{62515E87-DDF5-48F3-B1B1-75B316A51970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8:35.158" v="1035"/>
          <ac:picMkLst>
            <pc:docMk/>
            <pc:sldMk cId="1819699398" sldId="333"/>
            <ac:picMk id="11" creationId="{AABB5B80-CF04-484A-8BDA-1703F1232124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28:35.814" v="1037"/>
          <ac:picMkLst>
            <pc:docMk/>
            <pc:sldMk cId="1819699398" sldId="333"/>
            <ac:picMk id="12" creationId="{FA5EE488-6E8D-4B54-8B10-2E436D38B583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30:00.565" v="1052" actId="1076"/>
        <pc:sldMkLst>
          <pc:docMk/>
          <pc:sldMk cId="380827376" sldId="334"/>
        </pc:sldMkLst>
        <pc:spChg chg="mod">
          <ac:chgData name="Frank Hufnagel" userId="S::frank@finevisuals.de::e452df13-3c83-4459-b441-5bfa95780685" providerId="AD" clId="Web-{0140E375-60E5-4206-1633-ED2BD2B9D2F1}" dt="2020-09-13T16:29:01.533" v="1044" actId="20577"/>
          <ac:spMkLst>
            <pc:docMk/>
            <pc:sldMk cId="380827376" sldId="334"/>
            <ac:spMk id="2" creationId="{F4054B44-3BE7-4F0C-8002-FCE435641C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6:30:00.565" v="1052" actId="1076"/>
          <ac:picMkLst>
            <pc:docMk/>
            <pc:sldMk cId="380827376" sldId="334"/>
            <ac:picMk id="3" creationId="{269A081C-3AD8-4DFF-B4BE-91FEB7E87D32}"/>
          </ac:picMkLst>
        </pc:picChg>
        <pc:picChg chg="del mod">
          <ac:chgData name="Frank Hufnagel" userId="S::frank@finevisuals.de::e452df13-3c83-4459-b441-5bfa95780685" providerId="AD" clId="Web-{0140E375-60E5-4206-1633-ED2BD2B9D2F1}" dt="2020-09-13T16:29:38.924" v="1047"/>
          <ac:picMkLst>
            <pc:docMk/>
            <pc:sldMk cId="380827376" sldId="334"/>
            <ac:picMk id="5" creationId="{45EA5A01-55FF-4028-8331-1C34438DC3D7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36:42.880" v="1072" actId="1076"/>
        <pc:sldMkLst>
          <pc:docMk/>
          <pc:sldMk cId="1936250391" sldId="335"/>
        </pc:sldMkLst>
        <pc:spChg chg="mod">
          <ac:chgData name="Frank Hufnagel" userId="S::frank@finevisuals.de::e452df13-3c83-4459-b441-5bfa95780685" providerId="AD" clId="Web-{0140E375-60E5-4206-1633-ED2BD2B9D2F1}" dt="2020-09-13T16:35:34.192" v="1060" actId="20577"/>
          <ac:spMkLst>
            <pc:docMk/>
            <pc:sldMk cId="1936250391" sldId="335"/>
            <ac:spMk id="2" creationId="{F4054B44-3BE7-4F0C-8002-FCE435641CC1}"/>
          </ac:spMkLst>
        </pc:spChg>
        <pc:spChg chg="add mod">
          <ac:chgData name="Frank Hufnagel" userId="S::frank@finevisuals.de::e452df13-3c83-4459-b441-5bfa95780685" providerId="AD" clId="Web-{0140E375-60E5-4206-1633-ED2BD2B9D2F1}" dt="2020-09-13T16:36:11.490" v="1070" actId="1076"/>
          <ac:spMkLst>
            <pc:docMk/>
            <pc:sldMk cId="1936250391" sldId="335"/>
            <ac:spMk id="6" creationId="{BA9FF75C-1F52-4414-A5AE-D07323722BD1}"/>
          </ac:spMkLst>
        </pc:spChg>
        <pc:picChg chg="del">
          <ac:chgData name="Frank Hufnagel" userId="S::frank@finevisuals.de::e452df13-3c83-4459-b441-5bfa95780685" providerId="AD" clId="Web-{0140E375-60E5-4206-1633-ED2BD2B9D2F1}" dt="2020-09-13T16:35:35.270" v="1063"/>
          <ac:picMkLst>
            <pc:docMk/>
            <pc:sldMk cId="1936250391" sldId="335"/>
            <ac:picMk id="3" creationId="{269A081C-3AD8-4DFF-B4BE-91FEB7E87D32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35:51.395" v="1066" actId="14100"/>
          <ac:picMkLst>
            <pc:docMk/>
            <pc:sldMk cId="1936250391" sldId="335"/>
            <ac:picMk id="4" creationId="{F70EAF95-E73D-4FCF-A598-FEB82BC78FAA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36:42.880" v="1072" actId="1076"/>
          <ac:picMkLst>
            <pc:docMk/>
            <pc:sldMk cId="1936250391" sldId="335"/>
            <ac:picMk id="7" creationId="{CE313A52-7EE2-491B-9414-39359CD40D4B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41:29.397" v="1104" actId="1076"/>
        <pc:sldMkLst>
          <pc:docMk/>
          <pc:sldMk cId="2549016970" sldId="336"/>
        </pc:sldMkLst>
        <pc:spChg chg="mod">
          <ac:chgData name="Frank Hufnagel" userId="S::frank@finevisuals.de::e452df13-3c83-4459-b441-5bfa95780685" providerId="AD" clId="Web-{0140E375-60E5-4206-1633-ED2BD2B9D2F1}" dt="2020-09-13T16:41:11.866" v="1101" actId="20577"/>
          <ac:spMkLst>
            <pc:docMk/>
            <pc:sldMk cId="2549016970" sldId="336"/>
            <ac:spMk id="2" creationId="{F4054B44-3BE7-4F0C-8002-FCE435641CC1}"/>
          </ac:spMkLst>
        </pc:spChg>
        <pc:spChg chg="del">
          <ac:chgData name="Frank Hufnagel" userId="S::frank@finevisuals.de::e452df13-3c83-4459-b441-5bfa95780685" providerId="AD" clId="Web-{0140E375-60E5-4206-1633-ED2BD2B9D2F1}" dt="2020-09-13T16:36:55.364" v="1079"/>
          <ac:spMkLst>
            <pc:docMk/>
            <pc:sldMk cId="2549016970" sldId="336"/>
            <ac:spMk id="6" creationId="{BA9FF75C-1F52-4414-A5AE-D07323722BD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6:41:02.663" v="1094" actId="1076"/>
          <ac:picMkLst>
            <pc:docMk/>
            <pc:sldMk cId="2549016970" sldId="336"/>
            <ac:picMk id="3" creationId="{C56F60C1-27A4-43DF-B596-9CC94A58A545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36:54.052" v="1077"/>
          <ac:picMkLst>
            <pc:docMk/>
            <pc:sldMk cId="2549016970" sldId="336"/>
            <ac:picMk id="4" creationId="{F70EAF95-E73D-4FCF-A598-FEB82BC78FAA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1:01.053" v="1092" actId="1076"/>
          <ac:picMkLst>
            <pc:docMk/>
            <pc:sldMk cId="2549016970" sldId="336"/>
            <ac:picMk id="5" creationId="{47789F28-6D6E-49BA-9330-60D72F0C0CB7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36:54.458" v="1078"/>
          <ac:picMkLst>
            <pc:docMk/>
            <pc:sldMk cId="2549016970" sldId="336"/>
            <ac:picMk id="7" creationId="{CE313A52-7EE2-491B-9414-39359CD40D4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1:01.069" v="1093" actId="1076"/>
          <ac:picMkLst>
            <pc:docMk/>
            <pc:sldMk cId="2549016970" sldId="336"/>
            <ac:picMk id="8" creationId="{F6BCEFF6-5E90-416F-B53E-3B2C248A2DB4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1:29.397" v="1104" actId="1076"/>
          <ac:picMkLst>
            <pc:docMk/>
            <pc:sldMk cId="2549016970" sldId="336"/>
            <ac:picMk id="9" creationId="{0C784802-B523-46E8-AB8F-597DCD6B007D}"/>
          </ac:picMkLst>
        </pc:picChg>
      </pc:sldChg>
      <pc:sldChg chg="add replId">
        <pc:chgData name="Frank Hufnagel" userId="S::frank@finevisuals.de::e452df13-3c83-4459-b441-5bfa95780685" providerId="AD" clId="Web-{0140E375-60E5-4206-1633-ED2BD2B9D2F1}" dt="2020-09-13T16:41:30.632" v="1105"/>
        <pc:sldMkLst>
          <pc:docMk/>
          <pc:sldMk cId="2727789830" sldId="337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6:48:21.884" v="1158" actId="1076"/>
        <pc:sldMkLst>
          <pc:docMk/>
          <pc:sldMk cId="4018108028" sldId="338"/>
        </pc:sldMkLst>
        <pc:spChg chg="mod">
          <ac:chgData name="Frank Hufnagel" userId="S::frank@finevisuals.de::e452df13-3c83-4459-b441-5bfa95780685" providerId="AD" clId="Web-{0140E375-60E5-4206-1633-ED2BD2B9D2F1}" dt="2020-09-13T16:43:02.007" v="1115" actId="20577"/>
          <ac:spMkLst>
            <pc:docMk/>
            <pc:sldMk cId="4018108028" sldId="338"/>
            <ac:spMk id="2" creationId="{F4054B44-3BE7-4F0C-8002-FCE435641CC1}"/>
          </ac:spMkLst>
        </pc:spChg>
        <pc:spChg chg="add mod">
          <ac:chgData name="Frank Hufnagel" userId="S::frank@finevisuals.de::e452df13-3c83-4459-b441-5bfa95780685" providerId="AD" clId="Web-{0140E375-60E5-4206-1633-ED2BD2B9D2F1}" dt="2020-09-13T16:48:21.884" v="1158" actId="1076"/>
          <ac:spMkLst>
            <pc:docMk/>
            <pc:sldMk cId="4018108028" sldId="338"/>
            <ac:spMk id="7" creationId="{D2E653D1-B044-4F37-AD6B-1B5145A488C1}"/>
          </ac:spMkLst>
        </pc:spChg>
        <pc:picChg chg="del mod">
          <ac:chgData name="Frank Hufnagel" userId="S::frank@finevisuals.de::e452df13-3c83-4459-b441-5bfa95780685" providerId="AD" clId="Web-{0140E375-60E5-4206-1633-ED2BD2B9D2F1}" dt="2020-09-13T16:43:08.507" v="1121"/>
          <ac:picMkLst>
            <pc:docMk/>
            <pc:sldMk cId="4018108028" sldId="338"/>
            <ac:picMk id="3" creationId="{C56F60C1-27A4-43DF-B596-9CC94A58A545}"/>
          </ac:picMkLst>
        </pc:picChg>
        <pc:picChg chg="add del mod">
          <ac:chgData name="Frank Hufnagel" userId="S::frank@finevisuals.de::e452df13-3c83-4459-b441-5bfa95780685" providerId="AD" clId="Web-{0140E375-60E5-4206-1633-ED2BD2B9D2F1}" dt="2020-09-13T16:47:44.353" v="1147"/>
          <ac:picMkLst>
            <pc:docMk/>
            <pc:sldMk cId="4018108028" sldId="338"/>
            <ac:picMk id="4" creationId="{A3C44627-C7D6-487F-9989-305FAED5F465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07.851" v="1118"/>
          <ac:picMkLst>
            <pc:docMk/>
            <pc:sldMk cId="4018108028" sldId="338"/>
            <ac:picMk id="5" creationId="{47789F28-6D6E-49BA-9330-60D72F0C0CB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8:05.900" v="1154" actId="1076"/>
          <ac:picMkLst>
            <pc:docMk/>
            <pc:sldMk cId="4018108028" sldId="338"/>
            <ac:picMk id="6" creationId="{A8780BBB-3C88-4CCA-ABAB-E24404195706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08.164" v="1119"/>
          <ac:picMkLst>
            <pc:docMk/>
            <pc:sldMk cId="4018108028" sldId="338"/>
            <ac:picMk id="8" creationId="{F6BCEFF6-5E90-416F-B53E-3B2C248A2DB4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08.835" v="1122"/>
          <ac:picMkLst>
            <pc:docMk/>
            <pc:sldMk cId="4018108028" sldId="338"/>
            <ac:picMk id="9" creationId="{0C784802-B523-46E8-AB8F-597DCD6B007D}"/>
          </ac:picMkLst>
        </pc:picChg>
      </pc:sldChg>
      <pc:sldChg chg="add del replId">
        <pc:chgData name="Frank Hufnagel" userId="S::frank@finevisuals.de::e452df13-3c83-4459-b441-5bfa95780685" providerId="AD" clId="Web-{0140E375-60E5-4206-1633-ED2BD2B9D2F1}" dt="2020-09-13T16:43:12.085" v="1124"/>
        <pc:sldMkLst>
          <pc:docMk/>
          <pc:sldMk cId="1023438922" sldId="339"/>
        </pc:sldMkLst>
      </pc:sldChg>
      <pc:sldChg chg="addSp delSp modSp add replId">
        <pc:chgData name="Frank Hufnagel" userId="S::frank@finevisuals.de::e452df13-3c83-4459-b441-5bfa95780685" providerId="AD" clId="Web-{0140E375-60E5-4206-1633-ED2BD2B9D2F1}" dt="2020-09-13T16:45:07.914" v="1145" actId="1076"/>
        <pc:sldMkLst>
          <pc:docMk/>
          <pc:sldMk cId="1769956882" sldId="339"/>
        </pc:sldMkLst>
        <pc:picChg chg="del">
          <ac:chgData name="Frank Hufnagel" userId="S::frank@finevisuals.de::e452df13-3c83-4459-b441-5bfa95780685" providerId="AD" clId="Web-{0140E375-60E5-4206-1633-ED2BD2B9D2F1}" dt="2020-09-13T16:43:54.070" v="1132"/>
          <ac:picMkLst>
            <pc:docMk/>
            <pc:sldMk cId="1769956882" sldId="339"/>
            <ac:picMk id="3" creationId="{C56F60C1-27A4-43DF-B596-9CC94A58A545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4:00.039" v="1136" actId="14100"/>
          <ac:picMkLst>
            <pc:docMk/>
            <pc:sldMk cId="1769956882" sldId="339"/>
            <ac:picMk id="4" creationId="{71DE240B-0FA5-4027-AD50-B3326C896D7B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53.383" v="1130"/>
          <ac:picMkLst>
            <pc:docMk/>
            <pc:sldMk cId="1769956882" sldId="339"/>
            <ac:picMk id="5" creationId="{47789F28-6D6E-49BA-9330-60D72F0C0CB7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4:17.258" v="1138" actId="1076"/>
          <ac:picMkLst>
            <pc:docMk/>
            <pc:sldMk cId="1769956882" sldId="339"/>
            <ac:picMk id="6" creationId="{6311F953-BBC6-4D6A-9FB3-9DA1F68C45E3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4:54.930" v="1143" actId="14100"/>
          <ac:picMkLst>
            <pc:docMk/>
            <pc:sldMk cId="1769956882" sldId="339"/>
            <ac:picMk id="7" creationId="{2E3118C6-A23B-4000-8A2F-405DD5B9ACAA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53.679" v="1131"/>
          <ac:picMkLst>
            <pc:docMk/>
            <pc:sldMk cId="1769956882" sldId="339"/>
            <ac:picMk id="8" creationId="{F6BCEFF6-5E90-416F-B53E-3B2C248A2DB4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3:54.851" v="1133"/>
          <ac:picMkLst>
            <pc:docMk/>
            <pc:sldMk cId="1769956882" sldId="339"/>
            <ac:picMk id="9" creationId="{0C784802-B523-46E8-AB8F-597DCD6B007D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45:07.914" v="1145" actId="1076"/>
          <ac:picMkLst>
            <pc:docMk/>
            <pc:sldMk cId="1769956882" sldId="339"/>
            <ac:picMk id="10" creationId="{07405C5E-0862-4700-A3D2-017736FEF766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49:33.197" v="1186" actId="1076"/>
        <pc:sldMkLst>
          <pc:docMk/>
          <pc:sldMk cId="2330177780" sldId="340"/>
        </pc:sldMkLst>
        <pc:spChg chg="mod">
          <ac:chgData name="Frank Hufnagel" userId="S::frank@finevisuals.de::e452df13-3c83-4459-b441-5bfa95780685" providerId="AD" clId="Web-{0140E375-60E5-4206-1633-ED2BD2B9D2F1}" dt="2020-09-13T16:48:46.869" v="1176" actId="20577"/>
          <ac:spMkLst>
            <pc:docMk/>
            <pc:sldMk cId="2330177780" sldId="340"/>
            <ac:spMk id="2" creationId="{F4054B44-3BE7-4F0C-8002-FCE435641CC1}"/>
          </ac:spMkLst>
        </pc:spChg>
        <pc:spChg chg="del">
          <ac:chgData name="Frank Hufnagel" userId="S::frank@finevisuals.de::e452df13-3c83-4459-b441-5bfa95780685" providerId="AD" clId="Web-{0140E375-60E5-4206-1633-ED2BD2B9D2F1}" dt="2020-09-13T16:48:47.275" v="1178"/>
          <ac:spMkLst>
            <pc:docMk/>
            <pc:sldMk cId="2330177780" sldId="340"/>
            <ac:spMk id="7" creationId="{D2E653D1-B044-4F37-AD6B-1B5145A488C1}"/>
          </ac:spMkLst>
        </pc:spChg>
        <pc:picChg chg="add mod">
          <ac:chgData name="Frank Hufnagel" userId="S::frank@finevisuals.de::e452df13-3c83-4459-b441-5bfa95780685" providerId="AD" clId="Web-{0140E375-60E5-4206-1633-ED2BD2B9D2F1}" dt="2020-09-13T16:49:33.197" v="1186" actId="1076"/>
          <ac:picMkLst>
            <pc:docMk/>
            <pc:sldMk cId="2330177780" sldId="340"/>
            <ac:picMk id="3" creationId="{1C11A1F1-AF92-4757-B8CB-B4E2A30FE1E9}"/>
          </ac:picMkLst>
        </pc:picChg>
        <pc:picChg chg="del">
          <ac:chgData name="Frank Hufnagel" userId="S::frank@finevisuals.de::e452df13-3c83-4459-b441-5bfa95780685" providerId="AD" clId="Web-{0140E375-60E5-4206-1633-ED2BD2B9D2F1}" dt="2020-09-13T16:48:48.103" v="1179"/>
          <ac:picMkLst>
            <pc:docMk/>
            <pc:sldMk cId="2330177780" sldId="340"/>
            <ac:picMk id="6" creationId="{A8780BBB-3C88-4CCA-ABAB-E24404195706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6:51:25.401" v="1207" actId="1076"/>
        <pc:sldMkLst>
          <pc:docMk/>
          <pc:sldMk cId="453306637" sldId="341"/>
        </pc:sldMkLst>
        <pc:spChg chg="mod">
          <ac:chgData name="Frank Hufnagel" userId="S::frank@finevisuals.de::e452df13-3c83-4459-b441-5bfa95780685" providerId="AD" clId="Web-{0140E375-60E5-4206-1633-ED2BD2B9D2F1}" dt="2020-09-13T16:49:38.807" v="1196" actId="20577"/>
          <ac:spMkLst>
            <pc:docMk/>
            <pc:sldMk cId="453306637" sldId="341"/>
            <ac:spMk id="2" creationId="{F4054B44-3BE7-4F0C-8002-FCE435641CC1}"/>
          </ac:spMkLst>
        </pc:spChg>
        <pc:picChg chg="del">
          <ac:chgData name="Frank Hufnagel" userId="S::frank@finevisuals.de::e452df13-3c83-4459-b441-5bfa95780685" providerId="AD" clId="Web-{0140E375-60E5-4206-1633-ED2BD2B9D2F1}" dt="2020-09-13T16:50:11.275" v="1199"/>
          <ac:picMkLst>
            <pc:docMk/>
            <pc:sldMk cId="453306637" sldId="341"/>
            <ac:picMk id="3" creationId="{1C11A1F1-AF92-4757-B8CB-B4E2A30FE1E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50:56.119" v="1202" actId="14100"/>
          <ac:picMkLst>
            <pc:docMk/>
            <pc:sldMk cId="453306637" sldId="341"/>
            <ac:picMk id="4" creationId="{4198A998-DA8B-4ACB-BBC0-BF16CE3C002C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6:51:25.401" v="1207" actId="1076"/>
          <ac:picMkLst>
            <pc:docMk/>
            <pc:sldMk cId="453306637" sldId="341"/>
            <ac:picMk id="5" creationId="{581D8249-8AAD-4B03-A598-9F628CD8A959}"/>
          </ac:picMkLst>
        </pc:picChg>
      </pc:sldChg>
      <pc:sldChg chg="addSp delSp modSp add replId">
        <pc:chgData name="Frank Hufnagel" userId="S::frank@finevisuals.de::e452df13-3c83-4459-b441-5bfa95780685" providerId="AD" clId="Web-{0140E375-60E5-4206-1633-ED2BD2B9D2F1}" dt="2020-09-13T17:29:03.088" v="1218" actId="1076"/>
        <pc:sldMkLst>
          <pc:docMk/>
          <pc:sldMk cId="3462491763" sldId="343"/>
        </pc:sldMkLst>
        <pc:picChg chg="add mod">
          <ac:chgData name="Frank Hufnagel" userId="S::frank@finevisuals.de::e452df13-3c83-4459-b441-5bfa95780685" providerId="AD" clId="Web-{0140E375-60E5-4206-1633-ED2BD2B9D2F1}" dt="2020-09-13T17:28:17.884" v="1212" actId="1076"/>
          <ac:picMkLst>
            <pc:docMk/>
            <pc:sldMk cId="3462491763" sldId="343"/>
            <ac:picMk id="3" creationId="{EDB9E0A3-FBAD-4EAA-A8C4-E173191046C6}"/>
          </ac:picMkLst>
        </pc:picChg>
        <pc:picChg chg="del">
          <ac:chgData name="Frank Hufnagel" userId="S::frank@finevisuals.de::e452df13-3c83-4459-b441-5bfa95780685" providerId="AD" clId="Web-{0140E375-60E5-4206-1633-ED2BD2B9D2F1}" dt="2020-09-13T17:28:13.540" v="1209"/>
          <ac:picMkLst>
            <pc:docMk/>
            <pc:sldMk cId="3462491763" sldId="343"/>
            <ac:picMk id="4" creationId="{4198A998-DA8B-4ACB-BBC0-BF16CE3C002C}"/>
          </ac:picMkLst>
        </pc:picChg>
        <pc:picChg chg="del">
          <ac:chgData name="Frank Hufnagel" userId="S::frank@finevisuals.de::e452df13-3c83-4459-b441-5bfa95780685" providerId="AD" clId="Web-{0140E375-60E5-4206-1633-ED2BD2B9D2F1}" dt="2020-09-13T17:28:13.712" v="1210"/>
          <ac:picMkLst>
            <pc:docMk/>
            <pc:sldMk cId="3462491763" sldId="343"/>
            <ac:picMk id="5" creationId="{581D8249-8AAD-4B03-A598-9F628CD8A959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7:28:32.744" v="1214" actId="1076"/>
          <ac:picMkLst>
            <pc:docMk/>
            <pc:sldMk cId="3462491763" sldId="343"/>
            <ac:picMk id="6" creationId="{1C2B419B-AD69-475F-B74D-E85A0429A49B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7:28:47.947" v="1216" actId="1076"/>
          <ac:picMkLst>
            <pc:docMk/>
            <pc:sldMk cId="3462491763" sldId="343"/>
            <ac:picMk id="7" creationId="{FF2832CD-65AD-448F-8F5A-AF128EDE67B0}"/>
          </ac:picMkLst>
        </pc:picChg>
        <pc:picChg chg="add mod">
          <ac:chgData name="Frank Hufnagel" userId="S::frank@finevisuals.de::e452df13-3c83-4459-b441-5bfa95780685" providerId="AD" clId="Web-{0140E375-60E5-4206-1633-ED2BD2B9D2F1}" dt="2020-09-13T17:29:03.088" v="1218" actId="1076"/>
          <ac:picMkLst>
            <pc:docMk/>
            <pc:sldMk cId="3462491763" sldId="343"/>
            <ac:picMk id="8" creationId="{453EC853-4765-41AF-AFA7-49C9C69792AD}"/>
          </ac:picMkLst>
        </pc:picChg>
      </pc:sldChg>
    </pc:docChg>
  </pc:docChgLst>
  <pc:docChgLst>
    <pc:chgData name="Frank Hufnagel" userId="S::frank@finevisuals.de::e452df13-3c83-4459-b441-5bfa95780685" providerId="AD" clId="Web-{013C2EE7-FA6F-496B-758C-B6BFF4A28D85}"/>
    <pc:docChg chg="addSld delSld modSld sldOrd">
      <pc:chgData name="Frank Hufnagel" userId="S::frank@finevisuals.de::e452df13-3c83-4459-b441-5bfa95780685" providerId="AD" clId="Web-{013C2EE7-FA6F-496B-758C-B6BFF4A28D85}" dt="2020-09-10T16:43:51.625" v="989"/>
      <pc:docMkLst>
        <pc:docMk/>
      </pc:docMkLst>
      <pc:sldChg chg="addSp">
        <pc:chgData name="Frank Hufnagel" userId="S::frank@finevisuals.de::e452df13-3c83-4459-b441-5bfa95780685" providerId="AD" clId="Web-{013C2EE7-FA6F-496B-758C-B6BFF4A28D85}" dt="2020-09-10T15:05:24.256" v="81"/>
        <pc:sldMkLst>
          <pc:docMk/>
          <pc:sldMk cId="1577499883" sldId="256"/>
        </pc:sldMkLst>
        <pc:picChg chg="add">
          <ac:chgData name="Frank Hufnagel" userId="S::frank@finevisuals.de::e452df13-3c83-4459-b441-5bfa95780685" providerId="AD" clId="Web-{013C2EE7-FA6F-496B-758C-B6BFF4A28D85}" dt="2020-09-10T15:05:24.256" v="81"/>
          <ac:picMkLst>
            <pc:docMk/>
            <pc:sldMk cId="1577499883" sldId="256"/>
            <ac:picMk id="5" creationId="{60BC8C62-8504-4F2A-90A2-557F29DC18E4}"/>
          </ac:picMkLst>
        </pc:picChg>
      </pc:sldChg>
      <pc:sldChg chg="addSp delSp">
        <pc:chgData name="Frank Hufnagel" userId="S::frank@finevisuals.de::e452df13-3c83-4459-b441-5bfa95780685" providerId="AD" clId="Web-{013C2EE7-FA6F-496B-758C-B6BFF4A28D85}" dt="2020-09-10T15:05:21.475" v="80"/>
        <pc:sldMkLst>
          <pc:docMk/>
          <pc:sldMk cId="3733334858" sldId="257"/>
        </pc:sldMkLst>
        <pc:picChg chg="add del">
          <ac:chgData name="Frank Hufnagel" userId="S::frank@finevisuals.de::e452df13-3c83-4459-b441-5bfa95780685" providerId="AD" clId="Web-{013C2EE7-FA6F-496B-758C-B6BFF4A28D85}" dt="2020-09-10T15:05:21.475" v="80"/>
          <ac:picMkLst>
            <pc:docMk/>
            <pc:sldMk cId="3733334858" sldId="257"/>
            <ac:picMk id="3" creationId="{6AE5446C-3BFC-409B-832D-8AC3E5AD305D}"/>
          </ac:picMkLst>
        </pc:picChg>
      </pc:sldChg>
      <pc:sldChg chg="del">
        <pc:chgData name="Frank Hufnagel" userId="S::frank@finevisuals.de::e452df13-3c83-4459-b441-5bfa95780685" providerId="AD" clId="Web-{013C2EE7-FA6F-496B-758C-B6BFF4A28D85}" dt="2020-09-10T14:55:08.719" v="9"/>
        <pc:sldMkLst>
          <pc:docMk/>
          <pc:sldMk cId="2615887325" sldId="259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7"/>
        <pc:sldMkLst>
          <pc:docMk/>
          <pc:sldMk cId="1735808010" sldId="261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6"/>
        <pc:sldMkLst>
          <pc:docMk/>
          <pc:sldMk cId="2924621142" sldId="262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5"/>
        <pc:sldMkLst>
          <pc:docMk/>
          <pc:sldMk cId="976838817" sldId="263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8"/>
        <pc:sldMkLst>
          <pc:docMk/>
          <pc:sldMk cId="3811922835" sldId="264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2"/>
        <pc:sldMkLst>
          <pc:docMk/>
          <pc:sldMk cId="4230188550" sldId="265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4"/>
        <pc:sldMkLst>
          <pc:docMk/>
          <pc:sldMk cId="3547968140" sldId="266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3"/>
        <pc:sldMkLst>
          <pc:docMk/>
          <pc:sldMk cId="2090424846" sldId="267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1"/>
        <pc:sldMkLst>
          <pc:docMk/>
          <pc:sldMk cId="2136285422" sldId="268"/>
        </pc:sldMkLst>
      </pc:sldChg>
      <pc:sldChg chg="del">
        <pc:chgData name="Frank Hufnagel" userId="S::frank@finevisuals.de::e452df13-3c83-4459-b441-5bfa95780685" providerId="AD" clId="Web-{013C2EE7-FA6F-496B-758C-B6BFF4A28D85}" dt="2020-09-10T14:55:08.719" v="0"/>
        <pc:sldMkLst>
          <pc:docMk/>
          <pc:sldMk cId="583883321" sldId="269"/>
        </pc:sldMkLst>
      </pc:sldChg>
      <pc:sldChg chg="addSp modSp">
        <pc:chgData name="Frank Hufnagel" userId="S::frank@finevisuals.de::e452df13-3c83-4459-b441-5bfa95780685" providerId="AD" clId="Web-{013C2EE7-FA6F-496B-758C-B6BFF4A28D85}" dt="2020-09-10T15:05:26.585" v="82"/>
        <pc:sldMkLst>
          <pc:docMk/>
          <pc:sldMk cId="4089544728" sldId="272"/>
        </pc:sldMkLst>
        <pc:spChg chg="mod">
          <ac:chgData name="Frank Hufnagel" userId="S::frank@finevisuals.de::e452df13-3c83-4459-b441-5bfa95780685" providerId="AD" clId="Web-{013C2EE7-FA6F-496B-758C-B6BFF4A28D85}" dt="2020-09-10T15:05:14.303" v="76" actId="20577"/>
          <ac:spMkLst>
            <pc:docMk/>
            <pc:sldMk cId="4089544728" sldId="272"/>
            <ac:spMk id="2" creationId="{18867476-C64A-4E04-B217-E9C8B72842B2}"/>
          </ac:spMkLst>
        </pc:spChg>
        <pc:spChg chg="mod">
          <ac:chgData name="Frank Hufnagel" userId="S::frank@finevisuals.de::e452df13-3c83-4459-b441-5bfa95780685" providerId="AD" clId="Web-{013C2EE7-FA6F-496B-758C-B6BFF4A28D85}" dt="2020-09-10T15:05:11.834" v="73" actId="20577"/>
          <ac:spMkLst>
            <pc:docMk/>
            <pc:sldMk cId="4089544728" sldId="272"/>
            <ac:spMk id="3" creationId="{096980CB-603A-4B90-A15B-B2F44E70234F}"/>
          </ac:spMkLst>
        </pc:spChg>
        <pc:picChg chg="add">
          <ac:chgData name="Frank Hufnagel" userId="S::frank@finevisuals.de::e452df13-3c83-4459-b441-5bfa95780685" providerId="AD" clId="Web-{013C2EE7-FA6F-496B-758C-B6BFF4A28D85}" dt="2020-09-10T15:05:26.585" v="82"/>
          <ac:picMkLst>
            <pc:docMk/>
            <pc:sldMk cId="4089544728" sldId="272"/>
            <ac:picMk id="5" creationId="{03A478B3-92B2-4071-952D-CC30EAF87A1B}"/>
          </ac:picMkLst>
        </pc:picChg>
      </pc:sldChg>
      <pc:sldChg chg="addSp modSp">
        <pc:chgData name="Frank Hufnagel" userId="S::frank@finevisuals.de::e452df13-3c83-4459-b441-5bfa95780685" providerId="AD" clId="Web-{013C2EE7-FA6F-496B-758C-B6BFF4A28D85}" dt="2020-09-10T15:05:33.178" v="90" actId="20577"/>
        <pc:sldMkLst>
          <pc:docMk/>
          <pc:sldMk cId="3372147435" sldId="273"/>
        </pc:sldMkLst>
        <pc:spChg chg="mod">
          <ac:chgData name="Frank Hufnagel" userId="S::frank@finevisuals.de::e452df13-3c83-4459-b441-5bfa95780685" providerId="AD" clId="Web-{013C2EE7-FA6F-496B-758C-B6BFF4A28D85}" dt="2020-09-10T15:05:33.178" v="90" actId="20577"/>
          <ac:spMkLst>
            <pc:docMk/>
            <pc:sldMk cId="3372147435" sldId="273"/>
            <ac:spMk id="2" creationId="{18867476-C64A-4E04-B217-E9C8B72842B2}"/>
          </ac:spMkLst>
        </pc:spChg>
        <pc:spChg chg="mod">
          <ac:chgData name="Frank Hufnagel" userId="S::frank@finevisuals.de::e452df13-3c83-4459-b441-5bfa95780685" providerId="AD" clId="Web-{013C2EE7-FA6F-496B-758C-B6BFF4A28D85}" dt="2020-09-10T15:05:31.663" v="87" actId="20577"/>
          <ac:spMkLst>
            <pc:docMk/>
            <pc:sldMk cId="3372147435" sldId="273"/>
            <ac:spMk id="3" creationId="{096980CB-603A-4B90-A15B-B2F44E70234F}"/>
          </ac:spMkLst>
        </pc:spChg>
        <pc:picChg chg="add">
          <ac:chgData name="Frank Hufnagel" userId="S::frank@finevisuals.de::e452df13-3c83-4459-b441-5bfa95780685" providerId="AD" clId="Web-{013C2EE7-FA6F-496B-758C-B6BFF4A28D85}" dt="2020-09-10T15:05:29.553" v="83"/>
          <ac:picMkLst>
            <pc:docMk/>
            <pc:sldMk cId="3372147435" sldId="273"/>
            <ac:picMk id="5" creationId="{D005A294-EDAB-4952-BD43-09D086A432D4}"/>
          </ac:picMkLst>
        </pc:picChg>
      </pc:sldChg>
      <pc:sldChg chg="addSp modSp">
        <pc:chgData name="Frank Hufnagel" userId="S::frank@finevisuals.de::e452df13-3c83-4459-b441-5bfa95780685" providerId="AD" clId="Web-{013C2EE7-FA6F-496B-758C-B6BFF4A28D85}" dt="2020-09-10T16:35:42.654" v="878" actId="1076"/>
        <pc:sldMkLst>
          <pc:docMk/>
          <pc:sldMk cId="3271475813" sldId="275"/>
        </pc:sldMkLst>
        <pc:spChg chg="mod">
          <ac:chgData name="Frank Hufnagel" userId="S::frank@finevisuals.de::e452df13-3c83-4459-b441-5bfa95780685" providerId="AD" clId="Web-{013C2EE7-FA6F-496B-758C-B6BFF4A28D85}" dt="2020-09-10T15:47:37.620" v="309" actId="20577"/>
          <ac:spMkLst>
            <pc:docMk/>
            <pc:sldMk cId="3271475813" sldId="275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013C2EE7-FA6F-496B-758C-B6BFF4A28D85}" dt="2020-09-10T15:06:48.226" v="93" actId="20577"/>
          <ac:spMkLst>
            <pc:docMk/>
            <pc:sldMk cId="3271475813" sldId="275"/>
            <ac:spMk id="3" creationId="{8AE721A3-D9F9-4DE4-B287-F5208AA5B8ED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6:35:37.075" v="876" actId="1076"/>
          <ac:picMkLst>
            <pc:docMk/>
            <pc:sldMk cId="3271475813" sldId="275"/>
            <ac:picMk id="6" creationId="{E4A05418-E18D-4252-A1B7-CADE6851F077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5:42.654" v="878" actId="1076"/>
          <ac:picMkLst>
            <pc:docMk/>
            <pc:sldMk cId="3271475813" sldId="275"/>
            <ac:picMk id="10" creationId="{19632455-26A9-45E8-9E89-EF20FE900C6D}"/>
          </ac:picMkLst>
        </pc:picChg>
      </pc:sldChg>
      <pc:sldChg chg="del">
        <pc:chgData name="Frank Hufnagel" userId="S::frank@finevisuals.de::e452df13-3c83-4459-b441-5bfa95780685" providerId="AD" clId="Web-{013C2EE7-FA6F-496B-758C-B6BFF4A28D85}" dt="2020-09-10T15:47:47.949" v="312"/>
        <pc:sldMkLst>
          <pc:docMk/>
          <pc:sldMk cId="3988637922" sldId="276"/>
        </pc:sldMkLst>
      </pc:sldChg>
      <pc:sldChg chg="addSp modSp">
        <pc:chgData name="Frank Hufnagel" userId="S::frank@finevisuals.de::e452df13-3c83-4459-b441-5bfa95780685" providerId="AD" clId="Web-{013C2EE7-FA6F-496B-758C-B6BFF4A28D85}" dt="2020-09-10T15:56:06.014" v="468" actId="1076"/>
        <pc:sldMkLst>
          <pc:docMk/>
          <pc:sldMk cId="231166260" sldId="277"/>
        </pc:sldMkLst>
        <pc:spChg chg="mod">
          <ac:chgData name="Frank Hufnagel" userId="S::frank@finevisuals.de::e452df13-3c83-4459-b441-5bfa95780685" providerId="AD" clId="Web-{013C2EE7-FA6F-496B-758C-B6BFF4A28D85}" dt="2020-09-10T15:50:00.355" v="413" actId="20577"/>
          <ac:spMkLst>
            <pc:docMk/>
            <pc:sldMk cId="231166260" sldId="277"/>
            <ac:spMk id="3" creationId="{8AE721A3-D9F9-4DE4-B287-F5208AA5B8ED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5:56:06.014" v="468" actId="1076"/>
          <ac:picMkLst>
            <pc:docMk/>
            <pc:sldMk cId="231166260" sldId="277"/>
            <ac:picMk id="4" creationId="{E3839445-64D6-436A-B8A1-5F89A84DC2F6}"/>
          </ac:picMkLst>
        </pc:picChg>
      </pc:sldChg>
      <pc:sldChg chg="modSp">
        <pc:chgData name="Frank Hufnagel" userId="S::frank@finevisuals.de::e452df13-3c83-4459-b441-5bfa95780685" providerId="AD" clId="Web-{013C2EE7-FA6F-496B-758C-B6BFF4A28D85}" dt="2020-09-10T15:55:44.341" v="465" actId="20577"/>
        <pc:sldMkLst>
          <pc:docMk/>
          <pc:sldMk cId="1309779568" sldId="278"/>
        </pc:sldMkLst>
        <pc:spChg chg="mod">
          <ac:chgData name="Frank Hufnagel" userId="S::frank@finevisuals.de::e452df13-3c83-4459-b441-5bfa95780685" providerId="AD" clId="Web-{013C2EE7-FA6F-496B-758C-B6BFF4A28D85}" dt="2020-09-10T15:55:44.341" v="465" actId="20577"/>
          <ac:spMkLst>
            <pc:docMk/>
            <pc:sldMk cId="1309779568" sldId="278"/>
            <ac:spMk id="3" creationId="{8AE721A3-D9F9-4DE4-B287-F5208AA5B8ED}"/>
          </ac:spMkLst>
        </pc:spChg>
      </pc:sldChg>
      <pc:sldChg chg="addSp modSp new ord">
        <pc:chgData name="Frank Hufnagel" userId="S::frank@finevisuals.de::e452df13-3c83-4459-b441-5bfa95780685" providerId="AD" clId="Web-{013C2EE7-FA6F-496B-758C-B6BFF4A28D85}" dt="2020-09-10T15:05:19.475" v="79"/>
        <pc:sldMkLst>
          <pc:docMk/>
          <pc:sldMk cId="4147804444" sldId="279"/>
        </pc:sldMkLst>
        <pc:spChg chg="mod">
          <ac:chgData name="Frank Hufnagel" userId="S::frank@finevisuals.de::e452df13-3c83-4459-b441-5bfa95780685" providerId="AD" clId="Web-{013C2EE7-FA6F-496B-758C-B6BFF4A28D85}" dt="2020-09-10T15:02:40.411" v="45" actId="20577"/>
          <ac:spMkLst>
            <pc:docMk/>
            <pc:sldMk cId="4147804444" sldId="279"/>
            <ac:spMk id="2" creationId="{A1369665-1722-4B36-8E80-1F6AC0BF3821}"/>
          </ac:spMkLst>
        </pc:spChg>
        <pc:spChg chg="mod">
          <ac:chgData name="Frank Hufnagel" userId="S::frank@finevisuals.de::e452df13-3c83-4459-b441-5bfa95780685" providerId="AD" clId="Web-{013C2EE7-FA6F-496B-758C-B6BFF4A28D85}" dt="2020-09-10T15:04:24.271" v="65" actId="20577"/>
          <ac:spMkLst>
            <pc:docMk/>
            <pc:sldMk cId="4147804444" sldId="279"/>
            <ac:spMk id="3" creationId="{48EA4DDE-7C07-4641-978D-98C15219382B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5:04:31.850" v="69" actId="1076"/>
          <ac:picMkLst>
            <pc:docMk/>
            <pc:sldMk cId="4147804444" sldId="279"/>
            <ac:picMk id="4" creationId="{FA211EF9-B2B4-4786-ABAE-D62A8D9E1E98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5:04:29.553" v="68" actId="1076"/>
          <ac:picMkLst>
            <pc:docMk/>
            <pc:sldMk cId="4147804444" sldId="279"/>
            <ac:picMk id="5" creationId="{D9426AA3-CA91-4B81-868F-1DB84375A9B3}"/>
          </ac:picMkLst>
        </pc:picChg>
        <pc:picChg chg="add">
          <ac:chgData name="Frank Hufnagel" userId="S::frank@finevisuals.de::e452df13-3c83-4459-b441-5bfa95780685" providerId="AD" clId="Web-{013C2EE7-FA6F-496B-758C-B6BFF4A28D85}" dt="2020-09-10T15:05:19.475" v="79"/>
          <ac:picMkLst>
            <pc:docMk/>
            <pc:sldMk cId="4147804444" sldId="279"/>
            <ac:picMk id="7" creationId="{E3C0D990-04B1-4229-9B30-3867DCD593EF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5:15:36.029" v="186" actId="14100"/>
        <pc:sldMkLst>
          <pc:docMk/>
          <pc:sldMk cId="2586334713" sldId="280"/>
        </pc:sldMkLst>
        <pc:spChg chg="mod">
          <ac:chgData name="Frank Hufnagel" userId="S::frank@finevisuals.de::e452df13-3c83-4459-b441-5bfa95780685" providerId="AD" clId="Web-{013C2EE7-FA6F-496B-758C-B6BFF4A28D85}" dt="2020-09-10T15:10:37.557" v="131" actId="20577"/>
          <ac:spMkLst>
            <pc:docMk/>
            <pc:sldMk cId="2586334713" sldId="280"/>
            <ac:spMk id="2" creationId="{5C1D9DF7-60E2-4D47-AD86-0382773DBB72}"/>
          </ac:spMkLst>
        </pc:spChg>
        <pc:spChg chg="add del">
          <ac:chgData name="Frank Hufnagel" userId="S::frank@finevisuals.de::e452df13-3c83-4459-b441-5bfa95780685" providerId="AD" clId="Web-{013C2EE7-FA6F-496B-758C-B6BFF4A28D85}" dt="2020-09-10T15:08:14.102" v="108"/>
          <ac:spMkLst>
            <pc:docMk/>
            <pc:sldMk cId="2586334713" sldId="280"/>
            <ac:spMk id="3" creationId="{8AE721A3-D9F9-4DE4-B287-F5208AA5B8ED}"/>
          </ac:spMkLst>
        </pc:spChg>
        <pc:spChg chg="del">
          <ac:chgData name="Frank Hufnagel" userId="S::frank@finevisuals.de::e452df13-3c83-4459-b441-5bfa95780685" providerId="AD" clId="Web-{013C2EE7-FA6F-496B-758C-B6BFF4A28D85}" dt="2020-09-10T15:08:12.899" v="107"/>
          <ac:spMkLst>
            <pc:docMk/>
            <pc:sldMk cId="2586334713" sldId="280"/>
            <ac:spMk id="4" creationId="{0B728C10-E443-4F5C-92EE-686254875F5C}"/>
          </ac:spMkLst>
        </pc:spChg>
        <pc:spChg chg="del">
          <ac:chgData name="Frank Hufnagel" userId="S::frank@finevisuals.de::e452df13-3c83-4459-b441-5bfa95780685" providerId="AD" clId="Web-{013C2EE7-FA6F-496B-758C-B6BFF4A28D85}" dt="2020-09-10T15:08:11.305" v="106"/>
          <ac:spMkLst>
            <pc:docMk/>
            <pc:sldMk cId="2586334713" sldId="280"/>
            <ac:spMk id="7" creationId="{3AA12E7F-6B20-44BC-9468-3D04C294858A}"/>
          </ac:spMkLst>
        </pc:spChg>
        <pc:spChg chg="add del mod">
          <ac:chgData name="Frank Hufnagel" userId="S::frank@finevisuals.de::e452df13-3c83-4459-b441-5bfa95780685" providerId="AD" clId="Web-{013C2EE7-FA6F-496B-758C-B6BFF4A28D85}" dt="2020-09-10T15:08:07.180" v="104"/>
          <ac:spMkLst>
            <pc:docMk/>
            <pc:sldMk cId="2586334713" sldId="280"/>
            <ac:spMk id="10" creationId="{1DF2B1BF-3BA9-49B3-A39A-8CBFB0628CEB}"/>
          </ac:spMkLst>
        </pc:spChg>
        <pc:spChg chg="add del mod">
          <ac:chgData name="Frank Hufnagel" userId="S::frank@finevisuals.de::e452df13-3c83-4459-b441-5bfa95780685" providerId="AD" clId="Web-{013C2EE7-FA6F-496B-758C-B6BFF4A28D85}" dt="2020-09-10T15:10:09.947" v="113"/>
          <ac:spMkLst>
            <pc:docMk/>
            <pc:sldMk cId="2586334713" sldId="280"/>
            <ac:spMk id="13" creationId="{19DB5C3D-EC5B-4ED5-B2FA-7DB24A59B609}"/>
          </ac:spMkLst>
        </pc:spChg>
        <pc:picChg chg="mod">
          <ac:chgData name="Frank Hufnagel" userId="S::frank@finevisuals.de::e452df13-3c83-4459-b441-5bfa95780685" providerId="AD" clId="Web-{013C2EE7-FA6F-496B-758C-B6BFF4A28D85}" dt="2020-09-10T15:08:10.039" v="105" actId="1076"/>
          <ac:picMkLst>
            <pc:docMk/>
            <pc:sldMk cId="2586334713" sldId="280"/>
            <ac:picMk id="8" creationId="{ADF6E568-9CC3-4EFB-8D0D-42879B6AEEAB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08:17.821" v="110"/>
          <ac:picMkLst>
            <pc:docMk/>
            <pc:sldMk cId="2586334713" sldId="280"/>
            <ac:picMk id="9" creationId="{90AE9EB4-8411-4638-A9CF-F70EA7133466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08:18.336" v="111"/>
          <ac:picMkLst>
            <pc:docMk/>
            <pc:sldMk cId="2586334713" sldId="280"/>
            <ac:picMk id="11" creationId="{7B59EC39-CB2F-41F2-AD76-97003AF98C2D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5:15:36.029" v="186" actId="14100"/>
          <ac:picMkLst>
            <pc:docMk/>
            <pc:sldMk cId="2586334713" sldId="280"/>
            <ac:picMk id="14" creationId="{C71727BA-0A65-4AE5-AD5B-59D86078CF07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5:15:24.982" v="185" actId="1076"/>
        <pc:sldMkLst>
          <pc:docMk/>
          <pc:sldMk cId="2551053243" sldId="281"/>
        </pc:sldMkLst>
        <pc:spChg chg="mod">
          <ac:chgData name="Frank Hufnagel" userId="S::frank@finevisuals.de::e452df13-3c83-4459-b441-5bfa95780685" providerId="AD" clId="Web-{013C2EE7-FA6F-496B-758C-B6BFF4A28D85}" dt="2020-09-10T15:14:53.763" v="176" actId="20577"/>
          <ac:spMkLst>
            <pc:docMk/>
            <pc:sldMk cId="2551053243" sldId="281"/>
            <ac:spMk id="2" creationId="{5C1D9DF7-60E2-4D47-AD86-0382773DBB72}"/>
          </ac:spMkLst>
        </pc:spChg>
        <pc:picChg chg="add del mod">
          <ac:chgData name="Frank Hufnagel" userId="S::frank@finevisuals.de::e452df13-3c83-4459-b441-5bfa95780685" providerId="AD" clId="Web-{013C2EE7-FA6F-496B-758C-B6BFF4A28D85}" dt="2020-09-10T15:13:11.918" v="144"/>
          <ac:picMkLst>
            <pc:docMk/>
            <pc:sldMk cId="2551053243" sldId="281"/>
            <ac:picMk id="3" creationId="{70BCB29C-9F4E-49A6-9E00-7B237631C05C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11.918" v="143"/>
          <ac:picMkLst>
            <pc:docMk/>
            <pc:sldMk cId="2551053243" sldId="281"/>
            <ac:picMk id="4" creationId="{4132916B-B035-4D39-A086-A8F25EEBACA8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11.918" v="142"/>
          <ac:picMkLst>
            <pc:docMk/>
            <pc:sldMk cId="2551053243" sldId="281"/>
            <ac:picMk id="6" creationId="{2B50C2F9-5E47-4DC7-AF5B-BAC3DF9245A2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11.918" v="141"/>
          <ac:picMkLst>
            <pc:docMk/>
            <pc:sldMk cId="2551053243" sldId="281"/>
            <ac:picMk id="7" creationId="{DF036B48-C1A9-4EA9-BB3A-A8FDD5EE9C19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21.652" v="154"/>
          <ac:picMkLst>
            <pc:docMk/>
            <pc:sldMk cId="2551053243" sldId="281"/>
            <ac:picMk id="9" creationId="{7477A86B-D7DF-48EB-8183-40CB14591E54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21.652" v="153"/>
          <ac:picMkLst>
            <pc:docMk/>
            <pc:sldMk cId="2551053243" sldId="281"/>
            <ac:picMk id="10" creationId="{F55FAB29-3B40-43D5-BFD4-88B2B4ACF4EC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21.652" v="152"/>
          <ac:picMkLst>
            <pc:docMk/>
            <pc:sldMk cId="2551053243" sldId="281"/>
            <ac:picMk id="11" creationId="{F2354CB4-2BAE-439D-B0E6-E5DC5AF0A60C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3:21.652" v="151"/>
          <ac:picMkLst>
            <pc:docMk/>
            <pc:sldMk cId="2551053243" sldId="281"/>
            <ac:picMk id="12" creationId="{8FFC2165-B8D8-4312-AAE1-E8F03CE11807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14:37.107" v="160"/>
          <ac:picMkLst>
            <pc:docMk/>
            <pc:sldMk cId="2551053243" sldId="281"/>
            <ac:picMk id="13" creationId="{87BECF1A-DFF2-4F93-9CBF-AD31ED6C799D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13:03.308" v="136"/>
          <ac:picMkLst>
            <pc:docMk/>
            <pc:sldMk cId="2551053243" sldId="281"/>
            <ac:picMk id="14" creationId="{C71727BA-0A65-4AE5-AD5B-59D86078CF07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5:14:57.810" v="179" actId="1076"/>
          <ac:picMkLst>
            <pc:docMk/>
            <pc:sldMk cId="2551053243" sldId="281"/>
            <ac:picMk id="15" creationId="{A39C2B93-58A2-4EA7-BBFB-72D8CBA9CACE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5:15:24.982" v="185" actId="1076"/>
          <ac:picMkLst>
            <pc:docMk/>
            <pc:sldMk cId="2551053243" sldId="281"/>
            <ac:picMk id="16" creationId="{EE6941DB-27C3-41BC-9561-7C4E0DAED798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5:20:16.611" v="207" actId="14100"/>
        <pc:sldMkLst>
          <pc:docMk/>
          <pc:sldMk cId="4130450797" sldId="282"/>
        </pc:sldMkLst>
        <pc:spChg chg="mod">
          <ac:chgData name="Frank Hufnagel" userId="S::frank@finevisuals.de::e452df13-3c83-4459-b441-5bfa95780685" providerId="AD" clId="Web-{013C2EE7-FA6F-496B-758C-B6BFF4A28D85}" dt="2020-09-10T15:18:35.156" v="192" actId="20577"/>
          <ac:spMkLst>
            <pc:docMk/>
            <pc:sldMk cId="4130450797" sldId="282"/>
            <ac:spMk id="2" creationId="{5C1D9DF7-60E2-4D47-AD86-0382773DBB72}"/>
          </ac:spMkLst>
        </pc:spChg>
        <pc:picChg chg="add del mod">
          <ac:chgData name="Frank Hufnagel" userId="S::frank@finevisuals.de::e452df13-3c83-4459-b441-5bfa95780685" providerId="AD" clId="Web-{013C2EE7-FA6F-496B-758C-B6BFF4A28D85}" dt="2020-09-10T15:19:03.344" v="197"/>
          <ac:picMkLst>
            <pc:docMk/>
            <pc:sldMk cId="4130450797" sldId="282"/>
            <ac:picMk id="3" creationId="{503BD9A7-195C-43D6-BABB-BAB201437D80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5:20:16.611" v="207" actId="14100"/>
          <ac:picMkLst>
            <pc:docMk/>
            <pc:sldMk cId="4130450797" sldId="282"/>
            <ac:picMk id="4" creationId="{FE8DC45D-2622-4A4E-BD02-92C335F66DA1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18:22.062" v="188"/>
          <ac:picMkLst>
            <pc:docMk/>
            <pc:sldMk cId="4130450797" sldId="282"/>
            <ac:picMk id="15" creationId="{A39C2B93-58A2-4EA7-BBFB-72D8CBA9CACE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18:22.344" v="189"/>
          <ac:picMkLst>
            <pc:docMk/>
            <pc:sldMk cId="4130450797" sldId="282"/>
            <ac:picMk id="16" creationId="{EE6941DB-27C3-41BC-9561-7C4E0DAED798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5:49:32.761" v="412" actId="14100"/>
        <pc:sldMkLst>
          <pc:docMk/>
          <pc:sldMk cId="160570369" sldId="283"/>
        </pc:sldMkLst>
        <pc:spChg chg="mod">
          <ac:chgData name="Frank Hufnagel" userId="S::frank@finevisuals.de::e452df13-3c83-4459-b441-5bfa95780685" providerId="AD" clId="Web-{013C2EE7-FA6F-496B-758C-B6BFF4A28D85}" dt="2020-09-10T15:37:06.809" v="222" actId="20577"/>
          <ac:spMkLst>
            <pc:docMk/>
            <pc:sldMk cId="160570369" sldId="283"/>
            <ac:spMk id="2" creationId="{5C1D9DF7-60E2-4D47-AD86-0382773DBB72}"/>
          </ac:spMkLst>
        </pc:spChg>
        <pc:spChg chg="add mod">
          <ac:chgData name="Frank Hufnagel" userId="S::frank@finevisuals.de::e452df13-3c83-4459-b441-5bfa95780685" providerId="AD" clId="Web-{013C2EE7-FA6F-496B-758C-B6BFF4A28D85}" dt="2020-09-10T15:49:30.495" v="411" actId="14100"/>
          <ac:spMkLst>
            <pc:docMk/>
            <pc:sldMk cId="160570369" sldId="283"/>
            <ac:spMk id="3" creationId="{13DB220C-5EA8-4AA0-87E5-B52AE9E8108F}"/>
          </ac:spMkLst>
        </pc:spChg>
        <pc:spChg chg="add mod">
          <ac:chgData name="Frank Hufnagel" userId="S::frank@finevisuals.de::e452df13-3c83-4459-b441-5bfa95780685" providerId="AD" clId="Web-{013C2EE7-FA6F-496B-758C-B6BFF4A28D85}" dt="2020-09-10T15:49:32.761" v="412" actId="14100"/>
          <ac:spMkLst>
            <pc:docMk/>
            <pc:sldMk cId="160570369" sldId="283"/>
            <ac:spMk id="7" creationId="{E82BF6FE-5875-42F0-BE74-9424DE627020}"/>
          </ac:spMkLst>
        </pc:spChg>
        <pc:picChg chg="del">
          <ac:chgData name="Frank Hufnagel" userId="S::frank@finevisuals.de::e452df13-3c83-4459-b441-5bfa95780685" providerId="AD" clId="Web-{013C2EE7-FA6F-496B-758C-B6BFF4A28D85}" dt="2020-09-10T15:36:54.544" v="209"/>
          <ac:picMkLst>
            <pc:docMk/>
            <pc:sldMk cId="160570369" sldId="283"/>
            <ac:picMk id="4" creationId="{FE8DC45D-2622-4A4E-BD02-92C335F66DA1}"/>
          </ac:picMkLst>
        </pc:picChg>
      </pc:sldChg>
      <pc:sldChg chg="delSp modSp add ord replId">
        <pc:chgData name="Frank Hufnagel" userId="S::frank@finevisuals.de::e452df13-3c83-4459-b441-5bfa95780685" providerId="AD" clId="Web-{013C2EE7-FA6F-496B-758C-B6BFF4A28D85}" dt="2020-09-10T15:48:53.745" v="395" actId="20577"/>
        <pc:sldMkLst>
          <pc:docMk/>
          <pc:sldMk cId="2151365653" sldId="284"/>
        </pc:sldMkLst>
        <pc:spChg chg="mod">
          <ac:chgData name="Frank Hufnagel" userId="S::frank@finevisuals.de::e452df13-3c83-4459-b441-5bfa95780685" providerId="AD" clId="Web-{013C2EE7-FA6F-496B-758C-B6BFF4A28D85}" dt="2020-09-10T15:47:56.807" v="315" actId="20577"/>
          <ac:spMkLst>
            <pc:docMk/>
            <pc:sldMk cId="2151365653" sldId="284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013C2EE7-FA6F-496B-758C-B6BFF4A28D85}" dt="2020-09-10T15:48:48.058" v="387" actId="20577"/>
          <ac:spMkLst>
            <pc:docMk/>
            <pc:sldMk cId="2151365653" sldId="284"/>
            <ac:spMk id="3" creationId="{8AE721A3-D9F9-4DE4-B287-F5208AA5B8ED}"/>
          </ac:spMkLst>
        </pc:spChg>
        <pc:spChg chg="mod">
          <ac:chgData name="Frank Hufnagel" userId="S::frank@finevisuals.de::e452df13-3c83-4459-b441-5bfa95780685" providerId="AD" clId="Web-{013C2EE7-FA6F-496B-758C-B6BFF4A28D85}" dt="2020-09-10T15:48:51.651" v="391" actId="20577"/>
          <ac:spMkLst>
            <pc:docMk/>
            <pc:sldMk cId="2151365653" sldId="284"/>
            <ac:spMk id="4" creationId="{0B728C10-E443-4F5C-92EE-686254875F5C}"/>
          </ac:spMkLst>
        </pc:spChg>
        <pc:spChg chg="mod">
          <ac:chgData name="Frank Hufnagel" userId="S::frank@finevisuals.de::e452df13-3c83-4459-b441-5bfa95780685" providerId="AD" clId="Web-{013C2EE7-FA6F-496B-758C-B6BFF4A28D85}" dt="2020-09-10T15:48:53.745" v="395" actId="20577"/>
          <ac:spMkLst>
            <pc:docMk/>
            <pc:sldMk cId="2151365653" sldId="284"/>
            <ac:spMk id="7" creationId="{3AA12E7F-6B20-44BC-9468-3D04C294858A}"/>
          </ac:spMkLst>
        </pc:spChg>
        <pc:picChg chg="del">
          <ac:chgData name="Frank Hufnagel" userId="S::frank@finevisuals.de::e452df13-3c83-4459-b441-5bfa95780685" providerId="AD" clId="Web-{013C2EE7-FA6F-496B-758C-B6BFF4A28D85}" dt="2020-09-10T15:48:26.261" v="369"/>
          <ac:picMkLst>
            <pc:docMk/>
            <pc:sldMk cId="2151365653" sldId="284"/>
            <ac:picMk id="8" creationId="{ADF6E568-9CC3-4EFB-8D0D-42879B6AEEAB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48:26.729" v="370"/>
          <ac:picMkLst>
            <pc:docMk/>
            <pc:sldMk cId="2151365653" sldId="284"/>
            <ac:picMk id="9" creationId="{90AE9EB4-8411-4638-A9CF-F70EA7133466}"/>
          </ac:picMkLst>
        </pc:picChg>
        <pc:picChg chg="del">
          <ac:chgData name="Frank Hufnagel" userId="S::frank@finevisuals.de::e452df13-3c83-4459-b441-5bfa95780685" providerId="AD" clId="Web-{013C2EE7-FA6F-496B-758C-B6BFF4A28D85}" dt="2020-09-10T15:48:27.261" v="371"/>
          <ac:picMkLst>
            <pc:docMk/>
            <pc:sldMk cId="2151365653" sldId="284"/>
            <ac:picMk id="11" creationId="{7B59EC39-CB2F-41F2-AD76-97003AF98C2D}"/>
          </ac:picMkLst>
        </pc:picChg>
      </pc:sldChg>
      <pc:sldChg chg="addSp modSp add replId">
        <pc:chgData name="Frank Hufnagel" userId="S::frank@finevisuals.de::e452df13-3c83-4459-b441-5bfa95780685" providerId="AD" clId="Web-{013C2EE7-FA6F-496B-758C-B6BFF4A28D85}" dt="2020-09-10T15:51:14.684" v="444" actId="14100"/>
        <pc:sldMkLst>
          <pc:docMk/>
          <pc:sldMk cId="750944494" sldId="285"/>
        </pc:sldMkLst>
        <pc:spChg chg="mod">
          <ac:chgData name="Frank Hufnagel" userId="S::frank@finevisuals.de::e452df13-3c83-4459-b441-5bfa95780685" providerId="AD" clId="Web-{013C2EE7-FA6F-496B-758C-B6BFF4A28D85}" dt="2020-09-10T15:51:14.684" v="444" actId="14100"/>
          <ac:spMkLst>
            <pc:docMk/>
            <pc:sldMk cId="750944494" sldId="285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013C2EE7-FA6F-496B-758C-B6BFF4A28D85}" dt="2020-09-10T15:51:03.855" v="441" actId="20577"/>
          <ac:spMkLst>
            <pc:docMk/>
            <pc:sldMk cId="750944494" sldId="285"/>
            <ac:spMk id="4" creationId="{9B72C555-5BFB-4B8C-855B-2C6008D01DDE}"/>
          </ac:spMkLst>
        </pc:spChg>
      </pc:sldChg>
      <pc:sldChg chg="addSp delSp modSp add replId">
        <pc:chgData name="Frank Hufnagel" userId="S::frank@finevisuals.de::e452df13-3c83-4459-b441-5bfa95780685" providerId="AD" clId="Web-{013C2EE7-FA6F-496B-758C-B6BFF4A28D85}" dt="2020-09-10T16:17:06.896" v="672" actId="1076"/>
        <pc:sldMkLst>
          <pc:docMk/>
          <pc:sldMk cId="2728966837" sldId="286"/>
        </pc:sldMkLst>
        <pc:spChg chg="del mod">
          <ac:chgData name="Frank Hufnagel" userId="S::frank@finevisuals.de::e452df13-3c83-4459-b441-5bfa95780685" providerId="AD" clId="Web-{013C2EE7-FA6F-496B-758C-B6BFF4A28D85}" dt="2020-09-10T15:56:55.311" v="475"/>
          <ac:spMkLst>
            <pc:docMk/>
            <pc:sldMk cId="2728966837" sldId="286"/>
            <ac:spMk id="3" creationId="{8AE721A3-D9F9-4DE4-B287-F5208AA5B8ED}"/>
          </ac:spMkLst>
        </pc:spChg>
        <pc:spChg chg="del">
          <ac:chgData name="Frank Hufnagel" userId="S::frank@finevisuals.de::e452df13-3c83-4459-b441-5bfa95780685" providerId="AD" clId="Web-{013C2EE7-FA6F-496B-758C-B6BFF4A28D85}" dt="2020-09-10T15:56:14.717" v="470"/>
          <ac:spMkLst>
            <pc:docMk/>
            <pc:sldMk cId="2728966837" sldId="286"/>
            <ac:spMk id="4" creationId="{9B72C555-5BFB-4B8C-855B-2C6008D01DDE}"/>
          </ac:spMkLst>
        </pc:spChg>
        <pc:picChg chg="del">
          <ac:chgData name="Frank Hufnagel" userId="S::frank@finevisuals.de::e452df13-3c83-4459-b441-5bfa95780685" providerId="AD" clId="Web-{013C2EE7-FA6F-496B-758C-B6BFF4A28D85}" dt="2020-09-10T16:11:39.113" v="587"/>
          <ac:picMkLst>
            <pc:docMk/>
            <pc:sldMk cId="2728966837" sldId="286"/>
            <ac:picMk id="5" creationId="{0C1EDEB5-458C-4F9A-A653-38DB182F69B2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5:56:58.795" v="477"/>
          <ac:picMkLst>
            <pc:docMk/>
            <pc:sldMk cId="2728966837" sldId="286"/>
            <ac:picMk id="6" creationId="{FE47A1FC-68D5-4ADD-AEB9-E6E6D335C387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1:54.535" v="597" actId="1076"/>
          <ac:picMkLst>
            <pc:docMk/>
            <pc:sldMk cId="2728966837" sldId="286"/>
            <ac:picMk id="7" creationId="{23F29862-DA09-422B-B94B-0A18881F45F2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2:04.363" v="604" actId="1076"/>
          <ac:picMkLst>
            <pc:docMk/>
            <pc:sldMk cId="2728966837" sldId="286"/>
            <ac:picMk id="8" creationId="{61EE4391-9D8B-4EA2-879F-B8814D96C633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1:59.660" v="601" actId="14100"/>
          <ac:picMkLst>
            <pc:docMk/>
            <pc:sldMk cId="2728966837" sldId="286"/>
            <ac:picMk id="9" creationId="{7DD07324-E61F-4157-8625-6A36A1D08C28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08:31.315" v="563"/>
          <ac:picMkLst>
            <pc:docMk/>
            <pc:sldMk cId="2728966837" sldId="286"/>
            <ac:picMk id="10" creationId="{92355890-D4E9-4AE7-B4A5-5152A3EF2707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09:22.987" v="568"/>
          <ac:picMkLst>
            <pc:docMk/>
            <pc:sldMk cId="2728966837" sldId="286"/>
            <ac:picMk id="11" creationId="{49D661BD-A7B1-465F-A674-E628BFEA9B8B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09:23.378" v="569"/>
          <ac:picMkLst>
            <pc:docMk/>
            <pc:sldMk cId="2728966837" sldId="286"/>
            <ac:picMk id="12" creationId="{DF7FBB9B-26FA-4706-876B-AED17B786343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4:43.192" v="633" actId="1076"/>
          <ac:picMkLst>
            <pc:docMk/>
            <pc:sldMk cId="2728966837" sldId="286"/>
            <ac:picMk id="13" creationId="{C4E75F70-B1B3-4479-A04C-5105176FB0C1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1:57.582" v="599" actId="1076"/>
          <ac:picMkLst>
            <pc:docMk/>
            <pc:sldMk cId="2728966837" sldId="286"/>
            <ac:picMk id="14" creationId="{EF86199F-18CF-4A8C-8360-FB4A7057F7AF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2:08.973" v="607" actId="1076"/>
          <ac:picMkLst>
            <pc:docMk/>
            <pc:sldMk cId="2728966837" sldId="286"/>
            <ac:picMk id="15" creationId="{ACD3CC9D-159C-429F-97BC-EE29B4EF6DBF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4:43.208" v="634" actId="1076"/>
          <ac:picMkLst>
            <pc:docMk/>
            <pc:sldMk cId="2728966837" sldId="286"/>
            <ac:picMk id="16" creationId="{B72CEEF2-A7D4-487D-9146-2BDC405FD031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2:19.973" v="612" actId="1076"/>
          <ac:picMkLst>
            <pc:docMk/>
            <pc:sldMk cId="2728966837" sldId="286"/>
            <ac:picMk id="17" creationId="{30D95467-D842-419C-8593-996FD43F3703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2:18.910" v="611" actId="1076"/>
          <ac:picMkLst>
            <pc:docMk/>
            <pc:sldMk cId="2728966837" sldId="286"/>
            <ac:picMk id="18" creationId="{88C884DE-CD86-4C6A-AD62-D3293AFF6ABD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2:15.488" v="610" actId="1076"/>
          <ac:picMkLst>
            <pc:docMk/>
            <pc:sldMk cId="2728966837" sldId="286"/>
            <ac:picMk id="19" creationId="{E0C1B99D-D2E4-43FD-97F2-9D83F816F26A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12:38.910" v="617"/>
          <ac:picMkLst>
            <pc:docMk/>
            <pc:sldMk cId="2728966837" sldId="286"/>
            <ac:picMk id="20" creationId="{9DEA74FF-C9E3-454D-AF0B-521D7A6DA6BF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4:48.317" v="635" actId="1076"/>
          <ac:picMkLst>
            <pc:docMk/>
            <pc:sldMk cId="2728966837" sldId="286"/>
            <ac:picMk id="21" creationId="{9BA0090C-94B5-4ED6-BE00-07327BEBE14C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13:25.739" v="622"/>
          <ac:picMkLst>
            <pc:docMk/>
            <pc:sldMk cId="2728966837" sldId="286"/>
            <ac:picMk id="22" creationId="{485FB019-0DDE-4435-9FE4-68D0686CAC7F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14:31.145" v="627"/>
          <ac:picMkLst>
            <pc:docMk/>
            <pc:sldMk cId="2728966837" sldId="286"/>
            <ac:picMk id="23" creationId="{50AA7DF9-7CBC-4FD5-8E5C-3D36D0BC8AED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4:39.302" v="632" actId="1076"/>
          <ac:picMkLst>
            <pc:docMk/>
            <pc:sldMk cId="2728966837" sldId="286"/>
            <ac:picMk id="24" creationId="{238A552F-06B9-4441-9CCC-D481AEB301C3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10.037" v="658" actId="1076"/>
          <ac:picMkLst>
            <pc:docMk/>
            <pc:sldMk cId="2728966837" sldId="286"/>
            <ac:picMk id="28" creationId="{04C1E88A-7448-4D7A-B2B1-B38E5EB22984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10.037" v="659" actId="1076"/>
          <ac:picMkLst>
            <pc:docMk/>
            <pc:sldMk cId="2728966837" sldId="286"/>
            <ac:picMk id="29" creationId="{9A88A8DF-CCC2-4F8E-BD5A-CA2A8DD132AF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10.037" v="660" actId="1076"/>
          <ac:picMkLst>
            <pc:docMk/>
            <pc:sldMk cId="2728966837" sldId="286"/>
            <ac:picMk id="30" creationId="{20BCBB44-719E-4F75-AD64-F66796B57A79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07.552" v="657" actId="1076"/>
          <ac:picMkLst>
            <pc:docMk/>
            <pc:sldMk cId="2728966837" sldId="286"/>
            <ac:picMk id="31" creationId="{F1BE929B-C94B-4F89-BBF1-66E9F219B0D6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15.630" v="662" actId="1076"/>
          <ac:picMkLst>
            <pc:docMk/>
            <pc:sldMk cId="2728966837" sldId="286"/>
            <ac:picMk id="32" creationId="{85097B60-E2C0-4325-AF0F-8A9A3E553EE7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6:48.787" v="667" actId="1076"/>
          <ac:picMkLst>
            <pc:docMk/>
            <pc:sldMk cId="2728966837" sldId="286"/>
            <ac:picMk id="33" creationId="{3F3B6C8D-A2A3-484A-A7EF-9C7B4486D728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17:06.896" v="672" actId="1076"/>
          <ac:picMkLst>
            <pc:docMk/>
            <pc:sldMk cId="2728966837" sldId="286"/>
            <ac:picMk id="34" creationId="{8CE9248A-4FD7-4AC3-A181-22A1ED43C579}"/>
          </ac:picMkLst>
        </pc:picChg>
        <pc:cxnChg chg="add mod">
          <ac:chgData name="Frank Hufnagel" userId="S::frank@finevisuals.de::e452df13-3c83-4459-b441-5bfa95780685" providerId="AD" clId="Web-{013C2EE7-FA6F-496B-758C-B6BFF4A28D85}" dt="2020-09-10T16:15:19.771" v="642"/>
          <ac:cxnSpMkLst>
            <pc:docMk/>
            <pc:sldMk cId="2728966837" sldId="286"/>
            <ac:cxnSpMk id="25" creationId="{0BE24358-F8DD-4EF8-B582-BBD6614A55DF}"/>
          </ac:cxnSpMkLst>
        </pc:cxnChg>
        <pc:cxnChg chg="add mod">
          <ac:chgData name="Frank Hufnagel" userId="S::frank@finevisuals.de::e452df13-3c83-4459-b441-5bfa95780685" providerId="AD" clId="Web-{013C2EE7-FA6F-496B-758C-B6BFF4A28D85}" dt="2020-09-10T16:15:25.271" v="644" actId="1076"/>
          <ac:cxnSpMkLst>
            <pc:docMk/>
            <pc:sldMk cId="2728966837" sldId="286"/>
            <ac:cxnSpMk id="26" creationId="{769D541E-8925-44D0-93D5-E3F86D7B24EB}"/>
          </ac:cxnSpMkLst>
        </pc:cxnChg>
        <pc:cxnChg chg="add mod">
          <ac:chgData name="Frank Hufnagel" userId="S::frank@finevisuals.de::e452df13-3c83-4459-b441-5bfa95780685" providerId="AD" clId="Web-{013C2EE7-FA6F-496B-758C-B6BFF4A28D85}" dt="2020-09-10T16:15:37.677" v="648" actId="1076"/>
          <ac:cxnSpMkLst>
            <pc:docMk/>
            <pc:sldMk cId="2728966837" sldId="286"/>
            <ac:cxnSpMk id="27" creationId="{CEE6C820-310A-4B2B-BA76-8D3B831D1BCE}"/>
          </ac:cxnSpMkLst>
        </pc:cxnChg>
      </pc:sldChg>
      <pc:sldChg chg="add del replId">
        <pc:chgData name="Frank Hufnagel" userId="S::frank@finevisuals.de::e452df13-3c83-4459-b441-5bfa95780685" providerId="AD" clId="Web-{013C2EE7-FA6F-496B-758C-B6BFF4A28D85}" dt="2020-09-10T15:50:35.355" v="419"/>
        <pc:sldMkLst>
          <pc:docMk/>
          <pc:sldMk cId="3303363286" sldId="286"/>
        </pc:sldMkLst>
      </pc:sldChg>
      <pc:sldChg chg="addSp delSp modSp new ord">
        <pc:chgData name="Frank Hufnagel" userId="S::frank@finevisuals.de::e452df13-3c83-4459-b441-5bfa95780685" providerId="AD" clId="Web-{013C2EE7-FA6F-496B-758C-B6BFF4A28D85}" dt="2020-09-10T16:19:20.554" v="689" actId="1076"/>
        <pc:sldMkLst>
          <pc:docMk/>
          <pc:sldMk cId="2217277384" sldId="287"/>
        </pc:sldMkLst>
        <pc:spChg chg="mod">
          <ac:chgData name="Frank Hufnagel" userId="S::frank@finevisuals.de::e452df13-3c83-4459-b441-5bfa95780685" providerId="AD" clId="Web-{013C2EE7-FA6F-496B-758C-B6BFF4A28D85}" dt="2020-09-10T16:01:51.579" v="535" actId="20577"/>
          <ac:spMkLst>
            <pc:docMk/>
            <pc:sldMk cId="2217277384" sldId="287"/>
            <ac:spMk id="2" creationId="{F21EF126-3C7F-4C62-B953-A58751BA99E4}"/>
          </ac:spMkLst>
        </pc:spChg>
        <pc:spChg chg="del">
          <ac:chgData name="Frank Hufnagel" userId="S::frank@finevisuals.de::e452df13-3c83-4459-b441-5bfa95780685" providerId="AD" clId="Web-{013C2EE7-FA6F-496B-758C-B6BFF4A28D85}" dt="2020-09-10T16:01:54.828" v="538"/>
          <ac:spMkLst>
            <pc:docMk/>
            <pc:sldMk cId="2217277384" sldId="287"/>
            <ac:spMk id="3" creationId="{246CD8FF-A02D-484F-B7DB-C71503FF8173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6:19:20.554" v="689" actId="1076"/>
          <ac:picMkLst>
            <pc:docMk/>
            <pc:sldMk cId="2217277384" sldId="287"/>
            <ac:picMk id="4" creationId="{D66D3199-A572-4310-BE68-8C7051DCAA84}"/>
          </ac:picMkLst>
        </pc:picChg>
        <pc:picChg chg="add">
          <ac:chgData name="Frank Hufnagel" userId="S::frank@finevisuals.de::e452df13-3c83-4459-b441-5bfa95780685" providerId="AD" clId="Web-{013C2EE7-FA6F-496B-758C-B6BFF4A28D85}" dt="2020-09-10T16:02:05.859" v="544"/>
          <ac:picMkLst>
            <pc:docMk/>
            <pc:sldMk cId="2217277384" sldId="287"/>
            <ac:picMk id="6" creationId="{A99167F2-A0EA-4FEA-B740-1B6108B13557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6:18:56.022" v="686" actId="1076"/>
        <pc:sldMkLst>
          <pc:docMk/>
          <pc:sldMk cId="4282495366" sldId="288"/>
        </pc:sldMkLst>
        <pc:spChg chg="mod">
          <ac:chgData name="Frank Hufnagel" userId="S::frank@finevisuals.de::e452df13-3c83-4459-b441-5bfa95780685" providerId="AD" clId="Web-{013C2EE7-FA6F-496B-758C-B6BFF4A28D85}" dt="2020-09-10T16:18:42.272" v="678" actId="20577"/>
          <ac:spMkLst>
            <pc:docMk/>
            <pc:sldMk cId="4282495366" sldId="288"/>
            <ac:spMk id="2" creationId="{F21EF126-3C7F-4C62-B953-A58751BA99E4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6:18:56.022" v="686" actId="1076"/>
          <ac:picMkLst>
            <pc:docMk/>
            <pc:sldMk cId="4282495366" sldId="288"/>
            <ac:picMk id="3" creationId="{A8078B3B-46C0-4942-8D29-5D1B544105F3}"/>
          </ac:picMkLst>
        </pc:picChg>
        <pc:picChg chg="del mod">
          <ac:chgData name="Frank Hufnagel" userId="S::frank@finevisuals.de::e452df13-3c83-4459-b441-5bfa95780685" providerId="AD" clId="Web-{013C2EE7-FA6F-496B-758C-B6BFF4A28D85}" dt="2020-09-10T16:18:37.506" v="675"/>
          <ac:picMkLst>
            <pc:docMk/>
            <pc:sldMk cId="4282495366" sldId="288"/>
            <ac:picMk id="4" creationId="{D66D3199-A572-4310-BE68-8C7051DCAA84}"/>
          </ac:picMkLst>
        </pc:picChg>
        <pc:picChg chg="del">
          <ac:chgData name="Frank Hufnagel" userId="S::frank@finevisuals.de::e452df13-3c83-4459-b441-5bfa95780685" providerId="AD" clId="Web-{013C2EE7-FA6F-496B-758C-B6BFF4A28D85}" dt="2020-09-10T16:18:53.444" v="685"/>
          <ac:picMkLst>
            <pc:docMk/>
            <pc:sldMk cId="4282495366" sldId="288"/>
            <ac:picMk id="6" creationId="{A99167F2-A0EA-4FEA-B740-1B6108B13557}"/>
          </ac:picMkLst>
        </pc:picChg>
      </pc:sldChg>
      <pc:sldChg chg="addSp delSp modSp add replId">
        <pc:chgData name="Frank Hufnagel" userId="S::frank@finevisuals.de::e452df13-3c83-4459-b441-5bfa95780685" providerId="AD" clId="Web-{013C2EE7-FA6F-496B-758C-B6BFF4A28D85}" dt="2020-09-10T16:30:20.886" v="785" actId="1076"/>
        <pc:sldMkLst>
          <pc:docMk/>
          <pc:sldMk cId="528007147" sldId="289"/>
        </pc:sldMkLst>
        <pc:spChg chg="del mod">
          <ac:chgData name="Frank Hufnagel" userId="S::frank@finevisuals.de::e452df13-3c83-4459-b441-5bfa95780685" providerId="AD" clId="Web-{013C2EE7-FA6F-496B-758C-B6BFF4A28D85}" dt="2020-09-10T16:23:26.321" v="696"/>
          <ac:spMkLst>
            <pc:docMk/>
            <pc:sldMk cId="528007147" sldId="289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24:24.837" v="728" actId="1076"/>
          <ac:spMkLst>
            <pc:docMk/>
            <pc:sldMk cId="528007147" sldId="289"/>
            <ac:spMk id="12" creationId="{85B665CE-3B82-47B2-91F2-9E4B3AAD096F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27:39.244" v="752" actId="14100"/>
          <ac:spMkLst>
            <pc:docMk/>
            <pc:sldMk cId="528007147" sldId="289"/>
            <ac:spMk id="13" creationId="{C4356EF7-EA77-407C-B531-E8C309A8E453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28:36.948" v="763" actId="1076"/>
          <ac:spMkLst>
            <pc:docMk/>
            <pc:sldMk cId="528007147" sldId="289"/>
            <ac:spMk id="17" creationId="{033D1602-6317-4583-99C8-AB2A82AF50B3}"/>
          </ac:spMkLst>
        </pc:spChg>
        <pc:picChg chg="add mod">
          <ac:chgData name="Frank Hufnagel" userId="S::frank@finevisuals.de::e452df13-3c83-4459-b441-5bfa95780685" providerId="AD" clId="Web-{013C2EE7-FA6F-496B-758C-B6BFF4A28D85}" dt="2020-09-10T16:24:09.743" v="711" actId="1076"/>
          <ac:picMkLst>
            <pc:docMk/>
            <pc:sldMk cId="528007147" sldId="289"/>
            <ac:picMk id="4" creationId="{6F988618-2B3D-4AF9-8F3A-DF7A0F5A34BB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30:01.855" v="777"/>
          <ac:picMkLst>
            <pc:docMk/>
            <pc:sldMk cId="528007147" sldId="289"/>
            <ac:picMk id="7" creationId="{071C94CD-6F38-4252-A675-EB260420B4F9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0:20.886" v="785" actId="1076"/>
          <ac:picMkLst>
            <pc:docMk/>
            <pc:sldMk cId="528007147" sldId="289"/>
            <ac:picMk id="9" creationId="{D31B592C-355E-4F60-9C2C-0F7C74941093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27:36.557" v="748" actId="1076"/>
          <ac:picMkLst>
            <pc:docMk/>
            <pc:sldMk cId="528007147" sldId="289"/>
            <ac:picMk id="11" creationId="{6E4376AD-7986-487E-AA3D-31F7F5672BAA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27:36.557" v="749" actId="1076"/>
          <ac:picMkLst>
            <pc:docMk/>
            <pc:sldMk cId="528007147" sldId="289"/>
            <ac:picMk id="14" creationId="{701D7C59-53BE-46A6-B16C-1187008A7020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27:36.557" v="750" actId="1076"/>
          <ac:picMkLst>
            <pc:docMk/>
            <pc:sldMk cId="528007147" sldId="289"/>
            <ac:picMk id="15" creationId="{3532F50D-6BDC-42B4-8FA4-AF0A2530F514}"/>
          </ac:picMkLst>
        </pc:picChg>
        <pc:picChg chg="add del">
          <ac:chgData name="Frank Hufnagel" userId="S::frank@finevisuals.de::e452df13-3c83-4459-b441-5bfa95780685" providerId="AD" clId="Web-{013C2EE7-FA6F-496B-758C-B6BFF4A28D85}" dt="2020-09-10T16:27:43.025" v="754"/>
          <ac:picMkLst>
            <pc:docMk/>
            <pc:sldMk cId="528007147" sldId="289"/>
            <ac:picMk id="16" creationId="{85ACE501-C1A8-4619-B2E1-69C98B6D3D62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28:32.760" v="762" actId="1076"/>
          <ac:picMkLst>
            <pc:docMk/>
            <pc:sldMk cId="528007147" sldId="289"/>
            <ac:picMk id="18" creationId="{C71F9B76-A1E9-4AFD-A02A-79059F167795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29:10.495" v="769" actId="1076"/>
          <ac:picMkLst>
            <pc:docMk/>
            <pc:sldMk cId="528007147" sldId="289"/>
            <ac:picMk id="19" creationId="{1FB3F796-B05A-4326-A8CB-CC5A5FC70E81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0:09.495" v="780" actId="1076"/>
          <ac:picMkLst>
            <pc:docMk/>
            <pc:sldMk cId="528007147" sldId="289"/>
            <ac:picMk id="20" creationId="{8FB84A35-D495-46B3-A572-1D8489E3F5C6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0:19.308" v="784" actId="1076"/>
          <ac:picMkLst>
            <pc:docMk/>
            <pc:sldMk cId="528007147" sldId="289"/>
            <ac:picMk id="21" creationId="{F59E0E86-9EE3-4D99-B8C4-A3EDBF15B7BE}"/>
          </ac:picMkLst>
        </pc:picChg>
      </pc:sldChg>
      <pc:sldChg chg="modSp add replId">
        <pc:chgData name="Frank Hufnagel" userId="S::frank@finevisuals.de::e452df13-3c83-4459-b441-5bfa95780685" providerId="AD" clId="Web-{013C2EE7-FA6F-496B-758C-B6BFF4A28D85}" dt="2020-09-10T16:31:26.402" v="810" actId="20577"/>
        <pc:sldMkLst>
          <pc:docMk/>
          <pc:sldMk cId="2350923694" sldId="290"/>
        </pc:sldMkLst>
        <pc:spChg chg="mod">
          <ac:chgData name="Frank Hufnagel" userId="S::frank@finevisuals.de::e452df13-3c83-4459-b441-5bfa95780685" providerId="AD" clId="Web-{013C2EE7-FA6F-496B-758C-B6BFF4A28D85}" dt="2020-09-10T16:31:21.761" v="798" actId="20577"/>
          <ac:spMkLst>
            <pc:docMk/>
            <pc:sldMk cId="2350923694" sldId="290"/>
            <ac:spMk id="2" creationId="{18867476-C64A-4E04-B217-E9C8B72842B2}"/>
          </ac:spMkLst>
        </pc:spChg>
        <pc:spChg chg="mod">
          <ac:chgData name="Frank Hufnagel" userId="S::frank@finevisuals.de::e452df13-3c83-4459-b441-5bfa95780685" providerId="AD" clId="Web-{013C2EE7-FA6F-496B-758C-B6BFF4A28D85}" dt="2020-09-10T16:31:26.402" v="810" actId="20577"/>
          <ac:spMkLst>
            <pc:docMk/>
            <pc:sldMk cId="2350923694" sldId="290"/>
            <ac:spMk id="3" creationId="{096980CB-603A-4B90-A15B-B2F44E70234F}"/>
          </ac:spMkLst>
        </pc:spChg>
      </pc:sldChg>
      <pc:sldChg chg="addSp delSp modSp add replId modNotes">
        <pc:chgData name="Frank Hufnagel" userId="S::frank@finevisuals.de::e452df13-3c83-4459-b441-5bfa95780685" providerId="AD" clId="Web-{013C2EE7-FA6F-496B-758C-B6BFF4A28D85}" dt="2020-09-10T16:40:01.983" v="913" actId="1076"/>
        <pc:sldMkLst>
          <pc:docMk/>
          <pc:sldMk cId="2228902948" sldId="291"/>
        </pc:sldMkLst>
        <pc:spChg chg="mod">
          <ac:chgData name="Frank Hufnagel" userId="S::frank@finevisuals.de::e452df13-3c83-4459-b441-5bfa95780685" providerId="AD" clId="Web-{013C2EE7-FA6F-496B-758C-B6BFF4A28D85}" dt="2020-09-10T16:32:10.262" v="823" actId="14100"/>
          <ac:spMkLst>
            <pc:docMk/>
            <pc:sldMk cId="2228902948" sldId="291"/>
            <ac:spMk id="2" creationId="{18867476-C64A-4E04-B217-E9C8B72842B2}"/>
          </ac:spMkLst>
        </pc:spChg>
        <pc:spChg chg="del">
          <ac:chgData name="Frank Hufnagel" userId="S::frank@finevisuals.de::e452df13-3c83-4459-b441-5bfa95780685" providerId="AD" clId="Web-{013C2EE7-FA6F-496B-758C-B6BFF4A28D85}" dt="2020-09-10T16:31:36.136" v="815"/>
          <ac:spMkLst>
            <pc:docMk/>
            <pc:sldMk cId="2228902948" sldId="291"/>
            <ac:spMk id="3" creationId="{096980CB-603A-4B90-A15B-B2F44E70234F}"/>
          </ac:spMkLst>
        </pc:spChg>
        <pc:spChg chg="add del mod">
          <ac:chgData name="Frank Hufnagel" userId="S::frank@finevisuals.de::e452df13-3c83-4459-b441-5bfa95780685" providerId="AD" clId="Web-{013C2EE7-FA6F-496B-758C-B6BFF4A28D85}" dt="2020-09-10T16:32:13.574" v="824"/>
          <ac:spMkLst>
            <pc:docMk/>
            <pc:sldMk cId="2228902948" sldId="291"/>
            <ac:spMk id="6" creationId="{7C95A939-34C2-469C-9532-C0FBDE239725}"/>
          </ac:spMkLst>
        </pc:spChg>
        <pc:spChg chg="add del mod">
          <ac:chgData name="Frank Hufnagel" userId="S::frank@finevisuals.de::e452df13-3c83-4459-b441-5bfa95780685" providerId="AD" clId="Web-{013C2EE7-FA6F-496B-758C-B6BFF4A28D85}" dt="2020-09-10T16:33:43.528" v="840"/>
          <ac:spMkLst>
            <pc:docMk/>
            <pc:sldMk cId="2228902948" sldId="291"/>
            <ac:spMk id="7" creationId="{7871EB91-E2DC-4E00-BC5F-B14A3A13ABC2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33:55.918" v="842"/>
          <ac:spMkLst>
            <pc:docMk/>
            <pc:sldMk cId="2228902948" sldId="291"/>
            <ac:spMk id="8" creationId="{E1C29351-2E79-4CD6-9F4D-EF45FFCD6AF2}"/>
          </ac:spMkLst>
        </pc:spChg>
        <pc:spChg chg="add del mod">
          <ac:chgData name="Frank Hufnagel" userId="S::frank@finevisuals.de::e452df13-3c83-4459-b441-5bfa95780685" providerId="AD" clId="Web-{013C2EE7-FA6F-496B-758C-B6BFF4A28D85}" dt="2020-09-10T16:34:21.294" v="850"/>
          <ac:spMkLst>
            <pc:docMk/>
            <pc:sldMk cId="2228902948" sldId="291"/>
            <ac:spMk id="9" creationId="{D19B596A-45A2-4971-8849-C91A2BF0F78D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35:08.888" v="873"/>
          <ac:spMkLst>
            <pc:docMk/>
            <pc:sldMk cId="2228902948" sldId="291"/>
            <ac:spMk id="10" creationId="{8ACD482C-5D53-4E08-8A7D-8ADC877C6BAC}"/>
          </ac:spMkLst>
        </pc:spChg>
        <pc:spChg chg="add mod">
          <ac:chgData name="Frank Hufnagel" userId="S::frank@finevisuals.de::e452df13-3c83-4459-b441-5bfa95780685" providerId="AD" clId="Web-{013C2EE7-FA6F-496B-758C-B6BFF4A28D85}" dt="2020-09-10T16:34:45.372" v="860" actId="1076"/>
          <ac:spMkLst>
            <pc:docMk/>
            <pc:sldMk cId="2228902948" sldId="291"/>
            <ac:spMk id="11" creationId="{A631A257-8FAA-47A5-BFD2-358044E5A243}"/>
          </ac:spMkLst>
        </pc:spChg>
        <pc:picChg chg="del mod">
          <ac:chgData name="Frank Hufnagel" userId="S::frank@finevisuals.de::e452df13-3c83-4459-b441-5bfa95780685" providerId="AD" clId="Web-{013C2EE7-FA6F-496B-758C-B6BFF4A28D85}" dt="2020-09-10T16:32:15.496" v="826"/>
          <ac:picMkLst>
            <pc:docMk/>
            <pc:sldMk cId="2228902948" sldId="291"/>
            <ac:picMk id="5" creationId="{D005A294-EDAB-4952-BD43-09D086A432D4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5:55.279" v="880" actId="1076"/>
          <ac:picMkLst>
            <pc:docMk/>
            <pc:sldMk cId="2228902948" sldId="291"/>
            <ac:picMk id="12" creationId="{9D336505-85F7-4854-98C7-C31F84D467F5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35:59.169" v="882"/>
          <ac:picMkLst>
            <pc:docMk/>
            <pc:sldMk cId="2228902948" sldId="291"/>
            <ac:picMk id="13" creationId="{19336937-29BD-40ED-A57D-E9458A9CE5DC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6:04.497" v="884" actId="1076"/>
          <ac:picMkLst>
            <pc:docMk/>
            <pc:sldMk cId="2228902948" sldId="291"/>
            <ac:picMk id="14" creationId="{0AAE7BE5-FDC2-4AAE-A6B6-A1275186725D}"/>
          </ac:picMkLst>
        </pc:picChg>
        <pc:picChg chg="add del mod">
          <ac:chgData name="Frank Hufnagel" userId="S::frank@finevisuals.de::e452df13-3c83-4459-b441-5bfa95780685" providerId="AD" clId="Web-{013C2EE7-FA6F-496B-758C-B6BFF4A28D85}" dt="2020-09-10T16:37:01.810" v="887"/>
          <ac:picMkLst>
            <pc:docMk/>
            <pc:sldMk cId="2228902948" sldId="291"/>
            <ac:picMk id="15" creationId="{9CAF6F68-BF88-489A-B73F-DA40182FACAF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7:43.045" v="893" actId="1076"/>
          <ac:picMkLst>
            <pc:docMk/>
            <pc:sldMk cId="2228902948" sldId="291"/>
            <ac:picMk id="16" creationId="{7CF923C1-9462-4C20-946E-E7A04E9B2C7C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8:07.514" v="898" actId="1076"/>
          <ac:picMkLst>
            <pc:docMk/>
            <pc:sldMk cId="2228902948" sldId="291"/>
            <ac:picMk id="18" creationId="{C21FCC35-1E98-4CE5-81FA-8E175D74B269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8:42.248" v="906" actId="1076"/>
          <ac:picMkLst>
            <pc:docMk/>
            <pc:sldMk cId="2228902948" sldId="291"/>
            <ac:picMk id="20" creationId="{414751EB-8B76-4399-945A-3863AF6A39F1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38:45.702" v="908" actId="1076"/>
          <ac:picMkLst>
            <pc:docMk/>
            <pc:sldMk cId="2228902948" sldId="291"/>
            <ac:picMk id="22" creationId="{056CAC43-6FBD-4808-9ED1-128F4873ADE5}"/>
          </ac:picMkLst>
        </pc:picChg>
        <pc:picChg chg="add mod">
          <ac:chgData name="Frank Hufnagel" userId="S::frank@finevisuals.de::e452df13-3c83-4459-b441-5bfa95780685" providerId="AD" clId="Web-{013C2EE7-FA6F-496B-758C-B6BFF4A28D85}" dt="2020-09-10T16:40:01.983" v="913" actId="1076"/>
          <ac:picMkLst>
            <pc:docMk/>
            <pc:sldMk cId="2228902948" sldId="291"/>
            <ac:picMk id="24" creationId="{8691E435-D4D9-4176-8AA8-ABC0564FD598}"/>
          </ac:picMkLst>
        </pc:picChg>
      </pc:sldChg>
      <pc:sldChg chg="modSp add replId modNotes">
        <pc:chgData name="Frank Hufnagel" userId="S::frank@finevisuals.de::e452df13-3c83-4459-b441-5bfa95780685" providerId="AD" clId="Web-{013C2EE7-FA6F-496B-758C-B6BFF4A28D85}" dt="2020-09-10T16:41:24.171" v="938" actId="1076"/>
        <pc:sldMkLst>
          <pc:docMk/>
          <pc:sldMk cId="1431580161" sldId="292"/>
        </pc:sldMkLst>
        <pc:spChg chg="mod">
          <ac:chgData name="Frank Hufnagel" userId="S::frank@finevisuals.de::e452df13-3c83-4459-b441-5bfa95780685" providerId="AD" clId="Web-{013C2EE7-FA6F-496B-758C-B6BFF4A28D85}" dt="2020-09-10T16:40:32.905" v="926" actId="20577"/>
          <ac:spMkLst>
            <pc:docMk/>
            <pc:sldMk cId="1431580161" sldId="292"/>
            <ac:spMk id="2" creationId="{18867476-C64A-4E04-B217-E9C8B72842B2}"/>
          </ac:spMkLst>
        </pc:spChg>
        <pc:picChg chg="mod">
          <ac:chgData name="Frank Hufnagel" userId="S::frank@finevisuals.de::e452df13-3c83-4459-b441-5bfa95780685" providerId="AD" clId="Web-{013C2EE7-FA6F-496B-758C-B6BFF4A28D85}" dt="2020-09-10T16:40:49.890" v="935" actId="1076"/>
          <ac:picMkLst>
            <pc:docMk/>
            <pc:sldMk cId="1431580161" sldId="292"/>
            <ac:picMk id="20" creationId="{414751EB-8B76-4399-945A-3863AF6A39F1}"/>
          </ac:picMkLst>
        </pc:picChg>
        <pc:picChg chg="mod">
          <ac:chgData name="Frank Hufnagel" userId="S::frank@finevisuals.de::e452df13-3c83-4459-b441-5bfa95780685" providerId="AD" clId="Web-{013C2EE7-FA6F-496B-758C-B6BFF4A28D85}" dt="2020-09-10T16:40:42.655" v="931" actId="1076"/>
          <ac:picMkLst>
            <pc:docMk/>
            <pc:sldMk cId="1431580161" sldId="292"/>
            <ac:picMk id="22" creationId="{056CAC43-6FBD-4808-9ED1-128F4873ADE5}"/>
          </ac:picMkLst>
        </pc:picChg>
        <pc:picChg chg="mod">
          <ac:chgData name="Frank Hufnagel" userId="S::frank@finevisuals.de::e452df13-3c83-4459-b441-5bfa95780685" providerId="AD" clId="Web-{013C2EE7-FA6F-496B-758C-B6BFF4A28D85}" dt="2020-09-10T16:41:24.171" v="938" actId="1076"/>
          <ac:picMkLst>
            <pc:docMk/>
            <pc:sldMk cId="1431580161" sldId="292"/>
            <ac:picMk id="24" creationId="{8691E435-D4D9-4176-8AA8-ABC0564FD598}"/>
          </ac:picMkLst>
        </pc:picChg>
      </pc:sldChg>
      <pc:sldChg chg="add del replId">
        <pc:chgData name="Frank Hufnagel" userId="S::frank@finevisuals.de::e452df13-3c83-4459-b441-5bfa95780685" providerId="AD" clId="Web-{013C2EE7-FA6F-496B-758C-B6BFF4A28D85}" dt="2020-09-10T16:34:03.169" v="844"/>
        <pc:sldMkLst>
          <pc:docMk/>
          <pc:sldMk cId="1985054117" sldId="292"/>
        </pc:sldMkLst>
      </pc:sldChg>
      <pc:sldChg chg="add del replId">
        <pc:chgData name="Frank Hufnagel" userId="S::frank@finevisuals.de::e452df13-3c83-4459-b441-5bfa95780685" providerId="AD" clId="Web-{013C2EE7-FA6F-496B-758C-B6BFF4A28D85}" dt="2020-09-10T16:34:07.122" v="846"/>
        <pc:sldMkLst>
          <pc:docMk/>
          <pc:sldMk cId="2284700500" sldId="292"/>
        </pc:sldMkLst>
      </pc:sldChg>
      <pc:sldChg chg="modSp add replId modNotes">
        <pc:chgData name="Frank Hufnagel" userId="S::frank@finevisuals.de::e452df13-3c83-4459-b441-5bfa95780685" providerId="AD" clId="Web-{013C2EE7-FA6F-496B-758C-B6BFF4A28D85}" dt="2020-09-10T16:43:29.922" v="984"/>
        <pc:sldMkLst>
          <pc:docMk/>
          <pc:sldMk cId="876673452" sldId="293"/>
        </pc:sldMkLst>
        <pc:spChg chg="mod">
          <ac:chgData name="Frank Hufnagel" userId="S::frank@finevisuals.de::e452df13-3c83-4459-b441-5bfa95780685" providerId="AD" clId="Web-{013C2EE7-FA6F-496B-758C-B6BFF4A28D85}" dt="2020-09-10T16:42:02.812" v="944" actId="20577"/>
          <ac:spMkLst>
            <pc:docMk/>
            <pc:sldMk cId="876673452" sldId="293"/>
            <ac:spMk id="2" creationId="{18867476-C64A-4E04-B217-E9C8B72842B2}"/>
          </ac:spMkLst>
        </pc:spChg>
      </pc:sldChg>
      <pc:sldChg chg="modSp add replId modNotes">
        <pc:chgData name="Frank Hufnagel" userId="S::frank@finevisuals.de::e452df13-3c83-4459-b441-5bfa95780685" providerId="AD" clId="Web-{013C2EE7-FA6F-496B-758C-B6BFF4A28D85}" dt="2020-09-10T16:43:33.266" v="985"/>
        <pc:sldMkLst>
          <pc:docMk/>
          <pc:sldMk cId="3482990719" sldId="294"/>
        </pc:sldMkLst>
        <pc:spChg chg="mod">
          <ac:chgData name="Frank Hufnagel" userId="S::frank@finevisuals.de::e452df13-3c83-4459-b441-5bfa95780685" providerId="AD" clId="Web-{013C2EE7-FA6F-496B-758C-B6BFF4A28D85}" dt="2020-09-10T16:42:14.453" v="952" actId="20577"/>
          <ac:spMkLst>
            <pc:docMk/>
            <pc:sldMk cId="3482990719" sldId="294"/>
            <ac:spMk id="2" creationId="{18867476-C64A-4E04-B217-E9C8B72842B2}"/>
          </ac:spMkLst>
        </pc:spChg>
      </pc:sldChg>
      <pc:sldChg chg="modSp add replId modNotes">
        <pc:chgData name="Frank Hufnagel" userId="S::frank@finevisuals.de::e452df13-3c83-4459-b441-5bfa95780685" providerId="AD" clId="Web-{013C2EE7-FA6F-496B-758C-B6BFF4A28D85}" dt="2020-09-10T16:43:37.266" v="986"/>
        <pc:sldMkLst>
          <pc:docMk/>
          <pc:sldMk cId="1212985363" sldId="295"/>
        </pc:sldMkLst>
        <pc:spChg chg="mod">
          <ac:chgData name="Frank Hufnagel" userId="S::frank@finevisuals.de::e452df13-3c83-4459-b441-5bfa95780685" providerId="AD" clId="Web-{013C2EE7-FA6F-496B-758C-B6BFF4A28D85}" dt="2020-09-10T16:42:22.375" v="956" actId="20577"/>
          <ac:spMkLst>
            <pc:docMk/>
            <pc:sldMk cId="1212985363" sldId="295"/>
            <ac:spMk id="2" creationId="{18867476-C64A-4E04-B217-E9C8B72842B2}"/>
          </ac:spMkLst>
        </pc:spChg>
      </pc:sldChg>
      <pc:sldChg chg="modSp add replId modNotes">
        <pc:chgData name="Frank Hufnagel" userId="S::frank@finevisuals.de::e452df13-3c83-4459-b441-5bfa95780685" providerId="AD" clId="Web-{013C2EE7-FA6F-496B-758C-B6BFF4A28D85}" dt="2020-09-10T16:43:42.516" v="987"/>
        <pc:sldMkLst>
          <pc:docMk/>
          <pc:sldMk cId="359223811" sldId="296"/>
        </pc:sldMkLst>
        <pc:spChg chg="mod">
          <ac:chgData name="Frank Hufnagel" userId="S::frank@finevisuals.de::e452df13-3c83-4459-b441-5bfa95780685" providerId="AD" clId="Web-{013C2EE7-FA6F-496B-758C-B6BFF4A28D85}" dt="2020-09-10T16:42:33.172" v="962" actId="20577"/>
          <ac:spMkLst>
            <pc:docMk/>
            <pc:sldMk cId="359223811" sldId="296"/>
            <ac:spMk id="2" creationId="{18867476-C64A-4E04-B217-E9C8B72842B2}"/>
          </ac:spMkLst>
        </pc:spChg>
      </pc:sldChg>
      <pc:sldChg chg="modSp add replId modNotes">
        <pc:chgData name="Frank Hufnagel" userId="S::frank@finevisuals.de::e452df13-3c83-4459-b441-5bfa95780685" providerId="AD" clId="Web-{013C2EE7-FA6F-496B-758C-B6BFF4A28D85}" dt="2020-09-10T16:43:46.454" v="988"/>
        <pc:sldMkLst>
          <pc:docMk/>
          <pc:sldMk cId="1267764192" sldId="297"/>
        </pc:sldMkLst>
        <pc:spChg chg="mod">
          <ac:chgData name="Frank Hufnagel" userId="S::frank@finevisuals.de::e452df13-3c83-4459-b441-5bfa95780685" providerId="AD" clId="Web-{013C2EE7-FA6F-496B-758C-B6BFF4A28D85}" dt="2020-09-10T16:42:44.891" v="974" actId="20577"/>
          <ac:spMkLst>
            <pc:docMk/>
            <pc:sldMk cId="1267764192" sldId="297"/>
            <ac:spMk id="2" creationId="{18867476-C64A-4E04-B217-E9C8B72842B2}"/>
          </ac:spMkLst>
        </pc:spChg>
      </pc:sldChg>
      <pc:sldChg chg="modSp add replId modNotes">
        <pc:chgData name="Frank Hufnagel" userId="S::frank@finevisuals.de::e452df13-3c83-4459-b441-5bfa95780685" providerId="AD" clId="Web-{013C2EE7-FA6F-496B-758C-B6BFF4A28D85}" dt="2020-09-10T16:43:51.625" v="989"/>
        <pc:sldMkLst>
          <pc:docMk/>
          <pc:sldMk cId="3397375730" sldId="298"/>
        </pc:sldMkLst>
        <pc:spChg chg="mod">
          <ac:chgData name="Frank Hufnagel" userId="S::frank@finevisuals.de::e452df13-3c83-4459-b441-5bfa95780685" providerId="AD" clId="Web-{013C2EE7-FA6F-496B-758C-B6BFF4A28D85}" dt="2020-09-10T16:42:58.219" v="981" actId="20577"/>
          <ac:spMkLst>
            <pc:docMk/>
            <pc:sldMk cId="3397375730" sldId="298"/>
            <ac:spMk id="2" creationId="{18867476-C64A-4E04-B217-E9C8B72842B2}"/>
          </ac:spMkLst>
        </pc:spChg>
      </pc:sldChg>
    </pc:docChg>
  </pc:docChgLst>
  <pc:docChgLst>
    <pc:chgData name="Frank Hufnagel" userId="S::frank@finevisuals.de::e452df13-3c83-4459-b441-5bfa95780685" providerId="AD" clId="Web-{33F837BC-E12D-4AAD-83D5-7D7FA6C33B0E}"/>
    <pc:docChg chg="addSld delSld modSld sldOrd">
      <pc:chgData name="Frank Hufnagel" userId="S::frank@finevisuals.de::e452df13-3c83-4459-b441-5bfa95780685" providerId="AD" clId="Web-{33F837BC-E12D-4AAD-83D5-7D7FA6C33B0E}" dt="2020-09-23T17:17:43.981" v="1594"/>
      <pc:docMkLst>
        <pc:docMk/>
      </pc:docMkLst>
      <pc:sldChg chg="del">
        <pc:chgData name="Frank Hufnagel" userId="S::frank@finevisuals.de::e452df13-3c83-4459-b441-5bfa95780685" providerId="AD" clId="Web-{33F837BC-E12D-4AAD-83D5-7D7FA6C33B0E}" dt="2020-09-23T15:44:27.262" v="124"/>
        <pc:sldMkLst>
          <pc:docMk/>
          <pc:sldMk cId="3805662266" sldId="274"/>
        </pc:sldMkLst>
      </pc:sldChg>
      <pc:sldChg chg="del">
        <pc:chgData name="Frank Hufnagel" userId="S::frank@finevisuals.de::e452df13-3c83-4459-b441-5bfa95780685" providerId="AD" clId="Web-{33F837BC-E12D-4AAD-83D5-7D7FA6C33B0E}" dt="2020-09-23T15:44:26.324" v="123"/>
        <pc:sldMkLst>
          <pc:docMk/>
          <pc:sldMk cId="379795575" sldId="301"/>
        </pc:sldMkLst>
      </pc:sldChg>
      <pc:sldChg chg="del">
        <pc:chgData name="Frank Hufnagel" userId="S::frank@finevisuals.de::e452df13-3c83-4459-b441-5bfa95780685" providerId="AD" clId="Web-{33F837BC-E12D-4AAD-83D5-7D7FA6C33B0E}" dt="2020-09-23T15:44:28.074" v="125"/>
        <pc:sldMkLst>
          <pc:docMk/>
          <pc:sldMk cId="213490394" sldId="302"/>
        </pc:sldMkLst>
      </pc:sldChg>
      <pc:sldChg chg="modSp">
        <pc:chgData name="Frank Hufnagel" userId="S::frank@finevisuals.de::e452df13-3c83-4459-b441-5bfa95780685" providerId="AD" clId="Web-{33F837BC-E12D-4AAD-83D5-7D7FA6C33B0E}" dt="2020-09-23T15:44:44.637" v="143" actId="20577"/>
        <pc:sldMkLst>
          <pc:docMk/>
          <pc:sldMk cId="2718031737" sldId="303"/>
        </pc:sldMkLst>
        <pc:spChg chg="mod">
          <ac:chgData name="Frank Hufnagel" userId="S::frank@finevisuals.de::e452df13-3c83-4459-b441-5bfa95780685" providerId="AD" clId="Web-{33F837BC-E12D-4AAD-83D5-7D7FA6C33B0E}" dt="2020-09-23T15:44:35.277" v="132" actId="20577"/>
          <ac:spMkLst>
            <pc:docMk/>
            <pc:sldMk cId="2718031737" sldId="303"/>
            <ac:spMk id="2" creationId="{E2DA7498-714C-4E1F-A6BE-7C8A53DA616C}"/>
          </ac:spMkLst>
        </pc:spChg>
        <pc:spChg chg="mod">
          <ac:chgData name="Frank Hufnagel" userId="S::frank@finevisuals.de::e452df13-3c83-4459-b441-5bfa95780685" providerId="AD" clId="Web-{33F837BC-E12D-4AAD-83D5-7D7FA6C33B0E}" dt="2020-09-23T15:44:44.637" v="143" actId="20577"/>
          <ac:spMkLst>
            <pc:docMk/>
            <pc:sldMk cId="2718031737" sldId="303"/>
            <ac:spMk id="3" creationId="{7DBA442B-9C66-4100-859C-5D901CBF8FD2}"/>
          </ac:spMkLst>
        </pc:spChg>
      </pc:sldChg>
      <pc:sldChg chg="addSp delSp modSp del">
        <pc:chgData name="Frank Hufnagel" userId="S::frank@finevisuals.de::e452df13-3c83-4459-b441-5bfa95780685" providerId="AD" clId="Web-{33F837BC-E12D-4AAD-83D5-7D7FA6C33B0E}" dt="2020-09-23T17:17:43.981" v="1594"/>
        <pc:sldMkLst>
          <pc:docMk/>
          <pc:sldMk cId="1062423298" sldId="304"/>
        </pc:sldMkLst>
        <pc:spChg chg="mod">
          <ac:chgData name="Frank Hufnagel" userId="S::frank@finevisuals.de::e452df13-3c83-4459-b441-5bfa95780685" providerId="AD" clId="Web-{33F837BC-E12D-4AAD-83D5-7D7FA6C33B0E}" dt="2020-09-23T15:46:35.949" v="289" actId="20577"/>
          <ac:spMkLst>
            <pc:docMk/>
            <pc:sldMk cId="1062423298" sldId="304"/>
            <ac:spMk id="2" creationId="{F4054B44-3BE7-4F0C-8002-FCE435641CC1}"/>
          </ac:spMkLst>
        </pc:spChg>
        <pc:spChg chg="add mod">
          <ac:chgData name="Frank Hufnagel" userId="S::frank@finevisuals.de::e452df13-3c83-4459-b441-5bfa95780685" providerId="AD" clId="Web-{33F837BC-E12D-4AAD-83D5-7D7FA6C33B0E}" dt="2020-09-23T15:46:55.231" v="295" actId="14100"/>
          <ac:spMkLst>
            <pc:docMk/>
            <pc:sldMk cId="1062423298" sldId="304"/>
            <ac:spMk id="3" creationId="{D9C81F48-EA39-4F12-A4D9-FF056AE7BEDA}"/>
          </ac:spMkLst>
        </pc:spChg>
        <pc:picChg chg="del">
          <ac:chgData name="Frank Hufnagel" userId="S::frank@finevisuals.de::e452df13-3c83-4459-b441-5bfa95780685" providerId="AD" clId="Web-{33F837BC-E12D-4AAD-83D5-7D7FA6C33B0E}" dt="2020-09-23T15:46:36.324" v="291"/>
          <ac:picMkLst>
            <pc:docMk/>
            <pc:sldMk cId="1062423298" sldId="304"/>
            <ac:picMk id="4" creationId="{23795445-5AA5-4533-8C0B-B281469153B7}"/>
          </ac:picMkLst>
        </pc:picChg>
      </pc:sldChg>
      <pc:sldChg chg="del">
        <pc:chgData name="Frank Hufnagel" userId="S::frank@finevisuals.de::e452df13-3c83-4459-b441-5bfa95780685" providerId="AD" clId="Web-{33F837BC-E12D-4AAD-83D5-7D7FA6C33B0E}" dt="2020-09-23T15:45:23.356" v="223"/>
        <pc:sldMkLst>
          <pc:docMk/>
          <pc:sldMk cId="4185370739" sldId="305"/>
        </pc:sldMkLst>
      </pc:sldChg>
      <pc:sldChg chg="del">
        <pc:chgData name="Frank Hufnagel" userId="S::frank@finevisuals.de::e452df13-3c83-4459-b441-5bfa95780685" providerId="AD" clId="Web-{33F837BC-E12D-4AAD-83D5-7D7FA6C33B0E}" dt="2020-09-23T15:45:24.309" v="224"/>
        <pc:sldMkLst>
          <pc:docMk/>
          <pc:sldMk cId="2996345320" sldId="306"/>
        </pc:sldMkLst>
      </pc:sldChg>
      <pc:sldChg chg="del">
        <pc:chgData name="Frank Hufnagel" userId="S::frank@finevisuals.de::e452df13-3c83-4459-b441-5bfa95780685" providerId="AD" clId="Web-{33F837BC-E12D-4AAD-83D5-7D7FA6C33B0E}" dt="2020-09-23T15:45:22.934" v="222"/>
        <pc:sldMkLst>
          <pc:docMk/>
          <pc:sldMk cId="4126978205" sldId="307"/>
        </pc:sldMkLst>
      </pc:sldChg>
      <pc:sldChg chg="del">
        <pc:chgData name="Frank Hufnagel" userId="S::frank@finevisuals.de::e452df13-3c83-4459-b441-5bfa95780685" providerId="AD" clId="Web-{33F837BC-E12D-4AAD-83D5-7D7FA6C33B0E}" dt="2020-09-23T15:45:24.762" v="225"/>
        <pc:sldMkLst>
          <pc:docMk/>
          <pc:sldMk cId="713727725" sldId="308"/>
        </pc:sldMkLst>
      </pc:sldChg>
      <pc:sldChg chg="del">
        <pc:chgData name="Frank Hufnagel" userId="S::frank@finevisuals.de::e452df13-3c83-4459-b441-5bfa95780685" providerId="AD" clId="Web-{33F837BC-E12D-4AAD-83D5-7D7FA6C33B0E}" dt="2020-09-23T15:45:26.434" v="226"/>
        <pc:sldMkLst>
          <pc:docMk/>
          <pc:sldMk cId="1327189547" sldId="309"/>
        </pc:sldMkLst>
      </pc:sldChg>
      <pc:sldChg chg="del">
        <pc:chgData name="Frank Hufnagel" userId="S::frank@finevisuals.de::e452df13-3c83-4459-b441-5bfa95780685" providerId="AD" clId="Web-{33F837BC-E12D-4AAD-83D5-7D7FA6C33B0E}" dt="2020-09-23T15:45:33.777" v="268"/>
        <pc:sldMkLst>
          <pc:docMk/>
          <pc:sldMk cId="1082534760" sldId="310"/>
        </pc:sldMkLst>
      </pc:sldChg>
      <pc:sldChg chg="del">
        <pc:chgData name="Frank Hufnagel" userId="S::frank@finevisuals.de::e452df13-3c83-4459-b441-5bfa95780685" providerId="AD" clId="Web-{33F837BC-E12D-4AAD-83D5-7D7FA6C33B0E}" dt="2020-09-23T15:45:33.777" v="267"/>
        <pc:sldMkLst>
          <pc:docMk/>
          <pc:sldMk cId="3461970022" sldId="311"/>
        </pc:sldMkLst>
      </pc:sldChg>
      <pc:sldChg chg="del">
        <pc:chgData name="Frank Hufnagel" userId="S::frank@finevisuals.de::e452df13-3c83-4459-b441-5bfa95780685" providerId="AD" clId="Web-{33F837BC-E12D-4AAD-83D5-7D7FA6C33B0E}" dt="2020-09-23T15:45:33.777" v="266"/>
        <pc:sldMkLst>
          <pc:docMk/>
          <pc:sldMk cId="1309833160" sldId="312"/>
        </pc:sldMkLst>
      </pc:sldChg>
      <pc:sldChg chg="del">
        <pc:chgData name="Frank Hufnagel" userId="S::frank@finevisuals.de::e452df13-3c83-4459-b441-5bfa95780685" providerId="AD" clId="Web-{33F837BC-E12D-4AAD-83D5-7D7FA6C33B0E}" dt="2020-09-23T15:45:33.777" v="265"/>
        <pc:sldMkLst>
          <pc:docMk/>
          <pc:sldMk cId="1425945055" sldId="313"/>
        </pc:sldMkLst>
      </pc:sldChg>
      <pc:sldChg chg="del">
        <pc:chgData name="Frank Hufnagel" userId="S::frank@finevisuals.de::e452df13-3c83-4459-b441-5bfa95780685" providerId="AD" clId="Web-{33F837BC-E12D-4AAD-83D5-7D7FA6C33B0E}" dt="2020-09-23T15:45:33.777" v="264"/>
        <pc:sldMkLst>
          <pc:docMk/>
          <pc:sldMk cId="1338355307" sldId="314"/>
        </pc:sldMkLst>
      </pc:sldChg>
      <pc:sldChg chg="del">
        <pc:chgData name="Frank Hufnagel" userId="S::frank@finevisuals.de::e452df13-3c83-4459-b441-5bfa95780685" providerId="AD" clId="Web-{33F837BC-E12D-4AAD-83D5-7D7FA6C33B0E}" dt="2020-09-23T15:45:33.777" v="263"/>
        <pc:sldMkLst>
          <pc:docMk/>
          <pc:sldMk cId="4020150473" sldId="315"/>
        </pc:sldMkLst>
      </pc:sldChg>
      <pc:sldChg chg="del">
        <pc:chgData name="Frank Hufnagel" userId="S::frank@finevisuals.de::e452df13-3c83-4459-b441-5bfa95780685" providerId="AD" clId="Web-{33F837BC-E12D-4AAD-83D5-7D7FA6C33B0E}" dt="2020-09-23T15:45:33.777" v="262"/>
        <pc:sldMkLst>
          <pc:docMk/>
          <pc:sldMk cId="3717296952" sldId="316"/>
        </pc:sldMkLst>
      </pc:sldChg>
      <pc:sldChg chg="del">
        <pc:chgData name="Frank Hufnagel" userId="S::frank@finevisuals.de::e452df13-3c83-4459-b441-5bfa95780685" providerId="AD" clId="Web-{33F837BC-E12D-4AAD-83D5-7D7FA6C33B0E}" dt="2020-09-23T15:45:33.777" v="261"/>
        <pc:sldMkLst>
          <pc:docMk/>
          <pc:sldMk cId="1526709907" sldId="317"/>
        </pc:sldMkLst>
      </pc:sldChg>
      <pc:sldChg chg="del">
        <pc:chgData name="Frank Hufnagel" userId="S::frank@finevisuals.de::e452df13-3c83-4459-b441-5bfa95780685" providerId="AD" clId="Web-{33F837BC-E12D-4AAD-83D5-7D7FA6C33B0E}" dt="2020-09-23T15:45:33.777" v="260"/>
        <pc:sldMkLst>
          <pc:docMk/>
          <pc:sldMk cId="1595211814" sldId="318"/>
        </pc:sldMkLst>
      </pc:sldChg>
      <pc:sldChg chg="del">
        <pc:chgData name="Frank Hufnagel" userId="S::frank@finevisuals.de::e452df13-3c83-4459-b441-5bfa95780685" providerId="AD" clId="Web-{33F837BC-E12D-4AAD-83D5-7D7FA6C33B0E}" dt="2020-09-23T15:45:33.777" v="259"/>
        <pc:sldMkLst>
          <pc:docMk/>
          <pc:sldMk cId="273645251" sldId="319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58"/>
        <pc:sldMkLst>
          <pc:docMk/>
          <pc:sldMk cId="341711451" sldId="320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57"/>
        <pc:sldMkLst>
          <pc:docMk/>
          <pc:sldMk cId="3287293376" sldId="321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56"/>
        <pc:sldMkLst>
          <pc:docMk/>
          <pc:sldMk cId="573963234" sldId="322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55"/>
        <pc:sldMkLst>
          <pc:docMk/>
          <pc:sldMk cId="2457051411" sldId="323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54"/>
        <pc:sldMkLst>
          <pc:docMk/>
          <pc:sldMk cId="3786289968" sldId="324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53"/>
        <pc:sldMkLst>
          <pc:docMk/>
          <pc:sldMk cId="3443299835" sldId="325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52"/>
        <pc:sldMkLst>
          <pc:docMk/>
          <pc:sldMk cId="271556589" sldId="326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51"/>
        <pc:sldMkLst>
          <pc:docMk/>
          <pc:sldMk cId="2017694546" sldId="327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50"/>
        <pc:sldMkLst>
          <pc:docMk/>
          <pc:sldMk cId="4051935579" sldId="328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46"/>
        <pc:sldMkLst>
          <pc:docMk/>
          <pc:sldMk cId="2579353904" sldId="329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45"/>
        <pc:sldMkLst>
          <pc:docMk/>
          <pc:sldMk cId="341960552" sldId="330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47"/>
        <pc:sldMkLst>
          <pc:docMk/>
          <pc:sldMk cId="44555624" sldId="331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44"/>
        <pc:sldMkLst>
          <pc:docMk/>
          <pc:sldMk cId="208367446" sldId="332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43"/>
        <pc:sldMkLst>
          <pc:docMk/>
          <pc:sldMk cId="1819699398" sldId="333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42"/>
        <pc:sldMkLst>
          <pc:docMk/>
          <pc:sldMk cId="380827376" sldId="334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41"/>
        <pc:sldMkLst>
          <pc:docMk/>
          <pc:sldMk cId="1936250391" sldId="335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40"/>
        <pc:sldMkLst>
          <pc:docMk/>
          <pc:sldMk cId="2549016970" sldId="336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38"/>
        <pc:sldMkLst>
          <pc:docMk/>
          <pc:sldMk cId="4018108028" sldId="338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39"/>
        <pc:sldMkLst>
          <pc:docMk/>
          <pc:sldMk cId="1769956882" sldId="339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37"/>
        <pc:sldMkLst>
          <pc:docMk/>
          <pc:sldMk cId="2330177780" sldId="340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36"/>
        <pc:sldMkLst>
          <pc:docMk/>
          <pc:sldMk cId="453306637" sldId="341"/>
        </pc:sldMkLst>
      </pc:sldChg>
      <pc:sldChg chg="modSp">
        <pc:chgData name="Frank Hufnagel" userId="S::frank@finevisuals.de::e452df13-3c83-4459-b441-5bfa95780685" providerId="AD" clId="Web-{33F837BC-E12D-4AAD-83D5-7D7FA6C33B0E}" dt="2020-09-23T16:20:15.332" v="1025" actId="20577"/>
        <pc:sldMkLst>
          <pc:docMk/>
          <pc:sldMk cId="3186966581" sldId="342"/>
        </pc:sldMkLst>
        <pc:spChg chg="mod">
          <ac:chgData name="Frank Hufnagel" userId="S::frank@finevisuals.de::e452df13-3c83-4459-b441-5bfa95780685" providerId="AD" clId="Web-{33F837BC-E12D-4AAD-83D5-7D7FA6C33B0E}" dt="2020-09-23T15:43:25.074" v="12" actId="20577"/>
          <ac:spMkLst>
            <pc:docMk/>
            <pc:sldMk cId="3186966581" sldId="342"/>
            <ac:spMk id="2" creationId="{CD6E1CEC-FEEF-4CC5-B3F6-6389A5E1EAF4}"/>
          </ac:spMkLst>
        </pc:spChg>
        <pc:spChg chg="mod">
          <ac:chgData name="Frank Hufnagel" userId="S::frank@finevisuals.de::e452df13-3c83-4459-b441-5bfa95780685" providerId="AD" clId="Web-{33F837BC-E12D-4AAD-83D5-7D7FA6C33B0E}" dt="2020-09-23T16:20:15.332" v="1025" actId="20577"/>
          <ac:spMkLst>
            <pc:docMk/>
            <pc:sldMk cId="3186966581" sldId="342"/>
            <ac:spMk id="3" creationId="{D81D6941-775A-4989-AB11-3CC0D4BEC6C1}"/>
          </ac:spMkLst>
        </pc:spChg>
      </pc:sldChg>
      <pc:sldChg chg="del">
        <pc:chgData name="Frank Hufnagel" userId="S::frank@finevisuals.de::e452df13-3c83-4459-b441-5bfa95780685" providerId="AD" clId="Web-{33F837BC-E12D-4AAD-83D5-7D7FA6C33B0E}" dt="2020-09-23T15:45:33.746" v="235"/>
        <pc:sldMkLst>
          <pc:docMk/>
          <pc:sldMk cId="3462491763" sldId="343"/>
        </pc:sldMkLst>
      </pc:sldChg>
      <pc:sldChg chg="del">
        <pc:chgData name="Frank Hufnagel" userId="S::frank@finevisuals.de::e452df13-3c83-4459-b441-5bfa95780685" providerId="AD" clId="Web-{33F837BC-E12D-4AAD-83D5-7D7FA6C33B0E}" dt="2020-09-23T15:44:25.074" v="122"/>
        <pc:sldMkLst>
          <pc:docMk/>
          <pc:sldMk cId="2578265147" sldId="344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49"/>
        <pc:sldMkLst>
          <pc:docMk/>
          <pc:sldMk cId="883063747" sldId="345"/>
        </pc:sldMkLst>
      </pc:sldChg>
      <pc:sldChg chg="del">
        <pc:chgData name="Frank Hufnagel" userId="S::frank@finevisuals.de::e452df13-3c83-4459-b441-5bfa95780685" providerId="AD" clId="Web-{33F837BC-E12D-4AAD-83D5-7D7FA6C33B0E}" dt="2020-09-23T15:45:33.762" v="248"/>
        <pc:sldMkLst>
          <pc:docMk/>
          <pc:sldMk cId="2772843783" sldId="346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34"/>
        <pc:sldMkLst>
          <pc:docMk/>
          <pc:sldMk cId="3021639347" sldId="347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33"/>
        <pc:sldMkLst>
          <pc:docMk/>
          <pc:sldMk cId="3802360725" sldId="349"/>
        </pc:sldMkLst>
      </pc:sldChg>
      <pc:sldChg chg="del">
        <pc:chgData name="Frank Hufnagel" userId="S::frank@finevisuals.de::e452df13-3c83-4459-b441-5bfa95780685" providerId="AD" clId="Web-{33F837BC-E12D-4AAD-83D5-7D7FA6C33B0E}" dt="2020-09-23T15:45:33.731" v="229"/>
        <pc:sldMkLst>
          <pc:docMk/>
          <pc:sldMk cId="3257259796" sldId="350"/>
        </pc:sldMkLst>
      </pc:sldChg>
      <pc:sldChg chg="del">
        <pc:chgData name="Frank Hufnagel" userId="S::frank@finevisuals.de::e452df13-3c83-4459-b441-5bfa95780685" providerId="AD" clId="Web-{33F837BC-E12D-4AAD-83D5-7D7FA6C33B0E}" dt="2020-09-23T15:45:33.731" v="228"/>
        <pc:sldMkLst>
          <pc:docMk/>
          <pc:sldMk cId="437881707" sldId="351"/>
        </pc:sldMkLst>
      </pc:sldChg>
      <pc:sldChg chg="del">
        <pc:chgData name="Frank Hufnagel" userId="S::frank@finevisuals.de::e452df13-3c83-4459-b441-5bfa95780685" providerId="AD" clId="Web-{33F837BC-E12D-4AAD-83D5-7D7FA6C33B0E}" dt="2020-09-23T15:45:33.731" v="227"/>
        <pc:sldMkLst>
          <pc:docMk/>
          <pc:sldMk cId="3247344128" sldId="352"/>
        </pc:sldMkLst>
      </pc:sldChg>
      <pc:sldChg chg="del">
        <pc:chgData name="Frank Hufnagel" userId="S::frank@finevisuals.de::e452df13-3c83-4459-b441-5bfa95780685" providerId="AD" clId="Web-{33F837BC-E12D-4AAD-83D5-7D7FA6C33B0E}" dt="2020-09-23T15:45:33.731" v="230"/>
        <pc:sldMkLst>
          <pc:docMk/>
          <pc:sldMk cId="4073761300" sldId="353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32"/>
        <pc:sldMkLst>
          <pc:docMk/>
          <pc:sldMk cId="3677425146" sldId="354"/>
        </pc:sldMkLst>
      </pc:sldChg>
      <pc:sldChg chg="del">
        <pc:chgData name="Frank Hufnagel" userId="S::frank@finevisuals.de::e452df13-3c83-4459-b441-5bfa95780685" providerId="AD" clId="Web-{33F837BC-E12D-4AAD-83D5-7D7FA6C33B0E}" dt="2020-09-23T15:45:33.746" v="231"/>
        <pc:sldMkLst>
          <pc:docMk/>
          <pc:sldMk cId="2361952396" sldId="355"/>
        </pc:sldMkLst>
      </pc:sldChg>
      <pc:sldChg chg="modSp add ord replId">
        <pc:chgData name="Frank Hufnagel" userId="S::frank@finevisuals.de::e452df13-3c83-4459-b441-5bfa95780685" providerId="AD" clId="Web-{33F837BC-E12D-4AAD-83D5-7D7FA6C33B0E}" dt="2020-09-23T16:20:22.003" v="1028"/>
        <pc:sldMkLst>
          <pc:docMk/>
          <pc:sldMk cId="908317363" sldId="356"/>
        </pc:sldMkLst>
        <pc:spChg chg="mod">
          <ac:chgData name="Frank Hufnagel" userId="S::frank@finevisuals.de::e452df13-3c83-4459-b441-5bfa95780685" providerId="AD" clId="Web-{33F837BC-E12D-4AAD-83D5-7D7FA6C33B0E}" dt="2020-09-23T15:44:58.356" v="161" actId="20577"/>
          <ac:spMkLst>
            <pc:docMk/>
            <pc:sldMk cId="908317363" sldId="356"/>
            <ac:spMk id="2" creationId="{E2DA7498-714C-4E1F-A6BE-7C8A53DA616C}"/>
          </ac:spMkLst>
        </pc:spChg>
        <pc:spChg chg="mod">
          <ac:chgData name="Frank Hufnagel" userId="S::frank@finevisuals.de::e452df13-3c83-4459-b441-5bfa95780685" providerId="AD" clId="Web-{33F837BC-E12D-4AAD-83D5-7D7FA6C33B0E}" dt="2020-09-23T15:45:02.340" v="176" actId="20577"/>
          <ac:spMkLst>
            <pc:docMk/>
            <pc:sldMk cId="908317363" sldId="356"/>
            <ac:spMk id="3" creationId="{7DBA442B-9C66-4100-859C-5D901CBF8FD2}"/>
          </ac:spMkLst>
        </pc:spChg>
      </pc:sldChg>
      <pc:sldChg chg="modSp add ord replId">
        <pc:chgData name="Frank Hufnagel" userId="S::frank@finevisuals.de::e452df13-3c83-4459-b441-5bfa95780685" providerId="AD" clId="Web-{33F837BC-E12D-4AAD-83D5-7D7FA6C33B0E}" dt="2020-09-23T16:20:37.800" v="1038" actId="20577"/>
        <pc:sldMkLst>
          <pc:docMk/>
          <pc:sldMk cId="1801190174" sldId="357"/>
        </pc:sldMkLst>
        <pc:spChg chg="mod">
          <ac:chgData name="Frank Hufnagel" userId="S::frank@finevisuals.de::e452df13-3c83-4459-b441-5bfa95780685" providerId="AD" clId="Web-{33F837BC-E12D-4AAD-83D5-7D7FA6C33B0E}" dt="2020-09-23T16:20:30.972" v="1034" actId="20577"/>
          <ac:spMkLst>
            <pc:docMk/>
            <pc:sldMk cId="1801190174" sldId="357"/>
            <ac:spMk id="2" creationId="{E2DA7498-714C-4E1F-A6BE-7C8A53DA616C}"/>
          </ac:spMkLst>
        </pc:spChg>
        <pc:spChg chg="mod">
          <ac:chgData name="Frank Hufnagel" userId="S::frank@finevisuals.de::e452df13-3c83-4459-b441-5bfa95780685" providerId="AD" clId="Web-{33F837BC-E12D-4AAD-83D5-7D7FA6C33B0E}" dt="2020-09-23T16:20:37.800" v="1038" actId="20577"/>
          <ac:spMkLst>
            <pc:docMk/>
            <pc:sldMk cId="1801190174" sldId="357"/>
            <ac:spMk id="3" creationId="{7DBA442B-9C66-4100-859C-5D901CBF8FD2}"/>
          </ac:spMkLst>
        </pc:spChg>
      </pc:sldChg>
      <pc:sldChg chg="add del replId">
        <pc:chgData name="Frank Hufnagel" userId="S::frank@finevisuals.de::e452df13-3c83-4459-b441-5bfa95780685" providerId="AD" clId="Web-{33F837BC-E12D-4AAD-83D5-7D7FA6C33B0E}" dt="2020-09-23T15:45:06.293" v="180"/>
        <pc:sldMkLst>
          <pc:docMk/>
          <pc:sldMk cId="2519258290" sldId="357"/>
        </pc:sldMkLst>
      </pc:sldChg>
      <pc:sldChg chg="modSp new">
        <pc:chgData name="Frank Hufnagel" userId="S::frank@finevisuals.de::e452df13-3c83-4459-b441-5bfa95780685" providerId="AD" clId="Web-{33F837BC-E12D-4AAD-83D5-7D7FA6C33B0E}" dt="2020-09-23T15:51:50.293" v="453" actId="20577"/>
        <pc:sldMkLst>
          <pc:docMk/>
          <pc:sldMk cId="2301968526" sldId="358"/>
        </pc:sldMkLst>
        <pc:spChg chg="mod">
          <ac:chgData name="Frank Hufnagel" userId="S::frank@finevisuals.de::e452df13-3c83-4459-b441-5bfa95780685" providerId="AD" clId="Web-{33F837BC-E12D-4AAD-83D5-7D7FA6C33B0E}" dt="2020-09-23T15:51:50.293" v="453" actId="20577"/>
          <ac:spMkLst>
            <pc:docMk/>
            <pc:sldMk cId="2301968526" sldId="358"/>
            <ac:spMk id="2" creationId="{9E483ABE-9CC8-4736-9255-80366662D021}"/>
          </ac:spMkLst>
        </pc:spChg>
        <pc:spChg chg="mod">
          <ac:chgData name="Frank Hufnagel" userId="S::frank@finevisuals.de::e452df13-3c83-4459-b441-5bfa95780685" providerId="AD" clId="Web-{33F837BC-E12D-4AAD-83D5-7D7FA6C33B0E}" dt="2020-09-23T15:50:15.137" v="449" actId="20577"/>
          <ac:spMkLst>
            <pc:docMk/>
            <pc:sldMk cId="2301968526" sldId="358"/>
            <ac:spMk id="3" creationId="{445854A0-2284-4724-8E86-F5FF2DE5CD4A}"/>
          </ac:spMkLst>
        </pc:spChg>
      </pc:sldChg>
      <pc:sldChg chg="modSp add replId">
        <pc:chgData name="Frank Hufnagel" userId="S::frank@finevisuals.de::e452df13-3c83-4459-b441-5bfa95780685" providerId="AD" clId="Web-{33F837BC-E12D-4AAD-83D5-7D7FA6C33B0E}" dt="2020-09-23T16:30:26.665" v="1186" actId="20577"/>
        <pc:sldMkLst>
          <pc:docMk/>
          <pc:sldMk cId="3614547942" sldId="359"/>
        </pc:sldMkLst>
        <pc:spChg chg="mod">
          <ac:chgData name="Frank Hufnagel" userId="S::frank@finevisuals.de::e452df13-3c83-4459-b441-5bfa95780685" providerId="AD" clId="Web-{33F837BC-E12D-4AAD-83D5-7D7FA6C33B0E}" dt="2020-09-23T16:30:26.665" v="1186" actId="20577"/>
          <ac:spMkLst>
            <pc:docMk/>
            <pc:sldMk cId="3614547942" sldId="359"/>
            <ac:spMk id="2" creationId="{9E483ABE-9CC8-4736-9255-80366662D021}"/>
          </ac:spMkLst>
        </pc:spChg>
        <pc:spChg chg="mod">
          <ac:chgData name="Frank Hufnagel" userId="S::frank@finevisuals.de::e452df13-3c83-4459-b441-5bfa95780685" providerId="AD" clId="Web-{33F837BC-E12D-4AAD-83D5-7D7FA6C33B0E}" dt="2020-09-23T16:30:17.150" v="1178" actId="20577"/>
          <ac:spMkLst>
            <pc:docMk/>
            <pc:sldMk cId="3614547942" sldId="359"/>
            <ac:spMk id="3" creationId="{445854A0-2284-4724-8E86-F5FF2DE5CD4A}"/>
          </ac:spMkLst>
        </pc:spChg>
      </pc:sldChg>
      <pc:sldChg chg="modSp add replId">
        <pc:chgData name="Frank Hufnagel" userId="S::frank@finevisuals.de::e452df13-3c83-4459-b441-5bfa95780685" providerId="AD" clId="Web-{33F837BC-E12D-4AAD-83D5-7D7FA6C33B0E}" dt="2020-09-23T15:55:51.059" v="644" actId="20577"/>
        <pc:sldMkLst>
          <pc:docMk/>
          <pc:sldMk cId="3822181418" sldId="360"/>
        </pc:sldMkLst>
        <pc:spChg chg="mod">
          <ac:chgData name="Frank Hufnagel" userId="S::frank@finevisuals.de::e452df13-3c83-4459-b441-5bfa95780685" providerId="AD" clId="Web-{33F837BC-E12D-4AAD-83D5-7D7FA6C33B0E}" dt="2020-09-23T15:55:51.059" v="644" actId="20577"/>
          <ac:spMkLst>
            <pc:docMk/>
            <pc:sldMk cId="3822181418" sldId="360"/>
            <ac:spMk id="3" creationId="{445854A0-2284-4724-8E86-F5FF2DE5CD4A}"/>
          </ac:spMkLst>
        </pc:spChg>
      </pc:sldChg>
      <pc:sldChg chg="addSp delSp modSp add replId">
        <pc:chgData name="Frank Hufnagel" userId="S::frank@finevisuals.de::e452df13-3c83-4459-b441-5bfa95780685" providerId="AD" clId="Web-{33F837BC-E12D-4AAD-83D5-7D7FA6C33B0E}" dt="2020-09-23T16:08:38.779" v="856" actId="1076"/>
        <pc:sldMkLst>
          <pc:docMk/>
          <pc:sldMk cId="7598159" sldId="361"/>
        </pc:sldMkLst>
        <pc:spChg chg="mod">
          <ac:chgData name="Frank Hufnagel" userId="S::frank@finevisuals.de::e452df13-3c83-4459-b441-5bfa95780685" providerId="AD" clId="Web-{33F837BC-E12D-4AAD-83D5-7D7FA6C33B0E}" dt="2020-09-23T15:56:30.763" v="662" actId="20577"/>
          <ac:spMkLst>
            <pc:docMk/>
            <pc:sldMk cId="7598159" sldId="361"/>
            <ac:spMk id="2" creationId="{9E483ABE-9CC8-4736-9255-80366662D021}"/>
          </ac:spMkLst>
        </pc:spChg>
        <pc:spChg chg="del">
          <ac:chgData name="Frank Hufnagel" userId="S::frank@finevisuals.de::e452df13-3c83-4459-b441-5bfa95780685" providerId="AD" clId="Web-{33F837BC-E12D-4AAD-83D5-7D7FA6C33B0E}" dt="2020-09-23T15:56:06.731" v="648"/>
          <ac:spMkLst>
            <pc:docMk/>
            <pc:sldMk cId="7598159" sldId="361"/>
            <ac:spMk id="3" creationId="{445854A0-2284-4724-8E86-F5FF2DE5CD4A}"/>
          </ac:spMkLst>
        </pc:spChg>
        <pc:spChg chg="add del mod">
          <ac:chgData name="Frank Hufnagel" userId="S::frank@finevisuals.de::e452df13-3c83-4459-b441-5bfa95780685" providerId="AD" clId="Web-{33F837BC-E12D-4AAD-83D5-7D7FA6C33B0E}" dt="2020-09-23T15:56:11.528" v="649"/>
          <ac:spMkLst>
            <pc:docMk/>
            <pc:sldMk cId="7598159" sldId="361"/>
            <ac:spMk id="5" creationId="{B42E7E03-6B7B-404E-B087-B6C5FC36C4B2}"/>
          </ac:spMkLst>
        </pc:spChg>
        <pc:spChg chg="add mod">
          <ac:chgData name="Frank Hufnagel" userId="S::frank@finevisuals.de::e452df13-3c83-4459-b441-5bfa95780685" providerId="AD" clId="Web-{33F837BC-E12D-4AAD-83D5-7D7FA6C33B0E}" dt="2020-09-23T16:07:24.841" v="808" actId="1076"/>
          <ac:spMkLst>
            <pc:docMk/>
            <pc:sldMk cId="7598159" sldId="361"/>
            <ac:spMk id="7" creationId="{9FE21FEE-6ED7-403B-B8EB-C74EE7BEF9FA}"/>
          </ac:spMkLst>
        </pc:spChg>
        <pc:spChg chg="add mod">
          <ac:chgData name="Frank Hufnagel" userId="S::frank@finevisuals.de::e452df13-3c83-4459-b441-5bfa95780685" providerId="AD" clId="Web-{33F837BC-E12D-4AAD-83D5-7D7FA6C33B0E}" dt="2020-09-23T16:08:18.076" v="814" actId="14100"/>
          <ac:spMkLst>
            <pc:docMk/>
            <pc:sldMk cId="7598159" sldId="361"/>
            <ac:spMk id="8" creationId="{8AEFD8C8-9527-4FA9-A694-9A9F0D4AF85C}"/>
          </ac:spMkLst>
        </pc:spChg>
        <pc:spChg chg="add mod">
          <ac:chgData name="Frank Hufnagel" userId="S::frank@finevisuals.de::e452df13-3c83-4459-b441-5bfa95780685" providerId="AD" clId="Web-{33F837BC-E12D-4AAD-83D5-7D7FA6C33B0E}" dt="2020-09-23T16:08:38.779" v="856" actId="1076"/>
          <ac:spMkLst>
            <pc:docMk/>
            <pc:sldMk cId="7598159" sldId="361"/>
            <ac:spMk id="9" creationId="{CD6EBC9F-930C-4C16-AD8B-D2491E40694C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5:56:21.325" v="655" actId="1076"/>
          <ac:picMkLst>
            <pc:docMk/>
            <pc:sldMk cId="7598159" sldId="361"/>
            <ac:picMk id="6" creationId="{91BCBC85-376C-438A-8F2B-834D0EF89ED2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5:58:56.528" v="696" actId="1076"/>
        <pc:sldMkLst>
          <pc:docMk/>
          <pc:sldMk cId="246882658" sldId="362"/>
        </pc:sldMkLst>
        <pc:spChg chg="mod">
          <ac:chgData name="Frank Hufnagel" userId="S::frank@finevisuals.de::e452df13-3c83-4459-b441-5bfa95780685" providerId="AD" clId="Web-{33F837BC-E12D-4AAD-83D5-7D7FA6C33B0E}" dt="2020-09-23T15:57:16.044" v="682" actId="20577"/>
          <ac:spMkLst>
            <pc:docMk/>
            <pc:sldMk cId="246882658" sldId="362"/>
            <ac:spMk id="2" creationId="{9E483ABE-9CC8-4736-9255-80366662D021}"/>
          </ac:spMkLst>
        </pc:spChg>
        <pc:spChg chg="del">
          <ac:chgData name="Frank Hufnagel" userId="S::frank@finevisuals.de::e452df13-3c83-4459-b441-5bfa95780685" providerId="AD" clId="Web-{33F837BC-E12D-4AAD-83D5-7D7FA6C33B0E}" dt="2020-09-23T15:57:18.247" v="684"/>
          <ac:spMkLst>
            <pc:docMk/>
            <pc:sldMk cId="246882658" sldId="362"/>
            <ac:spMk id="3" creationId="{445854A0-2284-4724-8E86-F5FF2DE5CD4A}"/>
          </ac:spMkLst>
        </pc:spChg>
        <pc:spChg chg="add del mod">
          <ac:chgData name="Frank Hufnagel" userId="S::frank@finevisuals.de::e452df13-3c83-4459-b441-5bfa95780685" providerId="AD" clId="Web-{33F837BC-E12D-4AAD-83D5-7D7FA6C33B0E}" dt="2020-09-23T15:57:19.653" v="685"/>
          <ac:spMkLst>
            <pc:docMk/>
            <pc:sldMk cId="246882658" sldId="362"/>
            <ac:spMk id="5" creationId="{2D5420B8-1734-4E82-8718-26842803DAD9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5:58:56.513" v="695" actId="1076"/>
          <ac:picMkLst>
            <pc:docMk/>
            <pc:sldMk cId="246882658" sldId="362"/>
            <ac:picMk id="6" creationId="{4F8C9209-7AB9-4259-ACD6-6486AAD0A9D9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5:58:56.528" v="696" actId="1076"/>
          <ac:picMkLst>
            <pc:docMk/>
            <pc:sldMk cId="246882658" sldId="362"/>
            <ac:picMk id="7" creationId="{BADA1101-171C-4FB5-9D3E-A2583E67E54E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00:24.185" v="743" actId="1076"/>
        <pc:sldMkLst>
          <pc:docMk/>
          <pc:sldMk cId="2063825014" sldId="363"/>
        </pc:sldMkLst>
        <pc:spChg chg="mod">
          <ac:chgData name="Frank Hufnagel" userId="S::frank@finevisuals.de::e452df13-3c83-4459-b441-5bfa95780685" providerId="AD" clId="Web-{33F837BC-E12D-4AAD-83D5-7D7FA6C33B0E}" dt="2020-09-23T15:59:06.528" v="708" actId="20577"/>
          <ac:spMkLst>
            <pc:docMk/>
            <pc:sldMk cId="2063825014" sldId="363"/>
            <ac:spMk id="2" creationId="{9E483ABE-9CC8-4736-9255-80366662D021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6:00:20.388" v="741" actId="1076"/>
          <ac:picMkLst>
            <pc:docMk/>
            <pc:sldMk cId="2063825014" sldId="363"/>
            <ac:picMk id="3" creationId="{A4F029A4-F954-45DF-B774-53E710C77592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00:24.185" v="743" actId="1076"/>
          <ac:picMkLst>
            <pc:docMk/>
            <pc:sldMk cId="2063825014" sldId="363"/>
            <ac:picMk id="4" creationId="{3A7658FA-C8A6-4158-8A60-D541DE83E6CB}"/>
          </ac:picMkLst>
        </pc:picChg>
        <pc:picChg chg="del">
          <ac:chgData name="Frank Hufnagel" userId="S::frank@finevisuals.de::e452df13-3c83-4459-b441-5bfa95780685" providerId="AD" clId="Web-{33F837BC-E12D-4AAD-83D5-7D7FA6C33B0E}" dt="2020-09-23T15:59:01.169" v="699"/>
          <ac:picMkLst>
            <pc:docMk/>
            <pc:sldMk cId="2063825014" sldId="363"/>
            <ac:picMk id="6" creationId="{4F8C9209-7AB9-4259-ACD6-6486AAD0A9D9}"/>
          </ac:picMkLst>
        </pc:picChg>
        <pc:picChg chg="del">
          <ac:chgData name="Frank Hufnagel" userId="S::frank@finevisuals.de::e452df13-3c83-4459-b441-5bfa95780685" providerId="AD" clId="Web-{33F837BC-E12D-4AAD-83D5-7D7FA6C33B0E}" dt="2020-09-23T15:59:00.778" v="698"/>
          <ac:picMkLst>
            <pc:docMk/>
            <pc:sldMk cId="2063825014" sldId="363"/>
            <ac:picMk id="7" creationId="{BADA1101-171C-4FB5-9D3E-A2583E67E54E}"/>
          </ac:picMkLst>
        </pc:picChg>
      </pc:sldChg>
      <pc:sldChg chg="addSp modSp add replId modNotes">
        <pc:chgData name="Frank Hufnagel" userId="S::frank@finevisuals.de::e452df13-3c83-4459-b441-5bfa95780685" providerId="AD" clId="Web-{33F837BC-E12D-4AAD-83D5-7D7FA6C33B0E}" dt="2020-09-23T16:02:53.997" v="752"/>
        <pc:sldMkLst>
          <pc:docMk/>
          <pc:sldMk cId="3837161340" sldId="364"/>
        </pc:sldMkLst>
        <pc:spChg chg="mod">
          <ac:chgData name="Frank Hufnagel" userId="S::frank@finevisuals.de::e452df13-3c83-4459-b441-5bfa95780685" providerId="AD" clId="Web-{33F837BC-E12D-4AAD-83D5-7D7FA6C33B0E}" dt="2020-09-23T15:59:14.372" v="713" actId="20577"/>
          <ac:spMkLst>
            <pc:docMk/>
            <pc:sldMk cId="3837161340" sldId="364"/>
            <ac:spMk id="2" creationId="{9E483ABE-9CC8-4736-9255-80366662D021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6:01:18.544" v="747" actId="14100"/>
          <ac:picMkLst>
            <pc:docMk/>
            <pc:sldMk cId="3837161340" sldId="364"/>
            <ac:picMk id="3" creationId="{35AE3F3C-1FE5-4B0C-BC78-1002AE290D98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02:17.466" v="750" actId="14100"/>
          <ac:picMkLst>
            <pc:docMk/>
            <pc:sldMk cId="3837161340" sldId="364"/>
            <ac:picMk id="4" creationId="{6C65DEC6-4ED7-4FB1-AB72-3CA56266FFC9}"/>
          </ac:picMkLst>
        </pc:picChg>
      </pc:sldChg>
      <pc:sldChg chg="addSp modSp add replId">
        <pc:chgData name="Frank Hufnagel" userId="S::frank@finevisuals.de::e452df13-3c83-4459-b441-5bfa95780685" providerId="AD" clId="Web-{33F837BC-E12D-4AAD-83D5-7D7FA6C33B0E}" dt="2020-09-23T16:04:54.169" v="774" actId="14100"/>
        <pc:sldMkLst>
          <pc:docMk/>
          <pc:sldMk cId="2198723244" sldId="365"/>
        </pc:sldMkLst>
        <pc:spChg chg="mod">
          <ac:chgData name="Frank Hufnagel" userId="S::frank@finevisuals.de::e452df13-3c83-4459-b441-5bfa95780685" providerId="AD" clId="Web-{33F837BC-E12D-4AAD-83D5-7D7FA6C33B0E}" dt="2020-09-23T15:59:17.528" v="716" actId="20577"/>
          <ac:spMkLst>
            <pc:docMk/>
            <pc:sldMk cId="2198723244" sldId="365"/>
            <ac:spMk id="2" creationId="{9E483ABE-9CC8-4736-9255-80366662D021}"/>
          </ac:spMkLst>
        </pc:spChg>
        <pc:spChg chg="add mod">
          <ac:chgData name="Frank Hufnagel" userId="S::frank@finevisuals.de::e452df13-3c83-4459-b441-5bfa95780685" providerId="AD" clId="Web-{33F837BC-E12D-4AAD-83D5-7D7FA6C33B0E}" dt="2020-09-23T16:04:10.716" v="765" actId="1076"/>
          <ac:spMkLst>
            <pc:docMk/>
            <pc:sldMk cId="2198723244" sldId="365"/>
            <ac:spMk id="3" creationId="{3C2A4C9E-121E-4987-8100-93952448E57B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6:03:49.872" v="761" actId="1076"/>
          <ac:picMkLst>
            <pc:docMk/>
            <pc:sldMk cId="2198723244" sldId="365"/>
            <ac:picMk id="4" creationId="{EB06B50B-29B1-46F0-A23D-A6C9BA533C07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04:37.638" v="770" actId="14100"/>
          <ac:picMkLst>
            <pc:docMk/>
            <pc:sldMk cId="2198723244" sldId="365"/>
            <ac:picMk id="5" creationId="{E1C78E97-B3A1-41CB-B535-7A8583B2FBFF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04:43.982" v="771" actId="1076"/>
          <ac:picMkLst>
            <pc:docMk/>
            <pc:sldMk cId="2198723244" sldId="365"/>
            <ac:picMk id="6" creationId="{768C4FBB-DB45-4694-B668-F980ECF049BF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04:54.169" v="774" actId="14100"/>
          <ac:picMkLst>
            <pc:docMk/>
            <pc:sldMk cId="2198723244" sldId="365"/>
            <ac:picMk id="7" creationId="{9AE375A0-7EA1-4520-A5FB-438DA1316005}"/>
          </ac:picMkLst>
        </pc:picChg>
      </pc:sldChg>
      <pc:sldChg chg="addSp modSp add replId">
        <pc:chgData name="Frank Hufnagel" userId="S::frank@finevisuals.de::e452df13-3c83-4459-b441-5bfa95780685" providerId="AD" clId="Web-{33F837BC-E12D-4AAD-83D5-7D7FA6C33B0E}" dt="2020-09-23T16:05:43.779" v="779" actId="1076"/>
        <pc:sldMkLst>
          <pc:docMk/>
          <pc:sldMk cId="3953146125" sldId="366"/>
        </pc:sldMkLst>
        <pc:spChg chg="mod">
          <ac:chgData name="Frank Hufnagel" userId="S::frank@finevisuals.de::e452df13-3c83-4459-b441-5bfa95780685" providerId="AD" clId="Web-{33F837BC-E12D-4AAD-83D5-7D7FA6C33B0E}" dt="2020-09-23T15:59:22.888" v="726" actId="20577"/>
          <ac:spMkLst>
            <pc:docMk/>
            <pc:sldMk cId="3953146125" sldId="366"/>
            <ac:spMk id="2" creationId="{9E483ABE-9CC8-4736-9255-80366662D021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6:05:43.779" v="779" actId="1076"/>
          <ac:picMkLst>
            <pc:docMk/>
            <pc:sldMk cId="3953146125" sldId="366"/>
            <ac:picMk id="3" creationId="{B95CC893-30E1-449B-9164-08DB60EF5D0D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10:39.326" v="883" actId="1076"/>
        <pc:sldMkLst>
          <pc:docMk/>
          <pc:sldMk cId="3801110082" sldId="367"/>
        </pc:sldMkLst>
        <pc:spChg chg="mod">
          <ac:chgData name="Frank Hufnagel" userId="S::frank@finevisuals.de::e452df13-3c83-4459-b441-5bfa95780685" providerId="AD" clId="Web-{33F837BC-E12D-4AAD-83D5-7D7FA6C33B0E}" dt="2020-09-23T16:09:18.091" v="872" actId="20577"/>
          <ac:spMkLst>
            <pc:docMk/>
            <pc:sldMk cId="3801110082" sldId="367"/>
            <ac:spMk id="2" creationId="{9E483ABE-9CC8-4736-9255-80366662D021}"/>
          </ac:spMkLst>
        </pc:spChg>
        <pc:spChg chg="del">
          <ac:chgData name="Frank Hufnagel" userId="S::frank@finevisuals.de::e452df13-3c83-4459-b441-5bfa95780685" providerId="AD" clId="Web-{33F837BC-E12D-4AAD-83D5-7D7FA6C33B0E}" dt="2020-09-23T16:09:20.201" v="875"/>
          <ac:spMkLst>
            <pc:docMk/>
            <pc:sldMk cId="3801110082" sldId="367"/>
            <ac:spMk id="7" creationId="{9FE21FEE-6ED7-403B-B8EB-C74EE7BEF9FA}"/>
          </ac:spMkLst>
        </pc:spChg>
        <pc:spChg chg="del">
          <ac:chgData name="Frank Hufnagel" userId="S::frank@finevisuals.de::e452df13-3c83-4459-b441-5bfa95780685" providerId="AD" clId="Web-{33F837BC-E12D-4AAD-83D5-7D7FA6C33B0E}" dt="2020-09-23T16:09:21.560" v="877"/>
          <ac:spMkLst>
            <pc:docMk/>
            <pc:sldMk cId="3801110082" sldId="367"/>
            <ac:spMk id="8" creationId="{8AEFD8C8-9527-4FA9-A694-9A9F0D4AF85C}"/>
          </ac:spMkLst>
        </pc:spChg>
        <pc:spChg chg="del">
          <ac:chgData name="Frank Hufnagel" userId="S::frank@finevisuals.de::e452df13-3c83-4459-b441-5bfa95780685" providerId="AD" clId="Web-{33F837BC-E12D-4AAD-83D5-7D7FA6C33B0E}" dt="2020-09-23T16:09:22.779" v="878"/>
          <ac:spMkLst>
            <pc:docMk/>
            <pc:sldMk cId="3801110082" sldId="367"/>
            <ac:spMk id="9" creationId="{CD6EBC9F-930C-4C16-AD8B-D2491E40694C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6:10:39.326" v="883" actId="1076"/>
          <ac:picMkLst>
            <pc:docMk/>
            <pc:sldMk cId="3801110082" sldId="367"/>
            <ac:picMk id="3" creationId="{34043A31-7FE2-426F-B5E9-E8F6725E021E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09:20.607" v="876"/>
          <ac:picMkLst>
            <pc:docMk/>
            <pc:sldMk cId="3801110082" sldId="367"/>
            <ac:picMk id="6" creationId="{91BCBC85-376C-438A-8F2B-834D0EF89ED2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11:05.576" v="890" actId="14100"/>
        <pc:sldMkLst>
          <pc:docMk/>
          <pc:sldMk cId="2436108187" sldId="368"/>
        </pc:sldMkLst>
        <pc:picChg chg="del">
          <ac:chgData name="Frank Hufnagel" userId="S::frank@finevisuals.de::e452df13-3c83-4459-b441-5bfa95780685" providerId="AD" clId="Web-{33F837BC-E12D-4AAD-83D5-7D7FA6C33B0E}" dt="2020-09-23T16:10:57.576" v="885"/>
          <ac:picMkLst>
            <pc:docMk/>
            <pc:sldMk cId="2436108187" sldId="368"/>
            <ac:picMk id="3" creationId="{34043A31-7FE2-426F-B5E9-E8F6725E021E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11:05.576" v="890" actId="14100"/>
          <ac:picMkLst>
            <pc:docMk/>
            <pc:sldMk cId="2436108187" sldId="368"/>
            <ac:picMk id="4" creationId="{774CBAD4-333C-4A19-B59C-5CB51F826C23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12:18.388" v="912" actId="20577"/>
        <pc:sldMkLst>
          <pc:docMk/>
          <pc:sldMk cId="4285621856" sldId="369"/>
        </pc:sldMkLst>
        <pc:spChg chg="mod">
          <ac:chgData name="Frank Hufnagel" userId="S::frank@finevisuals.de::e452df13-3c83-4459-b441-5bfa95780685" providerId="AD" clId="Web-{33F837BC-E12D-4AAD-83D5-7D7FA6C33B0E}" dt="2020-09-23T16:12:18.388" v="912" actId="20577"/>
          <ac:spMkLst>
            <pc:docMk/>
            <pc:sldMk cId="4285621856" sldId="369"/>
            <ac:spMk id="2" creationId="{9E483ABE-9CC8-4736-9255-80366662D021}"/>
          </ac:spMkLst>
        </pc:spChg>
        <pc:spChg chg="add mod">
          <ac:chgData name="Frank Hufnagel" userId="S::frank@finevisuals.de::e452df13-3c83-4459-b441-5bfa95780685" providerId="AD" clId="Web-{33F837BC-E12D-4AAD-83D5-7D7FA6C33B0E}" dt="2020-09-23T16:12:10.451" v="905" actId="1076"/>
          <ac:spMkLst>
            <pc:docMk/>
            <pc:sldMk cId="4285621856" sldId="369"/>
            <ac:spMk id="6" creationId="{D46328A0-F329-4D83-BDD0-03CA76CDBC80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6:12:10.451" v="904" actId="1076"/>
          <ac:picMkLst>
            <pc:docMk/>
            <pc:sldMk cId="4285621856" sldId="369"/>
            <ac:picMk id="3" creationId="{C0CE9BCF-26E5-4D1E-833B-BC8E499A1E5E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11:29.904" v="892"/>
          <ac:picMkLst>
            <pc:docMk/>
            <pc:sldMk cId="4285621856" sldId="369"/>
            <ac:picMk id="4" creationId="{774CBAD4-333C-4A19-B59C-5CB51F826C23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14:50.378" v="930" actId="1076"/>
        <pc:sldMkLst>
          <pc:docMk/>
          <pc:sldMk cId="2468914151" sldId="370"/>
        </pc:sldMkLst>
        <pc:spChg chg="mod">
          <ac:chgData name="Frank Hufnagel" userId="S::frank@finevisuals.de::e452df13-3c83-4459-b441-5bfa95780685" providerId="AD" clId="Web-{33F837BC-E12D-4AAD-83D5-7D7FA6C33B0E}" dt="2020-09-23T16:12:48.217" v="918" actId="20577"/>
          <ac:spMkLst>
            <pc:docMk/>
            <pc:sldMk cId="2468914151" sldId="370"/>
            <ac:spMk id="2" creationId="{9E483ABE-9CC8-4736-9255-80366662D021}"/>
          </ac:spMkLst>
        </pc:spChg>
        <pc:spChg chg="del">
          <ac:chgData name="Frank Hufnagel" userId="S::frank@finevisuals.de::e452df13-3c83-4459-b441-5bfa95780685" providerId="AD" clId="Web-{33F837BC-E12D-4AAD-83D5-7D7FA6C33B0E}" dt="2020-09-23T16:12:54.435" v="921"/>
          <ac:spMkLst>
            <pc:docMk/>
            <pc:sldMk cId="2468914151" sldId="370"/>
            <ac:spMk id="6" creationId="{D46328A0-F329-4D83-BDD0-03CA76CDBC80}"/>
          </ac:spMkLst>
        </pc:spChg>
        <pc:picChg chg="mod">
          <ac:chgData name="Frank Hufnagel" userId="S::frank@finevisuals.de::e452df13-3c83-4459-b441-5bfa95780685" providerId="AD" clId="Web-{33F837BC-E12D-4AAD-83D5-7D7FA6C33B0E}" dt="2020-09-23T16:12:59.232" v="923" actId="1076"/>
          <ac:picMkLst>
            <pc:docMk/>
            <pc:sldMk cId="2468914151" sldId="370"/>
            <ac:picMk id="3" creationId="{C0CE9BCF-26E5-4D1E-833B-BC8E499A1E5E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14:32.409" v="926" actId="1076"/>
          <ac:picMkLst>
            <pc:docMk/>
            <pc:sldMk cId="2468914151" sldId="370"/>
            <ac:picMk id="4" creationId="{3716A14E-1116-41B0-BE78-9FDE4F99BA57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14:50.378" v="930" actId="1076"/>
          <ac:picMkLst>
            <pc:docMk/>
            <pc:sldMk cId="2468914151" sldId="370"/>
            <ac:picMk id="5" creationId="{EE81A243-4BC5-453A-AFD2-1DBBB8458C01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17:16.800" v="951" actId="1076"/>
        <pc:sldMkLst>
          <pc:docMk/>
          <pc:sldMk cId="1988212597" sldId="371"/>
        </pc:sldMkLst>
        <pc:spChg chg="mod">
          <ac:chgData name="Frank Hufnagel" userId="S::frank@finevisuals.de::e452df13-3c83-4459-b441-5bfa95780685" providerId="AD" clId="Web-{33F837BC-E12D-4AAD-83D5-7D7FA6C33B0E}" dt="2020-09-23T16:15:26.269" v="939" actId="20577"/>
          <ac:spMkLst>
            <pc:docMk/>
            <pc:sldMk cId="1988212597" sldId="371"/>
            <ac:spMk id="2" creationId="{9E483ABE-9CC8-4736-9255-80366662D021}"/>
          </ac:spMkLst>
        </pc:spChg>
        <pc:picChg chg="del">
          <ac:chgData name="Frank Hufnagel" userId="S::frank@finevisuals.de::e452df13-3c83-4459-b441-5bfa95780685" providerId="AD" clId="Web-{33F837BC-E12D-4AAD-83D5-7D7FA6C33B0E}" dt="2020-09-23T16:15:04.331" v="934"/>
          <ac:picMkLst>
            <pc:docMk/>
            <pc:sldMk cId="1988212597" sldId="371"/>
            <ac:picMk id="3" creationId="{C0CE9BCF-26E5-4D1E-833B-BC8E499A1E5E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15:03.659" v="932"/>
          <ac:picMkLst>
            <pc:docMk/>
            <pc:sldMk cId="1988212597" sldId="371"/>
            <ac:picMk id="4" creationId="{3716A14E-1116-41B0-BE78-9FDE4F99BA57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15:04.003" v="933"/>
          <ac:picMkLst>
            <pc:docMk/>
            <pc:sldMk cId="1988212597" sldId="371"/>
            <ac:picMk id="5" creationId="{EE81A243-4BC5-453A-AFD2-1DBBB8458C01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15:31.925" v="944" actId="1076"/>
          <ac:picMkLst>
            <pc:docMk/>
            <pc:sldMk cId="1988212597" sldId="371"/>
            <ac:picMk id="6" creationId="{855F5318-2D47-4FE6-B508-E62404960119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17:12.066" v="949" actId="14100"/>
          <ac:picMkLst>
            <pc:docMk/>
            <pc:sldMk cId="1988212597" sldId="371"/>
            <ac:picMk id="7" creationId="{4D2E8855-D169-4470-8191-6FEC40A33E3A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17:16.800" v="951" actId="1076"/>
          <ac:picMkLst>
            <pc:docMk/>
            <pc:sldMk cId="1988212597" sldId="371"/>
            <ac:picMk id="8" creationId="{72B1F85F-F195-42D7-902A-0D978D27F69E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19:12.378" v="980" actId="1076"/>
        <pc:sldMkLst>
          <pc:docMk/>
          <pc:sldMk cId="2334387419" sldId="372"/>
        </pc:sldMkLst>
        <pc:spChg chg="mod">
          <ac:chgData name="Frank Hufnagel" userId="S::frank@finevisuals.de::e452df13-3c83-4459-b441-5bfa95780685" providerId="AD" clId="Web-{33F837BC-E12D-4AAD-83D5-7D7FA6C33B0E}" dt="2020-09-23T16:17:44.613" v="960" actId="20577"/>
          <ac:spMkLst>
            <pc:docMk/>
            <pc:sldMk cId="2334387419" sldId="372"/>
            <ac:spMk id="2" creationId="{9E483ABE-9CC8-4736-9255-80366662D021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6:17:52.300" v="967" actId="14100"/>
          <ac:picMkLst>
            <pc:docMk/>
            <pc:sldMk cId="2334387419" sldId="372"/>
            <ac:picMk id="3" creationId="{F0742ACE-6A1D-4F35-9EC5-551AEBBCB888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19:09.019" v="979" actId="1076"/>
          <ac:picMkLst>
            <pc:docMk/>
            <pc:sldMk cId="2334387419" sldId="372"/>
            <ac:picMk id="4" creationId="{806878C9-A02B-47E4-8B59-627B0385B3B3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19:12.378" v="980" actId="1076"/>
          <ac:picMkLst>
            <pc:docMk/>
            <pc:sldMk cId="2334387419" sldId="372"/>
            <ac:picMk id="5" creationId="{C03779C4-455C-4DB1-AEF7-FDF151960FD3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17:36.428" v="953"/>
          <ac:picMkLst>
            <pc:docMk/>
            <pc:sldMk cId="2334387419" sldId="372"/>
            <ac:picMk id="6" creationId="{855F5318-2D47-4FE6-B508-E62404960119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17:37.128" v="954"/>
          <ac:picMkLst>
            <pc:docMk/>
            <pc:sldMk cId="2334387419" sldId="372"/>
            <ac:picMk id="7" creationId="{4D2E8855-D169-4470-8191-6FEC40A33E3A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17:37.488" v="955"/>
          <ac:picMkLst>
            <pc:docMk/>
            <pc:sldMk cId="2334387419" sldId="372"/>
            <ac:picMk id="8" creationId="{72B1F85F-F195-42D7-902A-0D978D27F69E}"/>
          </ac:picMkLst>
        </pc:picChg>
      </pc:sldChg>
      <pc:sldChg chg="add del replId">
        <pc:chgData name="Frank Hufnagel" userId="S::frank@finevisuals.de::e452df13-3c83-4459-b441-5bfa95780685" providerId="AD" clId="Web-{33F837BC-E12D-4AAD-83D5-7D7FA6C33B0E}" dt="2020-09-23T16:17:47.300" v="964"/>
        <pc:sldMkLst>
          <pc:docMk/>
          <pc:sldMk cId="1471728327" sldId="373"/>
        </pc:sldMkLst>
      </pc:sldChg>
      <pc:sldChg chg="add replId">
        <pc:chgData name="Frank Hufnagel" userId="S::frank@finevisuals.de::e452df13-3c83-4459-b441-5bfa95780685" providerId="AD" clId="Web-{33F837BC-E12D-4AAD-83D5-7D7FA6C33B0E}" dt="2020-09-23T16:20:25.472" v="1029"/>
        <pc:sldMkLst>
          <pc:docMk/>
          <pc:sldMk cId="2900589654" sldId="373"/>
        </pc:sldMkLst>
      </pc:sldChg>
      <pc:sldChg chg="addSp delSp modSp add ord replId">
        <pc:chgData name="Frank Hufnagel" userId="S::frank@finevisuals.de::e452df13-3c83-4459-b441-5bfa95780685" providerId="AD" clId="Web-{33F837BC-E12D-4AAD-83D5-7D7FA6C33B0E}" dt="2020-09-23T16:24:21.524" v="1065" actId="1076"/>
        <pc:sldMkLst>
          <pc:docMk/>
          <pc:sldMk cId="3219580146" sldId="374"/>
        </pc:sldMkLst>
        <pc:spChg chg="mod">
          <ac:chgData name="Frank Hufnagel" userId="S::frank@finevisuals.de::e452df13-3c83-4459-b441-5bfa95780685" providerId="AD" clId="Web-{33F837BC-E12D-4AAD-83D5-7D7FA6C33B0E}" dt="2020-09-23T16:21:12.129" v="1050" actId="20577"/>
          <ac:spMkLst>
            <pc:docMk/>
            <pc:sldMk cId="3219580146" sldId="374"/>
            <ac:spMk id="2" creationId="{9E483ABE-9CC8-4736-9255-80366662D021}"/>
          </ac:spMkLst>
        </pc:spChg>
        <pc:picChg chg="del">
          <ac:chgData name="Frank Hufnagel" userId="S::frank@finevisuals.de::e452df13-3c83-4459-b441-5bfa95780685" providerId="AD" clId="Web-{33F837BC-E12D-4AAD-83D5-7D7FA6C33B0E}" dt="2020-09-23T16:20:50.347" v="1043"/>
          <ac:picMkLst>
            <pc:docMk/>
            <pc:sldMk cId="3219580146" sldId="374"/>
            <ac:picMk id="3" creationId="{F0742ACE-6A1D-4F35-9EC5-551AEBBCB888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20:51.191" v="1045"/>
          <ac:picMkLst>
            <pc:docMk/>
            <pc:sldMk cId="3219580146" sldId="374"/>
            <ac:picMk id="4" creationId="{806878C9-A02B-47E4-8B59-627B0385B3B3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20:50.597" v="1044"/>
          <ac:picMkLst>
            <pc:docMk/>
            <pc:sldMk cId="3219580146" sldId="374"/>
            <ac:picMk id="5" creationId="{C03779C4-455C-4DB1-AEF7-FDF151960FD3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24:19.571" v="1064" actId="1076"/>
          <ac:picMkLst>
            <pc:docMk/>
            <pc:sldMk cId="3219580146" sldId="374"/>
            <ac:picMk id="6" creationId="{0FD1D77F-30D0-4445-AA7C-2C8F05A9F363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24:21.524" v="1065" actId="1076"/>
          <ac:picMkLst>
            <pc:docMk/>
            <pc:sldMk cId="3219580146" sldId="374"/>
            <ac:picMk id="7" creationId="{5A3FD706-44E2-4D36-8315-E45FD1B1CDC5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25:34.931" v="1077" actId="14100"/>
        <pc:sldMkLst>
          <pc:docMk/>
          <pc:sldMk cId="1657215878" sldId="375"/>
        </pc:sldMkLst>
        <pc:picChg chg="add mod">
          <ac:chgData name="Frank Hufnagel" userId="S::frank@finevisuals.de::e452df13-3c83-4459-b441-5bfa95780685" providerId="AD" clId="Web-{33F837BC-E12D-4AAD-83D5-7D7FA6C33B0E}" dt="2020-09-23T16:25:00.930" v="1074" actId="1076"/>
          <ac:picMkLst>
            <pc:docMk/>
            <pc:sldMk cId="1657215878" sldId="375"/>
            <ac:picMk id="3" creationId="{739BA31F-E48E-4FAE-AA3F-3C719AE05146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25:34.931" v="1077" actId="14100"/>
          <ac:picMkLst>
            <pc:docMk/>
            <pc:sldMk cId="1657215878" sldId="375"/>
            <ac:picMk id="4" creationId="{2ED10595-B1FE-492A-B62A-0BB847A4CEE6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24:50.306" v="1067"/>
          <ac:picMkLst>
            <pc:docMk/>
            <pc:sldMk cId="1657215878" sldId="375"/>
            <ac:picMk id="6" creationId="{0FD1D77F-30D0-4445-AA7C-2C8F05A9F363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24:50.681" v="1068"/>
          <ac:picMkLst>
            <pc:docMk/>
            <pc:sldMk cId="1657215878" sldId="375"/>
            <ac:picMk id="7" creationId="{5A3FD706-44E2-4D36-8315-E45FD1B1CDC5}"/>
          </ac:picMkLst>
        </pc:picChg>
      </pc:sldChg>
      <pc:sldChg chg="add del replId">
        <pc:chgData name="Frank Hufnagel" userId="S::frank@finevisuals.de::e452df13-3c83-4459-b441-5bfa95780685" providerId="AD" clId="Web-{33F837BC-E12D-4AAD-83D5-7D7FA6C33B0E}" dt="2020-09-23T16:24:53.540" v="1070"/>
        <pc:sldMkLst>
          <pc:docMk/>
          <pc:sldMk cId="151176570" sldId="376"/>
        </pc:sldMkLst>
      </pc:sldChg>
      <pc:sldChg chg="addSp delSp modSp add replId modNotes">
        <pc:chgData name="Frank Hufnagel" userId="S::frank@finevisuals.de::e452df13-3c83-4459-b441-5bfa95780685" providerId="AD" clId="Web-{33F837BC-E12D-4AAD-83D5-7D7FA6C33B0E}" dt="2020-09-23T16:37:21.853" v="1245"/>
        <pc:sldMkLst>
          <pc:docMk/>
          <pc:sldMk cId="3488351594" sldId="376"/>
        </pc:sldMkLst>
        <pc:spChg chg="mod">
          <ac:chgData name="Frank Hufnagel" userId="S::frank@finevisuals.de::e452df13-3c83-4459-b441-5bfa95780685" providerId="AD" clId="Web-{33F837BC-E12D-4AAD-83D5-7D7FA6C33B0E}" dt="2020-09-23T16:25:56.493" v="1083" actId="20577"/>
          <ac:spMkLst>
            <pc:docMk/>
            <pc:sldMk cId="3488351594" sldId="376"/>
            <ac:spMk id="2" creationId="{9E483ABE-9CC8-4736-9255-80366662D021}"/>
          </ac:spMkLst>
        </pc:spChg>
        <pc:picChg chg="del">
          <ac:chgData name="Frank Hufnagel" userId="S::frank@finevisuals.de::e452df13-3c83-4459-b441-5bfa95780685" providerId="AD" clId="Web-{33F837BC-E12D-4AAD-83D5-7D7FA6C33B0E}" dt="2020-09-23T16:26:01.056" v="1087"/>
          <ac:picMkLst>
            <pc:docMk/>
            <pc:sldMk cId="3488351594" sldId="376"/>
            <ac:picMk id="3" creationId="{739BA31F-E48E-4FAE-AA3F-3C719AE05146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26:00.759" v="1086"/>
          <ac:picMkLst>
            <pc:docMk/>
            <pc:sldMk cId="3488351594" sldId="376"/>
            <ac:picMk id="4" creationId="{2ED10595-B1FE-492A-B62A-0BB847A4CEE6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31:08.212" v="1190" actId="1076"/>
          <ac:picMkLst>
            <pc:docMk/>
            <pc:sldMk cId="3488351594" sldId="376"/>
            <ac:picMk id="5" creationId="{B4A4DB16-9F05-4E88-B657-E9F9C8274866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31:08.212" v="1191" actId="1076"/>
          <ac:picMkLst>
            <pc:docMk/>
            <pc:sldMk cId="3488351594" sldId="376"/>
            <ac:picMk id="6" creationId="{967EAECD-0EFD-4EA1-AF94-6AA4BEB58200}"/>
          </ac:picMkLst>
        </pc:picChg>
      </pc:sldChg>
      <pc:sldChg chg="addSp delSp modSp add ord replId">
        <pc:chgData name="Frank Hufnagel" userId="S::frank@finevisuals.de::e452df13-3c83-4459-b441-5bfa95780685" providerId="AD" clId="Web-{33F837BC-E12D-4AAD-83D5-7D7FA6C33B0E}" dt="2020-09-23T16:31:02.368" v="1189"/>
        <pc:sldMkLst>
          <pc:docMk/>
          <pc:sldMk cId="424600524" sldId="377"/>
        </pc:sldMkLst>
        <pc:spChg chg="mod">
          <ac:chgData name="Frank Hufnagel" userId="S::frank@finevisuals.de::e452df13-3c83-4459-b441-5bfa95780685" providerId="AD" clId="Web-{33F837BC-E12D-4AAD-83D5-7D7FA6C33B0E}" dt="2020-09-23T16:27:57.993" v="1111" actId="20577"/>
          <ac:spMkLst>
            <pc:docMk/>
            <pc:sldMk cId="424600524" sldId="377"/>
            <ac:spMk id="2" creationId="{9E483ABE-9CC8-4736-9255-80366662D021}"/>
          </ac:spMkLst>
        </pc:spChg>
        <pc:spChg chg="add mod">
          <ac:chgData name="Frank Hufnagel" userId="S::frank@finevisuals.de::e452df13-3c83-4459-b441-5bfa95780685" providerId="AD" clId="Web-{33F837BC-E12D-4AAD-83D5-7D7FA6C33B0E}" dt="2020-09-23T16:29:03.821" v="1121" actId="14100"/>
          <ac:spMkLst>
            <pc:docMk/>
            <pc:sldMk cId="424600524" sldId="377"/>
            <ac:spMk id="4" creationId="{7C3CB3EC-E692-432E-AAFE-E0BFCDB572AF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6:27:44.415" v="1096" actId="14100"/>
          <ac:picMkLst>
            <pc:docMk/>
            <pc:sldMk cId="424600524" sldId="377"/>
            <ac:picMk id="3" creationId="{C4CBB78D-83D9-486F-931C-FDC4B73B16F3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27:38.884" v="1092"/>
          <ac:picMkLst>
            <pc:docMk/>
            <pc:sldMk cId="424600524" sldId="377"/>
            <ac:picMk id="5" creationId="{B4A4DB16-9F05-4E88-B657-E9F9C8274866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27:39.743" v="1093"/>
          <ac:picMkLst>
            <pc:docMk/>
            <pc:sldMk cId="424600524" sldId="377"/>
            <ac:picMk id="6" creationId="{967EAECD-0EFD-4EA1-AF94-6AA4BEB58200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36:31.369" v="1237" actId="14100"/>
        <pc:sldMkLst>
          <pc:docMk/>
          <pc:sldMk cId="2023317411" sldId="378"/>
        </pc:sldMkLst>
        <pc:spChg chg="mod">
          <ac:chgData name="Frank Hufnagel" userId="S::frank@finevisuals.de::e452df13-3c83-4459-b441-5bfa95780685" providerId="AD" clId="Web-{33F837BC-E12D-4AAD-83D5-7D7FA6C33B0E}" dt="2020-09-23T16:35:48.681" v="1222" actId="20577"/>
          <ac:spMkLst>
            <pc:docMk/>
            <pc:sldMk cId="2023317411" sldId="378"/>
            <ac:spMk id="2" creationId="{9E483ABE-9CC8-4736-9255-80366662D021}"/>
          </ac:spMkLst>
        </pc:spChg>
        <pc:spChg chg="del">
          <ac:chgData name="Frank Hufnagel" userId="S::frank@finevisuals.de::e452df13-3c83-4459-b441-5bfa95780685" providerId="AD" clId="Web-{33F837BC-E12D-4AAD-83D5-7D7FA6C33B0E}" dt="2020-09-23T16:35:44.384" v="1202"/>
          <ac:spMkLst>
            <pc:docMk/>
            <pc:sldMk cId="2023317411" sldId="378"/>
            <ac:spMk id="4" creationId="{7C3CB3EC-E692-432E-AAFE-E0BFCDB572AF}"/>
          </ac:spMkLst>
        </pc:spChg>
        <pc:spChg chg="add mod">
          <ac:chgData name="Frank Hufnagel" userId="S::frank@finevisuals.de::e452df13-3c83-4459-b441-5bfa95780685" providerId="AD" clId="Web-{33F837BC-E12D-4AAD-83D5-7D7FA6C33B0E}" dt="2020-09-23T16:36:24.806" v="1233" actId="14100"/>
          <ac:spMkLst>
            <pc:docMk/>
            <pc:sldMk cId="2023317411" sldId="378"/>
            <ac:spMk id="8" creationId="{746AB729-5DC0-442B-B44F-F2A83C634858}"/>
          </ac:spMkLst>
        </pc:spChg>
        <pc:spChg chg="add mod">
          <ac:chgData name="Frank Hufnagel" userId="S::frank@finevisuals.de::e452df13-3c83-4459-b441-5bfa95780685" providerId="AD" clId="Web-{33F837BC-E12D-4AAD-83D5-7D7FA6C33B0E}" dt="2020-09-23T16:36:31.369" v="1237" actId="14100"/>
          <ac:spMkLst>
            <pc:docMk/>
            <pc:sldMk cId="2023317411" sldId="378"/>
            <ac:spMk id="9" creationId="{F5DFB7F1-1C53-413E-9DF1-3247EC7A20AF}"/>
          </ac:spMkLst>
        </pc:spChg>
        <pc:picChg chg="del">
          <ac:chgData name="Frank Hufnagel" userId="S::frank@finevisuals.de::e452df13-3c83-4459-b441-5bfa95780685" providerId="AD" clId="Web-{33F837BC-E12D-4AAD-83D5-7D7FA6C33B0E}" dt="2020-09-23T16:35:43.275" v="1201"/>
          <ac:picMkLst>
            <pc:docMk/>
            <pc:sldMk cId="2023317411" sldId="378"/>
            <ac:picMk id="3" creationId="{C4CBB78D-83D9-486F-931C-FDC4B73B16F3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35:53.322" v="1226" actId="14100"/>
          <ac:picMkLst>
            <pc:docMk/>
            <pc:sldMk cId="2023317411" sldId="378"/>
            <ac:picMk id="5" creationId="{7133B375-F239-4E7F-8894-A51DDFA8637E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36:15.041" v="1230" actId="1076"/>
          <ac:picMkLst>
            <pc:docMk/>
            <pc:sldMk cId="2023317411" sldId="378"/>
            <ac:picMk id="6" creationId="{231FDD6E-AE0B-4BF2-841D-7B50762AB06E}"/>
          </ac:picMkLst>
        </pc:picChg>
      </pc:sldChg>
      <pc:sldChg chg="addSp delSp modSp add ord replId modNotes">
        <pc:chgData name="Frank Hufnagel" userId="S::frank@finevisuals.de::e452df13-3c83-4459-b441-5bfa95780685" providerId="AD" clId="Web-{33F837BC-E12D-4AAD-83D5-7D7FA6C33B0E}" dt="2020-09-23T16:40:28.213" v="1401"/>
        <pc:sldMkLst>
          <pc:docMk/>
          <pc:sldMk cId="4293411233" sldId="379"/>
        </pc:sldMkLst>
        <pc:spChg chg="mod">
          <ac:chgData name="Frank Hufnagel" userId="S::frank@finevisuals.de::e452df13-3c83-4459-b441-5bfa95780685" providerId="AD" clId="Web-{33F837BC-E12D-4AAD-83D5-7D7FA6C33B0E}" dt="2020-09-23T16:37:37.650" v="1270" actId="20577"/>
          <ac:spMkLst>
            <pc:docMk/>
            <pc:sldMk cId="4293411233" sldId="379"/>
            <ac:spMk id="2" creationId="{9E483ABE-9CC8-4736-9255-80366662D021}"/>
          </ac:spMkLst>
        </pc:spChg>
        <pc:spChg chg="add mod">
          <ac:chgData name="Frank Hufnagel" userId="S::frank@finevisuals.de::e452df13-3c83-4459-b441-5bfa95780685" providerId="AD" clId="Web-{33F837BC-E12D-4AAD-83D5-7D7FA6C33B0E}" dt="2020-09-23T16:38:48.463" v="1380" actId="14100"/>
          <ac:spMkLst>
            <pc:docMk/>
            <pc:sldMk cId="4293411233" sldId="379"/>
            <ac:spMk id="4" creationId="{30D3F1EF-355B-4792-8EE8-75C57B64F44A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6:37:49.759" v="1277" actId="1076"/>
          <ac:picMkLst>
            <pc:docMk/>
            <pc:sldMk cId="4293411233" sldId="379"/>
            <ac:picMk id="3" creationId="{CBDDF34A-9A04-407E-B016-43CB76C9EA47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37:28.822" v="1248"/>
          <ac:picMkLst>
            <pc:docMk/>
            <pc:sldMk cId="4293411233" sldId="379"/>
            <ac:picMk id="5" creationId="{B4A4DB16-9F05-4E88-B657-E9F9C8274866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37:38.588" v="1273"/>
          <ac:picMkLst>
            <pc:docMk/>
            <pc:sldMk cId="4293411233" sldId="379"/>
            <ac:picMk id="6" creationId="{967EAECD-0EFD-4EA1-AF94-6AA4BEB58200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39:07.994" v="1383" actId="14100"/>
          <ac:picMkLst>
            <pc:docMk/>
            <pc:sldMk cId="4293411233" sldId="379"/>
            <ac:picMk id="7" creationId="{D2089743-E8C1-4ED7-92CE-2697E78BEB69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43:10.291" v="1444" actId="1076"/>
        <pc:sldMkLst>
          <pc:docMk/>
          <pc:sldMk cId="3938262240" sldId="380"/>
        </pc:sldMkLst>
        <pc:spChg chg="mod">
          <ac:chgData name="Frank Hufnagel" userId="S::frank@finevisuals.de::e452df13-3c83-4459-b441-5bfa95780685" providerId="AD" clId="Web-{33F837BC-E12D-4AAD-83D5-7D7FA6C33B0E}" dt="2020-09-23T16:41:14.010" v="1430" actId="20577"/>
          <ac:spMkLst>
            <pc:docMk/>
            <pc:sldMk cId="3938262240" sldId="380"/>
            <ac:spMk id="2" creationId="{9E483ABE-9CC8-4736-9255-80366662D021}"/>
          </ac:spMkLst>
        </pc:spChg>
        <pc:spChg chg="del">
          <ac:chgData name="Frank Hufnagel" userId="S::frank@finevisuals.de::e452df13-3c83-4459-b441-5bfa95780685" providerId="AD" clId="Web-{33F837BC-E12D-4AAD-83D5-7D7FA6C33B0E}" dt="2020-09-23T16:40:33.588" v="1405"/>
          <ac:spMkLst>
            <pc:docMk/>
            <pc:sldMk cId="3938262240" sldId="380"/>
            <ac:spMk id="4" creationId="{30D3F1EF-355B-4792-8EE8-75C57B64F44A}"/>
          </ac:spMkLst>
        </pc:spChg>
        <pc:spChg chg="add del mod">
          <ac:chgData name="Frank Hufnagel" userId="S::frank@finevisuals.de::e452df13-3c83-4459-b441-5bfa95780685" providerId="AD" clId="Web-{33F837BC-E12D-4AAD-83D5-7D7FA6C33B0E}" dt="2020-09-23T16:40:43.822" v="1412"/>
          <ac:spMkLst>
            <pc:docMk/>
            <pc:sldMk cId="3938262240" sldId="380"/>
            <ac:spMk id="5" creationId="{D1D69902-7456-4A39-A791-1AF99311505C}"/>
          </ac:spMkLst>
        </pc:spChg>
        <pc:picChg chg="del">
          <ac:chgData name="Frank Hufnagel" userId="S::frank@finevisuals.de::e452df13-3c83-4459-b441-5bfa95780685" providerId="AD" clId="Web-{33F837BC-E12D-4AAD-83D5-7D7FA6C33B0E}" dt="2020-09-23T16:40:32.713" v="1404"/>
          <ac:picMkLst>
            <pc:docMk/>
            <pc:sldMk cId="3938262240" sldId="380"/>
            <ac:picMk id="3" creationId="{CBDDF34A-9A04-407E-B016-43CB76C9EA47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43:10.291" v="1444" actId="1076"/>
          <ac:picMkLst>
            <pc:docMk/>
            <pc:sldMk cId="3938262240" sldId="380"/>
            <ac:picMk id="6" creationId="{77910808-8D8B-4F9E-A840-B23D73696402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40:32.338" v="1403"/>
          <ac:picMkLst>
            <pc:docMk/>
            <pc:sldMk cId="3938262240" sldId="380"/>
            <ac:picMk id="7" creationId="{D2089743-E8C1-4ED7-92CE-2697E78BEB69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43:10.260" v="1442" actId="1076"/>
          <ac:picMkLst>
            <pc:docMk/>
            <pc:sldMk cId="3938262240" sldId="380"/>
            <ac:picMk id="8" creationId="{E3B809AC-233B-43ED-BCE0-CDB0F2AFE3EA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43:10.275" v="1443" actId="1076"/>
          <ac:picMkLst>
            <pc:docMk/>
            <pc:sldMk cId="3938262240" sldId="380"/>
            <ac:picMk id="9" creationId="{B20E4224-82F2-440F-94E8-61307791EAA3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47:04.713" v="1465" actId="14100"/>
        <pc:sldMkLst>
          <pc:docMk/>
          <pc:sldMk cId="3354255516" sldId="381"/>
        </pc:sldMkLst>
        <pc:spChg chg="mod">
          <ac:chgData name="Frank Hufnagel" userId="S::frank@finevisuals.de::e452df13-3c83-4459-b441-5bfa95780685" providerId="AD" clId="Web-{33F837BC-E12D-4AAD-83D5-7D7FA6C33B0E}" dt="2020-09-23T16:46:29.885" v="1450" actId="20577"/>
          <ac:spMkLst>
            <pc:docMk/>
            <pc:sldMk cId="3354255516" sldId="381"/>
            <ac:spMk id="2" creationId="{9E483ABE-9CC8-4736-9255-80366662D021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6:46:58.635" v="1461" actId="14100"/>
          <ac:picMkLst>
            <pc:docMk/>
            <pc:sldMk cId="3354255516" sldId="381"/>
            <ac:picMk id="3" creationId="{2CEF45F3-8216-43F6-ADDE-BB34074855F4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47:04.713" v="1465" actId="14100"/>
          <ac:picMkLst>
            <pc:docMk/>
            <pc:sldMk cId="3354255516" sldId="381"/>
            <ac:picMk id="4" creationId="{CF6C9151-0359-409F-BF8F-6636D101AFE8}"/>
          </ac:picMkLst>
        </pc:picChg>
        <pc:picChg chg="del mod">
          <ac:chgData name="Frank Hufnagel" userId="S::frank@finevisuals.de::e452df13-3c83-4459-b441-5bfa95780685" providerId="AD" clId="Web-{33F837BC-E12D-4AAD-83D5-7D7FA6C33B0E}" dt="2020-09-23T16:46:31.666" v="1456"/>
          <ac:picMkLst>
            <pc:docMk/>
            <pc:sldMk cId="3354255516" sldId="381"/>
            <ac:picMk id="6" creationId="{77910808-8D8B-4F9E-A840-B23D73696402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46:31.088" v="1453"/>
          <ac:picMkLst>
            <pc:docMk/>
            <pc:sldMk cId="3354255516" sldId="381"/>
            <ac:picMk id="8" creationId="{E3B809AC-233B-43ED-BCE0-CDB0F2AFE3EA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46:31.338" v="1454"/>
          <ac:picMkLst>
            <pc:docMk/>
            <pc:sldMk cId="3354255516" sldId="381"/>
            <ac:picMk id="9" creationId="{B20E4224-82F2-440F-94E8-61307791EAA3}"/>
          </ac:picMkLst>
        </pc:picChg>
      </pc:sldChg>
      <pc:sldChg chg="add del replId">
        <pc:chgData name="Frank Hufnagel" userId="S::frank@finevisuals.de::e452df13-3c83-4459-b441-5bfa95780685" providerId="AD" clId="Web-{33F837BC-E12D-4AAD-83D5-7D7FA6C33B0E}" dt="2020-09-23T16:40:39.088" v="1408"/>
        <pc:sldMkLst>
          <pc:docMk/>
          <pc:sldMk cId="3832274824" sldId="381"/>
        </pc:sldMkLst>
      </pc:sldChg>
      <pc:sldChg chg="addSp delSp modSp add replId">
        <pc:chgData name="Frank Hufnagel" userId="S::frank@finevisuals.de::e452df13-3c83-4459-b441-5bfa95780685" providerId="AD" clId="Web-{33F837BC-E12D-4AAD-83D5-7D7FA6C33B0E}" dt="2020-09-23T16:49:58.229" v="1496" actId="14100"/>
        <pc:sldMkLst>
          <pc:docMk/>
          <pc:sldMk cId="2083044045" sldId="382"/>
        </pc:sldMkLst>
        <pc:spChg chg="mod">
          <ac:chgData name="Frank Hufnagel" userId="S::frank@finevisuals.de::e452df13-3c83-4459-b441-5bfa95780685" providerId="AD" clId="Web-{33F837BC-E12D-4AAD-83D5-7D7FA6C33B0E}" dt="2020-09-23T16:47:42.932" v="1479" actId="20577"/>
          <ac:spMkLst>
            <pc:docMk/>
            <pc:sldMk cId="2083044045" sldId="382"/>
            <ac:spMk id="2" creationId="{9E483ABE-9CC8-4736-9255-80366662D021}"/>
          </ac:spMkLst>
        </pc:spChg>
        <pc:picChg chg="del">
          <ac:chgData name="Frank Hufnagel" userId="S::frank@finevisuals.de::e452df13-3c83-4459-b441-5bfa95780685" providerId="AD" clId="Web-{33F837BC-E12D-4AAD-83D5-7D7FA6C33B0E}" dt="2020-09-23T16:47:43.166" v="1481"/>
          <ac:picMkLst>
            <pc:docMk/>
            <pc:sldMk cId="2083044045" sldId="382"/>
            <ac:picMk id="3" creationId="{2CEF45F3-8216-43F6-ADDE-BB34074855F4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47:43.588" v="1482"/>
          <ac:picMkLst>
            <pc:docMk/>
            <pc:sldMk cId="2083044045" sldId="382"/>
            <ac:picMk id="4" creationId="{CF6C9151-0359-409F-BF8F-6636D101AFE8}"/>
          </ac:picMkLst>
        </pc:picChg>
        <pc:picChg chg="add del mod">
          <ac:chgData name="Frank Hufnagel" userId="S::frank@finevisuals.de::e452df13-3c83-4459-b441-5bfa95780685" providerId="AD" clId="Web-{33F837BC-E12D-4AAD-83D5-7D7FA6C33B0E}" dt="2020-09-23T16:49:25.807" v="1490"/>
          <ac:picMkLst>
            <pc:docMk/>
            <pc:sldMk cId="2083044045" sldId="382"/>
            <ac:picMk id="5" creationId="{A14F1D48-8165-4DED-919E-737A2330F982}"/>
          </ac:picMkLst>
        </pc:picChg>
        <pc:picChg chg="add del mod">
          <ac:chgData name="Frank Hufnagel" userId="S::frank@finevisuals.de::e452df13-3c83-4459-b441-5bfa95780685" providerId="AD" clId="Web-{33F837BC-E12D-4AAD-83D5-7D7FA6C33B0E}" dt="2020-09-23T16:49:26.104" v="1491"/>
          <ac:picMkLst>
            <pc:docMk/>
            <pc:sldMk cId="2083044045" sldId="382"/>
            <ac:picMk id="6" creationId="{603939F4-70BC-4AAE-84F6-B8AE0EE2E61C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49:28.994" v="1493" actId="1076"/>
          <ac:picMkLst>
            <pc:docMk/>
            <pc:sldMk cId="2083044045" sldId="382"/>
            <ac:picMk id="7" creationId="{464BD167-690A-4167-8C5A-E1E95DB36180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49:58.229" v="1496" actId="14100"/>
          <ac:picMkLst>
            <pc:docMk/>
            <pc:sldMk cId="2083044045" sldId="382"/>
            <ac:picMk id="8" creationId="{ABABDBA2-2047-4B88-99B7-DA1FFB24E838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51:59.323" v="1532" actId="1076"/>
        <pc:sldMkLst>
          <pc:docMk/>
          <pc:sldMk cId="2079205470" sldId="383"/>
        </pc:sldMkLst>
        <pc:spChg chg="mod">
          <ac:chgData name="Frank Hufnagel" userId="S::frank@finevisuals.de::e452df13-3c83-4459-b441-5bfa95780685" providerId="AD" clId="Web-{33F837BC-E12D-4AAD-83D5-7D7FA6C33B0E}" dt="2020-09-23T16:50:35.916" v="1512" actId="20577"/>
          <ac:spMkLst>
            <pc:docMk/>
            <pc:sldMk cId="2079205470" sldId="383"/>
            <ac:spMk id="2" creationId="{9E483ABE-9CC8-4736-9255-80366662D021}"/>
          </ac:spMkLst>
        </pc:spChg>
        <pc:spChg chg="add mod">
          <ac:chgData name="Frank Hufnagel" userId="S::frank@finevisuals.de::e452df13-3c83-4459-b441-5bfa95780685" providerId="AD" clId="Web-{33F837BC-E12D-4AAD-83D5-7D7FA6C33B0E}" dt="2020-09-23T16:51:36.432" v="1527" actId="14100"/>
          <ac:spMkLst>
            <pc:docMk/>
            <pc:sldMk cId="2079205470" sldId="383"/>
            <ac:spMk id="5" creationId="{6D91BE56-5891-4D57-8035-A42CDA236E3A}"/>
          </ac:spMkLst>
        </pc:spChg>
        <pc:spChg chg="add mod">
          <ac:chgData name="Frank Hufnagel" userId="S::frank@finevisuals.de::e452df13-3c83-4459-b441-5bfa95780685" providerId="AD" clId="Web-{33F837BC-E12D-4AAD-83D5-7D7FA6C33B0E}" dt="2020-09-23T16:51:42.823" v="1530" actId="14100"/>
          <ac:spMkLst>
            <pc:docMk/>
            <pc:sldMk cId="2079205470" sldId="383"/>
            <ac:spMk id="10" creationId="{4AA8E11A-C4B9-4C5D-A07C-895A2D3357DF}"/>
          </ac:spMkLst>
        </pc:spChg>
        <pc:picChg chg="add del mod">
          <ac:chgData name="Frank Hufnagel" userId="S::frank@finevisuals.de::e452df13-3c83-4459-b441-5bfa95780685" providerId="AD" clId="Web-{33F837BC-E12D-4AAD-83D5-7D7FA6C33B0E}" dt="2020-09-23T16:50:51.885" v="1520"/>
          <ac:picMkLst>
            <pc:docMk/>
            <pc:sldMk cId="2079205470" sldId="383"/>
            <ac:picMk id="3" creationId="{8FA7D313-068E-488A-8939-671578104DAA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51:26.729" v="1524" actId="1076"/>
          <ac:picMkLst>
            <pc:docMk/>
            <pc:sldMk cId="2079205470" sldId="383"/>
            <ac:picMk id="4" creationId="{9E3C76EB-2CF1-4E13-8346-2E1DF865A83A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51:59.323" v="1532" actId="1076"/>
          <ac:picMkLst>
            <pc:docMk/>
            <pc:sldMk cId="2079205470" sldId="383"/>
            <ac:picMk id="6" creationId="{2107A539-E210-4067-8783-A998088253F0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50:36.666" v="1515"/>
          <ac:picMkLst>
            <pc:docMk/>
            <pc:sldMk cId="2079205470" sldId="383"/>
            <ac:picMk id="7" creationId="{464BD167-690A-4167-8C5A-E1E95DB36180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50:36.448" v="1514"/>
          <ac:picMkLst>
            <pc:docMk/>
            <pc:sldMk cId="2079205470" sldId="383"/>
            <ac:picMk id="8" creationId="{ABABDBA2-2047-4B88-99B7-DA1FFB24E838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55:14.089" v="1561" actId="1076"/>
        <pc:sldMkLst>
          <pc:docMk/>
          <pc:sldMk cId="3756744301" sldId="384"/>
        </pc:sldMkLst>
        <pc:spChg chg="mod">
          <ac:chgData name="Frank Hufnagel" userId="S::frank@finevisuals.de::e452df13-3c83-4459-b441-5bfa95780685" providerId="AD" clId="Web-{33F837BC-E12D-4AAD-83D5-7D7FA6C33B0E}" dt="2020-09-23T16:53:58.182" v="1542" actId="20577"/>
          <ac:spMkLst>
            <pc:docMk/>
            <pc:sldMk cId="3756744301" sldId="384"/>
            <ac:spMk id="2" creationId="{9E483ABE-9CC8-4736-9255-80366662D021}"/>
          </ac:spMkLst>
        </pc:spChg>
        <pc:spChg chg="del">
          <ac:chgData name="Frank Hufnagel" userId="S::frank@finevisuals.de::e452df13-3c83-4459-b441-5bfa95780685" providerId="AD" clId="Web-{33F837BC-E12D-4AAD-83D5-7D7FA6C33B0E}" dt="2020-09-23T16:54:01.057" v="1547"/>
          <ac:spMkLst>
            <pc:docMk/>
            <pc:sldMk cId="3756744301" sldId="384"/>
            <ac:spMk id="5" creationId="{6D91BE56-5891-4D57-8035-A42CDA236E3A}"/>
          </ac:spMkLst>
        </pc:spChg>
        <pc:spChg chg="del">
          <ac:chgData name="Frank Hufnagel" userId="S::frank@finevisuals.de::e452df13-3c83-4459-b441-5bfa95780685" providerId="AD" clId="Web-{33F837BC-E12D-4AAD-83D5-7D7FA6C33B0E}" dt="2020-09-23T16:54:00.339" v="1546"/>
          <ac:spMkLst>
            <pc:docMk/>
            <pc:sldMk cId="3756744301" sldId="384"/>
            <ac:spMk id="10" creationId="{4AA8E11A-C4B9-4C5D-A07C-895A2D3357DF}"/>
          </ac:spMkLst>
        </pc:spChg>
        <pc:picChg chg="add mod">
          <ac:chgData name="Frank Hufnagel" userId="S::frank@finevisuals.de::e452df13-3c83-4459-b441-5bfa95780685" providerId="AD" clId="Web-{33F837BC-E12D-4AAD-83D5-7D7FA6C33B0E}" dt="2020-09-23T16:54:07.245" v="1551" actId="14100"/>
          <ac:picMkLst>
            <pc:docMk/>
            <pc:sldMk cId="3756744301" sldId="384"/>
            <ac:picMk id="3" creationId="{E5AF9C74-57C0-4BDC-AB4E-631476C1F1FC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53:59.745" v="1545"/>
          <ac:picMkLst>
            <pc:docMk/>
            <pc:sldMk cId="3756744301" sldId="384"/>
            <ac:picMk id="4" creationId="{9E3C76EB-2CF1-4E13-8346-2E1DF865A83A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54:01.323" v="1548"/>
          <ac:picMkLst>
            <pc:docMk/>
            <pc:sldMk cId="3756744301" sldId="384"/>
            <ac:picMk id="6" creationId="{2107A539-E210-4067-8783-A998088253F0}"/>
          </ac:picMkLst>
        </pc:picChg>
        <pc:picChg chg="add del mod">
          <ac:chgData name="Frank Hufnagel" userId="S::frank@finevisuals.de::e452df13-3c83-4459-b441-5bfa95780685" providerId="AD" clId="Web-{33F837BC-E12D-4AAD-83D5-7D7FA6C33B0E}" dt="2020-09-23T16:55:08.667" v="1557"/>
          <ac:picMkLst>
            <pc:docMk/>
            <pc:sldMk cId="3756744301" sldId="384"/>
            <ac:picMk id="7" creationId="{8C6A4155-1DC9-478E-A74E-B339E63DB4D9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55:14.089" v="1561" actId="1076"/>
          <ac:picMkLst>
            <pc:docMk/>
            <pc:sldMk cId="3756744301" sldId="384"/>
            <ac:picMk id="8" creationId="{800A2055-FB85-4215-A02E-A77DC2F683B6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56:34.964" v="1586" actId="14100"/>
        <pc:sldMkLst>
          <pc:docMk/>
          <pc:sldMk cId="3371343010" sldId="385"/>
        </pc:sldMkLst>
        <pc:spChg chg="mod">
          <ac:chgData name="Frank Hufnagel" userId="S::frank@finevisuals.de::e452df13-3c83-4459-b441-5bfa95780685" providerId="AD" clId="Web-{33F837BC-E12D-4AAD-83D5-7D7FA6C33B0E}" dt="2020-09-23T16:55:51.964" v="1573" actId="20577"/>
          <ac:spMkLst>
            <pc:docMk/>
            <pc:sldMk cId="3371343010" sldId="385"/>
            <ac:spMk id="2" creationId="{9E483ABE-9CC8-4736-9255-80366662D021}"/>
          </ac:spMkLst>
        </pc:spChg>
        <pc:picChg chg="del mod">
          <ac:chgData name="Frank Hufnagel" userId="S::frank@finevisuals.de::e452df13-3c83-4459-b441-5bfa95780685" providerId="AD" clId="Web-{33F837BC-E12D-4AAD-83D5-7D7FA6C33B0E}" dt="2020-09-23T16:55:53.448" v="1577"/>
          <ac:picMkLst>
            <pc:docMk/>
            <pc:sldMk cId="3371343010" sldId="385"/>
            <ac:picMk id="3" creationId="{E5AF9C74-57C0-4BDC-AB4E-631476C1F1FC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56:23.417" v="1583" actId="14100"/>
          <ac:picMkLst>
            <pc:docMk/>
            <pc:sldMk cId="3371343010" sldId="385"/>
            <ac:picMk id="4" creationId="{D18FB122-A517-4793-B838-80202E698A39}"/>
          </ac:picMkLst>
        </pc:picChg>
        <pc:picChg chg="add mod">
          <ac:chgData name="Frank Hufnagel" userId="S::frank@finevisuals.de::e452df13-3c83-4459-b441-5bfa95780685" providerId="AD" clId="Web-{33F837BC-E12D-4AAD-83D5-7D7FA6C33B0E}" dt="2020-09-23T16:56:34.964" v="1586" actId="14100"/>
          <ac:picMkLst>
            <pc:docMk/>
            <pc:sldMk cId="3371343010" sldId="385"/>
            <ac:picMk id="5" creationId="{E5FC14A4-A86B-4404-9659-D5BCF138247D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55:53.760" v="1578"/>
          <ac:picMkLst>
            <pc:docMk/>
            <pc:sldMk cId="3371343010" sldId="385"/>
            <ac:picMk id="8" creationId="{800A2055-FB85-4215-A02E-A77DC2F683B6}"/>
          </ac:picMkLst>
        </pc:picChg>
      </pc:sldChg>
      <pc:sldChg chg="addSp delSp modSp add replId">
        <pc:chgData name="Frank Hufnagel" userId="S::frank@finevisuals.de::e452df13-3c83-4459-b441-5bfa95780685" providerId="AD" clId="Web-{33F837BC-E12D-4AAD-83D5-7D7FA6C33B0E}" dt="2020-09-23T16:57:12.792" v="1593" actId="1076"/>
        <pc:sldMkLst>
          <pc:docMk/>
          <pc:sldMk cId="1727838083" sldId="386"/>
        </pc:sldMkLst>
        <pc:picChg chg="add mod">
          <ac:chgData name="Frank Hufnagel" userId="S::frank@finevisuals.de::e452df13-3c83-4459-b441-5bfa95780685" providerId="AD" clId="Web-{33F837BC-E12D-4AAD-83D5-7D7FA6C33B0E}" dt="2020-09-23T16:57:12.792" v="1593" actId="1076"/>
          <ac:picMkLst>
            <pc:docMk/>
            <pc:sldMk cId="1727838083" sldId="386"/>
            <ac:picMk id="3" creationId="{D48307C0-9461-4E43-A8E8-5681C2133048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57:01.276" v="1588"/>
          <ac:picMkLst>
            <pc:docMk/>
            <pc:sldMk cId="1727838083" sldId="386"/>
            <ac:picMk id="4" creationId="{D18FB122-A517-4793-B838-80202E698A39}"/>
          </ac:picMkLst>
        </pc:picChg>
        <pc:picChg chg="del">
          <ac:chgData name="Frank Hufnagel" userId="S::frank@finevisuals.de::e452df13-3c83-4459-b441-5bfa95780685" providerId="AD" clId="Web-{33F837BC-E12D-4AAD-83D5-7D7FA6C33B0E}" dt="2020-09-23T16:57:01.651" v="1589"/>
          <ac:picMkLst>
            <pc:docMk/>
            <pc:sldMk cId="1727838083" sldId="386"/>
            <ac:picMk id="5" creationId="{E5FC14A4-A86B-4404-9659-D5BCF138247D}"/>
          </ac:picMkLst>
        </pc:picChg>
      </pc:sldChg>
    </pc:docChg>
  </pc:docChgLst>
  <pc:docChgLst>
    <pc:chgData name="Benjamin Kostrzewa" userId="S::benjamin@finevisuals.de::e7155169-ed25-4d3a-96fe-f91cab41fc64" providerId="AD" clId="Web-{53FC7979-FE1E-4911-130E-35A3AE998003}"/>
    <pc:docChg chg="addSld modSld">
      <pc:chgData name="Benjamin Kostrzewa" userId="S::benjamin@finevisuals.de::e7155169-ed25-4d3a-96fe-f91cab41fc64" providerId="AD" clId="Web-{53FC7979-FE1E-4911-130E-35A3AE998003}" dt="2020-09-13T16:58:06.061" v="1436" actId="20577"/>
      <pc:docMkLst>
        <pc:docMk/>
      </pc:docMkLst>
      <pc:sldChg chg="modSp">
        <pc:chgData name="Benjamin Kostrzewa" userId="S::benjamin@finevisuals.de::e7155169-ed25-4d3a-96fe-f91cab41fc64" providerId="AD" clId="Web-{53FC7979-FE1E-4911-130E-35A3AE998003}" dt="2020-09-13T16:50:33.057" v="52" actId="20577"/>
        <pc:sldMkLst>
          <pc:docMk/>
          <pc:sldMk cId="379795575" sldId="301"/>
        </pc:sldMkLst>
        <pc:spChg chg="mod">
          <ac:chgData name="Benjamin Kostrzewa" userId="S::benjamin@finevisuals.de::e7155169-ed25-4d3a-96fe-f91cab41fc64" providerId="AD" clId="Web-{53FC7979-FE1E-4911-130E-35A3AE998003}" dt="2020-09-13T16:50:33.057" v="52" actId="20577"/>
          <ac:spMkLst>
            <pc:docMk/>
            <pc:sldMk cId="379795575" sldId="301"/>
            <ac:spMk id="4" creationId="{3A6D35E6-EFC4-449F-8DFD-7706D9E40669}"/>
          </ac:spMkLst>
        </pc:spChg>
      </pc:sldChg>
      <pc:sldChg chg="addSp modSp">
        <pc:chgData name="Benjamin Kostrzewa" userId="S::benjamin@finevisuals.de::e7155169-ed25-4d3a-96fe-f91cab41fc64" providerId="AD" clId="Web-{53FC7979-FE1E-4911-130E-35A3AE998003}" dt="2020-09-13T16:51:08.870" v="72" actId="20577"/>
        <pc:sldMkLst>
          <pc:docMk/>
          <pc:sldMk cId="213490394" sldId="302"/>
        </pc:sldMkLst>
        <pc:spChg chg="mod">
          <ac:chgData name="Benjamin Kostrzewa" userId="S::benjamin@finevisuals.de::e7155169-ed25-4d3a-96fe-f91cab41fc64" providerId="AD" clId="Web-{53FC7979-FE1E-4911-130E-35A3AE998003}" dt="2020-09-13T16:51:08.870" v="72" actId="20577"/>
          <ac:spMkLst>
            <pc:docMk/>
            <pc:sldMk cId="213490394" sldId="302"/>
            <ac:spMk id="2" creationId="{5C1D9DF7-60E2-4D47-AD86-0382773DBB72}"/>
          </ac:spMkLst>
        </pc:spChg>
        <pc:spChg chg="add">
          <ac:chgData name="Benjamin Kostrzewa" userId="S::benjamin@finevisuals.de::e7155169-ed25-4d3a-96fe-f91cab41fc64" providerId="AD" clId="Web-{53FC7979-FE1E-4911-130E-35A3AE998003}" dt="2020-09-13T16:50:59.760" v="55"/>
          <ac:spMkLst>
            <pc:docMk/>
            <pc:sldMk cId="213490394" sldId="302"/>
            <ac:spMk id="3" creationId="{A0DAD463-FF65-46A2-936E-26CBDA8508C3}"/>
          </ac:spMkLst>
        </pc:spChg>
      </pc:sldChg>
      <pc:sldChg chg="modSp new">
        <pc:chgData name="Benjamin Kostrzewa" userId="S::benjamin@finevisuals.de::e7155169-ed25-4d3a-96fe-f91cab41fc64" providerId="AD" clId="Web-{53FC7979-FE1E-4911-130E-35A3AE998003}" dt="2020-09-13T16:58:04.138" v="1434" actId="20577"/>
        <pc:sldMkLst>
          <pc:docMk/>
          <pc:sldMk cId="3186966581" sldId="342"/>
        </pc:sldMkLst>
        <pc:spChg chg="mod">
          <ac:chgData name="Benjamin Kostrzewa" userId="S::benjamin@finevisuals.de::e7155169-ed25-4d3a-96fe-f91cab41fc64" providerId="AD" clId="Web-{53FC7979-FE1E-4911-130E-35A3AE998003}" dt="2020-09-13T16:56:49.450" v="1128" actId="20577"/>
          <ac:spMkLst>
            <pc:docMk/>
            <pc:sldMk cId="3186966581" sldId="342"/>
            <ac:spMk id="2" creationId="{CD6E1CEC-FEEF-4CC5-B3F6-6389A5E1EAF4}"/>
          </ac:spMkLst>
        </pc:spChg>
        <pc:spChg chg="mod">
          <ac:chgData name="Benjamin Kostrzewa" userId="S::benjamin@finevisuals.de::e7155169-ed25-4d3a-96fe-f91cab41fc64" providerId="AD" clId="Web-{53FC7979-FE1E-4911-130E-35A3AE998003}" dt="2020-09-13T16:58:04.138" v="1434" actId="20577"/>
          <ac:spMkLst>
            <pc:docMk/>
            <pc:sldMk cId="3186966581" sldId="342"/>
            <ac:spMk id="3" creationId="{D81D6941-775A-4989-AB11-3CC0D4BEC6C1}"/>
          </ac:spMkLst>
        </pc:spChg>
      </pc:sldChg>
    </pc:docChg>
  </pc:docChgLst>
  <pc:docChgLst>
    <pc:chgData name="Frank Hufnagel" userId="S::frank@finevisuals.de::e452df13-3c83-4459-b441-5bfa95780685" providerId="AD" clId="Web-{5042231A-6071-4BA0-8FE7-131377040B7E}"/>
    <pc:docChg chg="addSld modSld sldOrd">
      <pc:chgData name="Frank Hufnagel" userId="S::frank@finevisuals.de::e452df13-3c83-4459-b441-5bfa95780685" providerId="AD" clId="Web-{5042231A-6071-4BA0-8FE7-131377040B7E}" dt="2020-09-10T08:35:26.662" v="339" actId="20577"/>
      <pc:docMkLst>
        <pc:docMk/>
      </pc:docMkLst>
      <pc:sldChg chg="modSp new mod ord modClrScheme chgLayout">
        <pc:chgData name="Frank Hufnagel" userId="S::frank@finevisuals.de::e452df13-3c83-4459-b441-5bfa95780685" providerId="AD" clId="Web-{5042231A-6071-4BA0-8FE7-131377040B7E}" dt="2020-09-10T08:21:57.245" v="40"/>
        <pc:sldMkLst>
          <pc:docMk/>
          <pc:sldMk cId="4089544728" sldId="272"/>
        </pc:sldMkLst>
        <pc:spChg chg="mod ord">
          <ac:chgData name="Frank Hufnagel" userId="S::frank@finevisuals.de::e452df13-3c83-4459-b441-5bfa95780685" providerId="AD" clId="Web-{5042231A-6071-4BA0-8FE7-131377040B7E}" dt="2020-09-10T08:21:57.245" v="40"/>
          <ac:spMkLst>
            <pc:docMk/>
            <pc:sldMk cId="4089544728" sldId="272"/>
            <ac:spMk id="2" creationId="{18867476-C64A-4E04-B217-E9C8B72842B2}"/>
          </ac:spMkLst>
        </pc:spChg>
        <pc:spChg chg="mod ord">
          <ac:chgData name="Frank Hufnagel" userId="S::frank@finevisuals.de::e452df13-3c83-4459-b441-5bfa95780685" providerId="AD" clId="Web-{5042231A-6071-4BA0-8FE7-131377040B7E}" dt="2020-09-10T08:21:57.245" v="40"/>
          <ac:spMkLst>
            <pc:docMk/>
            <pc:sldMk cId="4089544728" sldId="272"/>
            <ac:spMk id="3" creationId="{096980CB-603A-4B90-A15B-B2F44E70234F}"/>
          </ac:spMkLst>
        </pc:spChg>
      </pc:sldChg>
      <pc:sldChg chg="modSp add mod replId modClrScheme chgLayout">
        <pc:chgData name="Frank Hufnagel" userId="S::frank@finevisuals.de::e452df13-3c83-4459-b441-5bfa95780685" providerId="AD" clId="Web-{5042231A-6071-4BA0-8FE7-131377040B7E}" dt="2020-09-10T08:22:05.590" v="41"/>
        <pc:sldMkLst>
          <pc:docMk/>
          <pc:sldMk cId="3372147435" sldId="273"/>
        </pc:sldMkLst>
        <pc:spChg chg="mod ord">
          <ac:chgData name="Frank Hufnagel" userId="S::frank@finevisuals.de::e452df13-3c83-4459-b441-5bfa95780685" providerId="AD" clId="Web-{5042231A-6071-4BA0-8FE7-131377040B7E}" dt="2020-09-10T08:22:05.590" v="41"/>
          <ac:spMkLst>
            <pc:docMk/>
            <pc:sldMk cId="3372147435" sldId="273"/>
            <ac:spMk id="2" creationId="{18867476-C64A-4E04-B217-E9C8B72842B2}"/>
          </ac:spMkLst>
        </pc:spChg>
        <pc:spChg chg="mod ord">
          <ac:chgData name="Frank Hufnagel" userId="S::frank@finevisuals.de::e452df13-3c83-4459-b441-5bfa95780685" providerId="AD" clId="Web-{5042231A-6071-4BA0-8FE7-131377040B7E}" dt="2020-09-10T08:22:05.590" v="41"/>
          <ac:spMkLst>
            <pc:docMk/>
            <pc:sldMk cId="3372147435" sldId="273"/>
            <ac:spMk id="3" creationId="{096980CB-603A-4B90-A15B-B2F44E70234F}"/>
          </ac:spMkLst>
        </pc:spChg>
      </pc:sldChg>
      <pc:sldChg chg="modSp add ord replId">
        <pc:chgData name="Frank Hufnagel" userId="S::frank@finevisuals.de::e452df13-3c83-4459-b441-5bfa95780685" providerId="AD" clId="Web-{5042231A-6071-4BA0-8FE7-131377040B7E}" dt="2020-09-10T08:24:39.745" v="115" actId="20577"/>
        <pc:sldMkLst>
          <pc:docMk/>
          <pc:sldMk cId="3805662266" sldId="274"/>
        </pc:sldMkLst>
        <pc:spChg chg="mod">
          <ac:chgData name="Frank Hufnagel" userId="S::frank@finevisuals.de::e452df13-3c83-4459-b441-5bfa95780685" providerId="AD" clId="Web-{5042231A-6071-4BA0-8FE7-131377040B7E}" dt="2020-09-10T08:22:26.983" v="83" actId="20577"/>
          <ac:spMkLst>
            <pc:docMk/>
            <pc:sldMk cId="3805662266" sldId="274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5042231A-6071-4BA0-8FE7-131377040B7E}" dt="2020-09-10T08:24:39.745" v="115" actId="20577"/>
          <ac:spMkLst>
            <pc:docMk/>
            <pc:sldMk cId="3805662266" sldId="274"/>
            <ac:spMk id="3" creationId="{8AE721A3-D9F9-4DE4-B287-F5208AA5B8ED}"/>
          </ac:spMkLst>
        </pc:spChg>
      </pc:sldChg>
      <pc:sldChg chg="addSp delSp modSp add replId">
        <pc:chgData name="Frank Hufnagel" userId="S::frank@finevisuals.de::e452df13-3c83-4459-b441-5bfa95780685" providerId="AD" clId="Web-{5042231A-6071-4BA0-8FE7-131377040B7E}" dt="2020-09-10T08:35:26.662" v="338" actId="20577"/>
        <pc:sldMkLst>
          <pc:docMk/>
          <pc:sldMk cId="3271475813" sldId="275"/>
        </pc:sldMkLst>
        <pc:spChg chg="mod">
          <ac:chgData name="Frank Hufnagel" userId="S::frank@finevisuals.de::e452df13-3c83-4459-b441-5bfa95780685" providerId="AD" clId="Web-{5042231A-6071-4BA0-8FE7-131377040B7E}" dt="2020-09-10T08:28:13.686" v="283" actId="20577"/>
          <ac:spMkLst>
            <pc:docMk/>
            <pc:sldMk cId="3271475813" sldId="275"/>
            <ac:spMk id="3" creationId="{8AE721A3-D9F9-4DE4-B287-F5208AA5B8ED}"/>
          </ac:spMkLst>
        </pc:spChg>
        <pc:spChg chg="add mod">
          <ac:chgData name="Frank Hufnagel" userId="S::frank@finevisuals.de::e452df13-3c83-4459-b441-5bfa95780685" providerId="AD" clId="Web-{5042231A-6071-4BA0-8FE7-131377040B7E}" dt="2020-09-10T08:29:15.441" v="299" actId="20577"/>
          <ac:spMkLst>
            <pc:docMk/>
            <pc:sldMk cId="3271475813" sldId="275"/>
            <ac:spMk id="4" creationId="{0B728C10-E443-4F5C-92EE-686254875F5C}"/>
          </ac:spMkLst>
        </pc:spChg>
        <pc:spChg chg="add mod">
          <ac:chgData name="Frank Hufnagel" userId="S::frank@finevisuals.de::e452df13-3c83-4459-b441-5bfa95780685" providerId="AD" clId="Web-{5042231A-6071-4BA0-8FE7-131377040B7E}" dt="2020-09-10T08:35:26.662" v="338" actId="20577"/>
          <ac:spMkLst>
            <pc:docMk/>
            <pc:sldMk cId="3271475813" sldId="275"/>
            <ac:spMk id="7" creationId="{3AA12E7F-6B20-44BC-9468-3D04C294858A}"/>
          </ac:spMkLst>
        </pc:spChg>
        <pc:picChg chg="add mod">
          <ac:chgData name="Frank Hufnagel" userId="S::frank@finevisuals.de::e452df13-3c83-4459-b441-5bfa95780685" providerId="AD" clId="Web-{5042231A-6071-4BA0-8FE7-131377040B7E}" dt="2020-09-10T08:32:29.600" v="330" actId="1076"/>
          <ac:picMkLst>
            <pc:docMk/>
            <pc:sldMk cId="3271475813" sldId="275"/>
            <ac:picMk id="8" creationId="{ADF6E568-9CC3-4EFB-8D0D-42879B6AEEAB}"/>
          </ac:picMkLst>
        </pc:picChg>
        <pc:picChg chg="add mod">
          <ac:chgData name="Frank Hufnagel" userId="S::frank@finevisuals.de::e452df13-3c83-4459-b441-5bfa95780685" providerId="AD" clId="Web-{5042231A-6071-4BA0-8FE7-131377040B7E}" dt="2020-09-10T08:32:24.724" v="329" actId="1076"/>
          <ac:picMkLst>
            <pc:docMk/>
            <pc:sldMk cId="3271475813" sldId="275"/>
            <ac:picMk id="9" creationId="{90AE9EB4-8411-4638-A9CF-F70EA7133466}"/>
          </ac:picMkLst>
        </pc:picChg>
        <pc:picChg chg="add del mod">
          <ac:chgData name="Frank Hufnagel" userId="S::frank@finevisuals.de::e452df13-3c83-4459-b441-5bfa95780685" providerId="AD" clId="Web-{5042231A-6071-4BA0-8FE7-131377040B7E}" dt="2020-09-10T08:32:04.003" v="324"/>
          <ac:picMkLst>
            <pc:docMk/>
            <pc:sldMk cId="3271475813" sldId="275"/>
            <ac:picMk id="10" creationId="{771EA198-4B65-4EF5-9031-FFB60AAB2D4A}"/>
          </ac:picMkLst>
        </pc:picChg>
        <pc:picChg chg="add mod">
          <ac:chgData name="Frank Hufnagel" userId="S::frank@finevisuals.de::e452df13-3c83-4459-b441-5bfa95780685" providerId="AD" clId="Web-{5042231A-6071-4BA0-8FE7-131377040B7E}" dt="2020-09-10T08:32:22.302" v="328" actId="1076"/>
          <ac:picMkLst>
            <pc:docMk/>
            <pc:sldMk cId="3271475813" sldId="275"/>
            <ac:picMk id="11" creationId="{7B59EC39-CB2F-41F2-AD76-97003AF98C2D}"/>
          </ac:picMkLst>
        </pc:picChg>
      </pc:sldChg>
      <pc:sldChg chg="modSp add replId">
        <pc:chgData name="Frank Hufnagel" userId="S::frank@finevisuals.de::e452df13-3c83-4459-b441-5bfa95780685" providerId="AD" clId="Web-{5042231A-6071-4BA0-8FE7-131377040B7E}" dt="2020-09-10T08:25:35.922" v="159" actId="20577"/>
        <pc:sldMkLst>
          <pc:docMk/>
          <pc:sldMk cId="3988637922" sldId="276"/>
        </pc:sldMkLst>
        <pc:spChg chg="mod">
          <ac:chgData name="Frank Hufnagel" userId="S::frank@finevisuals.de::e452df13-3c83-4459-b441-5bfa95780685" providerId="AD" clId="Web-{5042231A-6071-4BA0-8FE7-131377040B7E}" dt="2020-09-10T08:25:24.780" v="138" actId="20577"/>
          <ac:spMkLst>
            <pc:docMk/>
            <pc:sldMk cId="3988637922" sldId="276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5042231A-6071-4BA0-8FE7-131377040B7E}" dt="2020-09-10T08:25:35.922" v="159" actId="20577"/>
          <ac:spMkLst>
            <pc:docMk/>
            <pc:sldMk cId="3988637922" sldId="276"/>
            <ac:spMk id="3" creationId="{8AE721A3-D9F9-4DE4-B287-F5208AA5B8ED}"/>
          </ac:spMkLst>
        </pc:spChg>
      </pc:sldChg>
      <pc:sldChg chg="modSp add replId">
        <pc:chgData name="Frank Hufnagel" userId="S::frank@finevisuals.de::e452df13-3c83-4459-b441-5bfa95780685" providerId="AD" clId="Web-{5042231A-6071-4BA0-8FE7-131377040B7E}" dt="2020-09-10T08:26:09.628" v="200" actId="20577"/>
        <pc:sldMkLst>
          <pc:docMk/>
          <pc:sldMk cId="231166260" sldId="277"/>
        </pc:sldMkLst>
        <pc:spChg chg="mod">
          <ac:chgData name="Frank Hufnagel" userId="S::frank@finevisuals.de::e452df13-3c83-4459-b441-5bfa95780685" providerId="AD" clId="Web-{5042231A-6071-4BA0-8FE7-131377040B7E}" dt="2020-09-10T08:25:41.860" v="162" actId="20577"/>
          <ac:spMkLst>
            <pc:docMk/>
            <pc:sldMk cId="231166260" sldId="277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5042231A-6071-4BA0-8FE7-131377040B7E}" dt="2020-09-10T08:26:09.628" v="200" actId="20577"/>
          <ac:spMkLst>
            <pc:docMk/>
            <pc:sldMk cId="231166260" sldId="277"/>
            <ac:spMk id="3" creationId="{8AE721A3-D9F9-4DE4-B287-F5208AA5B8ED}"/>
          </ac:spMkLst>
        </pc:spChg>
      </pc:sldChg>
      <pc:sldChg chg="modSp add replId">
        <pc:chgData name="Frank Hufnagel" userId="S::frank@finevisuals.de::e452df13-3c83-4459-b441-5bfa95780685" providerId="AD" clId="Web-{5042231A-6071-4BA0-8FE7-131377040B7E}" dt="2020-09-10T08:27:45.886" v="258" actId="20577"/>
        <pc:sldMkLst>
          <pc:docMk/>
          <pc:sldMk cId="1309779568" sldId="278"/>
        </pc:sldMkLst>
        <pc:spChg chg="mod">
          <ac:chgData name="Frank Hufnagel" userId="S::frank@finevisuals.de::e452df13-3c83-4459-b441-5bfa95780685" providerId="AD" clId="Web-{5042231A-6071-4BA0-8FE7-131377040B7E}" dt="2020-09-10T08:27:45.886" v="258" actId="20577"/>
          <ac:spMkLst>
            <pc:docMk/>
            <pc:sldMk cId="1309779568" sldId="278"/>
            <ac:spMk id="2" creationId="{5C1D9DF7-60E2-4D47-AD86-0382773DBB72}"/>
          </ac:spMkLst>
        </pc:spChg>
        <pc:spChg chg="mod">
          <ac:chgData name="Frank Hufnagel" userId="S::frank@finevisuals.de::e452df13-3c83-4459-b441-5bfa95780685" providerId="AD" clId="Web-{5042231A-6071-4BA0-8FE7-131377040B7E}" dt="2020-09-10T08:26:45.928" v="254" actId="20577"/>
          <ac:spMkLst>
            <pc:docMk/>
            <pc:sldMk cId="1309779568" sldId="278"/>
            <ac:spMk id="3" creationId="{8AE721A3-D9F9-4DE4-B287-F5208AA5B8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27DBB-9F31-4E90-91A3-DBE2FB58A2BD}" type="datetimeFigureOut">
              <a:rPr lang="de-DE"/>
              <a:t>25.09.2020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A9DFA-50BF-4915-99CC-A77388F7D1D4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58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Objekt_(Programmierung)" TargetMode="External"/><Relationship Id="rId3" Type="http://schemas.openxmlformats.org/officeDocument/2006/relationships/hyperlink" Target="https://de.wikipedia.org/wiki/Hypertext_Markup_Language" TargetMode="External"/><Relationship Id="rId7" Type="http://schemas.openxmlformats.org/officeDocument/2006/relationships/hyperlink" Target="https://de.wikipedia.org/wiki/Knoten_(Graphentheorie)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.wikipedia.org/wiki/Baum_(Graphentheorie)" TargetMode="External"/><Relationship Id="rId5" Type="http://schemas.openxmlformats.org/officeDocument/2006/relationships/hyperlink" Target="https://de.wikipedia.org/wiki/Datei" TargetMode="External"/><Relationship Id="rId4" Type="http://schemas.openxmlformats.org/officeDocument/2006/relationships/hyperlink" Target="https://de.wikipedia.org/wiki/Extensible_Markup_Language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HTML</a:t>
            </a:r>
            <a:r>
              <a:rPr lang="en-US" dirty="0"/>
              <a:t>- </a:t>
            </a:r>
            <a:r>
              <a:rPr lang="en-US" dirty="0" err="1"/>
              <a:t>oder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XML</a:t>
            </a:r>
            <a:r>
              <a:rPr lang="en-US" dirty="0"/>
              <a:t>-</a:t>
            </a:r>
            <a:r>
              <a:rPr lang="en-US" dirty="0">
                <a:hlinkClick r:id="rId5"/>
              </a:rPr>
              <a:t>Dokumente</a:t>
            </a:r>
            <a:r>
              <a:rPr lang="en-US" dirty="0"/>
              <a:t> 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 </a:t>
            </a:r>
            <a:r>
              <a:rPr lang="en-US" dirty="0">
                <a:hlinkClick r:id="rId6"/>
              </a:rPr>
              <a:t>Baumstruktur</a:t>
            </a:r>
            <a:r>
              <a:rPr lang="en-US" dirty="0"/>
              <a:t> </a:t>
            </a:r>
            <a:r>
              <a:rPr lang="en-US" dirty="0" err="1"/>
              <a:t>darstellt</a:t>
            </a:r>
            <a:r>
              <a:rPr lang="en-US" dirty="0"/>
              <a:t>, in der </a:t>
            </a:r>
            <a:r>
              <a:rPr lang="en-US" dirty="0" err="1"/>
              <a:t>jeder</a:t>
            </a:r>
            <a:r>
              <a:rPr lang="en-US" dirty="0"/>
              <a:t> </a:t>
            </a:r>
            <a:r>
              <a:rPr lang="en-US" dirty="0">
                <a:hlinkClick r:id="rId7"/>
              </a:rPr>
              <a:t>Knoten</a:t>
            </a:r>
            <a:r>
              <a:rPr lang="en-US" dirty="0"/>
              <a:t> </a:t>
            </a:r>
            <a:r>
              <a:rPr lang="en-US" dirty="0" err="1"/>
              <a:t>ein</a:t>
            </a:r>
            <a:r>
              <a:rPr lang="en-US" dirty="0"/>
              <a:t> </a:t>
            </a:r>
            <a:r>
              <a:rPr lang="en-US" dirty="0">
                <a:hlinkClick r:id="rId8"/>
              </a:rPr>
              <a:t>Objekt</a:t>
            </a:r>
            <a:r>
              <a:rPr lang="en-US" dirty="0"/>
              <a:t> </a:t>
            </a:r>
            <a:r>
              <a:rPr lang="en-US" dirty="0" err="1"/>
              <a:t>ist</a:t>
            </a:r>
            <a:r>
              <a:rPr lang="en-US" dirty="0"/>
              <a:t>, welches </a:t>
            </a:r>
            <a:r>
              <a:rPr lang="en-US" dirty="0" err="1"/>
              <a:t>einen</a:t>
            </a:r>
            <a:r>
              <a:rPr lang="en-US" dirty="0"/>
              <a:t> Teil des </a:t>
            </a:r>
            <a:r>
              <a:rPr lang="en-US" dirty="0" err="1"/>
              <a:t>Dokumentes</a:t>
            </a:r>
            <a:r>
              <a:rPr lang="en-US" dirty="0"/>
              <a:t> </a:t>
            </a:r>
            <a:r>
              <a:rPr lang="en-US" dirty="0" err="1"/>
              <a:t>repräsentiert</a:t>
            </a:r>
            <a:r>
              <a:rPr lang="en-US" dirty="0"/>
              <a:t>, z. B.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Absatz</a:t>
            </a:r>
            <a:r>
              <a:rPr lang="en-US" dirty="0"/>
              <a:t>,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Überschrift</a:t>
            </a:r>
            <a:r>
              <a:rPr lang="en-US" dirty="0"/>
              <a:t>, </a:t>
            </a:r>
            <a:r>
              <a:rPr lang="en-US" dirty="0" err="1"/>
              <a:t>ein</a:t>
            </a:r>
            <a:r>
              <a:rPr lang="en-US" dirty="0"/>
              <a:t> Video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etwa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Tabellenzelle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014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muss </a:t>
            </a:r>
            <a:r>
              <a:rPr lang="en-US" dirty="0" err="1">
                <a:cs typeface="Calibri"/>
              </a:rPr>
              <a:t>genutzt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da class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reservierter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Begriff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 dirty="0">
                <a:cs typeface="Calibri"/>
              </a:rPr>
              <a:t>- </a:t>
            </a:r>
            <a:r>
              <a:rPr lang="de-DE" dirty="0" err="1"/>
              <a:t>onclick</a:t>
            </a:r>
            <a:r>
              <a:rPr lang="de-DE" dirty="0"/>
              <a:t> wird zu </a:t>
            </a:r>
            <a:r>
              <a:rPr lang="de-DE" dirty="0" err="1"/>
              <a:t>onClick</a:t>
            </a:r>
            <a:r>
              <a:rPr lang="de-DE" dirty="0"/>
              <a:t> (</a:t>
            </a:r>
            <a:r>
              <a:rPr lang="de-DE" dirty="0" err="1"/>
              <a:t>camelCase</a:t>
            </a:r>
            <a:r>
              <a:rPr lang="de-DE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38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muss </a:t>
            </a:r>
            <a:r>
              <a:rPr lang="en-US" dirty="0" err="1">
                <a:cs typeface="Calibri"/>
              </a:rPr>
              <a:t>genutzt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da class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reservierter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Begriff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 dirty="0">
                <a:cs typeface="Calibri"/>
              </a:rPr>
              <a:t>- </a:t>
            </a:r>
            <a:r>
              <a:rPr lang="de-DE" dirty="0" err="1"/>
              <a:t>onclick</a:t>
            </a:r>
            <a:r>
              <a:rPr lang="de-DE" dirty="0"/>
              <a:t> wird zu </a:t>
            </a:r>
            <a:r>
              <a:rPr lang="de-DE" dirty="0" err="1"/>
              <a:t>onClick</a:t>
            </a:r>
            <a:r>
              <a:rPr lang="de-DE" dirty="0"/>
              <a:t> (</a:t>
            </a:r>
            <a:r>
              <a:rPr lang="de-DE" dirty="0" err="1"/>
              <a:t>camelCase</a:t>
            </a:r>
            <a:r>
              <a:rPr lang="de-DE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714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muss </a:t>
            </a:r>
            <a:r>
              <a:rPr lang="en-US" dirty="0" err="1">
                <a:cs typeface="Calibri"/>
              </a:rPr>
              <a:t>genutzt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da class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reservierter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Begriff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 dirty="0">
                <a:cs typeface="Calibri"/>
              </a:rPr>
              <a:t>- </a:t>
            </a:r>
            <a:r>
              <a:rPr lang="de-DE" dirty="0" err="1"/>
              <a:t>onclick</a:t>
            </a:r>
            <a:r>
              <a:rPr lang="de-DE" dirty="0"/>
              <a:t> wird zu </a:t>
            </a:r>
            <a:r>
              <a:rPr lang="de-DE" dirty="0" err="1"/>
              <a:t>onClick</a:t>
            </a:r>
            <a:r>
              <a:rPr lang="de-DE" dirty="0"/>
              <a:t> (</a:t>
            </a:r>
            <a:r>
              <a:rPr lang="de-DE" dirty="0" err="1"/>
              <a:t>camelCase</a:t>
            </a:r>
            <a:r>
              <a:rPr lang="de-DE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740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muss </a:t>
            </a:r>
            <a:r>
              <a:rPr lang="en-US" dirty="0" err="1">
                <a:cs typeface="Calibri"/>
              </a:rPr>
              <a:t>genutzt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da class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reservierter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Begriff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 dirty="0">
                <a:cs typeface="Calibri"/>
              </a:rPr>
              <a:t>- </a:t>
            </a:r>
            <a:r>
              <a:rPr lang="de-DE" dirty="0" err="1"/>
              <a:t>onclick</a:t>
            </a:r>
            <a:r>
              <a:rPr lang="de-DE" dirty="0"/>
              <a:t> wird zu </a:t>
            </a:r>
            <a:r>
              <a:rPr lang="de-DE" dirty="0" err="1"/>
              <a:t>onClick</a:t>
            </a:r>
            <a:r>
              <a:rPr lang="de-DE" dirty="0"/>
              <a:t> (</a:t>
            </a:r>
            <a:r>
              <a:rPr lang="de-DE" dirty="0" err="1"/>
              <a:t>camelCase</a:t>
            </a:r>
            <a:r>
              <a:rPr lang="de-DE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28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muss </a:t>
            </a:r>
            <a:r>
              <a:rPr lang="en-US" dirty="0" err="1">
                <a:cs typeface="Calibri"/>
              </a:rPr>
              <a:t>genutzt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da class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reservierter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Begriff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 dirty="0">
                <a:cs typeface="Calibri"/>
              </a:rPr>
              <a:t>- </a:t>
            </a:r>
            <a:r>
              <a:rPr lang="de-DE" dirty="0" err="1"/>
              <a:t>onclick</a:t>
            </a:r>
            <a:r>
              <a:rPr lang="de-DE" dirty="0"/>
              <a:t> wird zu </a:t>
            </a:r>
            <a:r>
              <a:rPr lang="de-DE" dirty="0" err="1"/>
              <a:t>onClick</a:t>
            </a:r>
            <a:r>
              <a:rPr lang="de-DE" dirty="0"/>
              <a:t> (</a:t>
            </a:r>
            <a:r>
              <a:rPr lang="de-DE" dirty="0" err="1"/>
              <a:t>camelCase</a:t>
            </a:r>
            <a:r>
              <a:rPr lang="de-DE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59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muss </a:t>
            </a:r>
            <a:r>
              <a:rPr lang="en-US" dirty="0" err="1">
                <a:cs typeface="Calibri"/>
              </a:rPr>
              <a:t>genutzt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da class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reservierter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Begriff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 dirty="0">
                <a:cs typeface="Calibri"/>
              </a:rPr>
              <a:t>- </a:t>
            </a:r>
            <a:r>
              <a:rPr lang="de-DE" dirty="0" err="1"/>
              <a:t>onclick</a:t>
            </a:r>
            <a:r>
              <a:rPr lang="de-DE" dirty="0"/>
              <a:t> wird zu </a:t>
            </a:r>
            <a:r>
              <a:rPr lang="de-DE" dirty="0" err="1"/>
              <a:t>onClick</a:t>
            </a:r>
            <a:r>
              <a:rPr lang="de-DE" dirty="0"/>
              <a:t> (</a:t>
            </a:r>
            <a:r>
              <a:rPr lang="de-DE" dirty="0" err="1"/>
              <a:t>camelCase</a:t>
            </a:r>
            <a:r>
              <a:rPr lang="de-DE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766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muss </a:t>
            </a:r>
            <a:r>
              <a:rPr lang="en-US" dirty="0" err="1">
                <a:cs typeface="Calibri"/>
              </a:rPr>
              <a:t>genutzt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da class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reservierter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Begriff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 dirty="0">
                <a:cs typeface="Calibri"/>
              </a:rPr>
              <a:t>- </a:t>
            </a:r>
            <a:r>
              <a:rPr lang="de-DE" dirty="0" err="1"/>
              <a:t>onclick</a:t>
            </a:r>
            <a:r>
              <a:rPr lang="de-DE" dirty="0"/>
              <a:t> wird zu </a:t>
            </a:r>
            <a:r>
              <a:rPr lang="de-DE" dirty="0" err="1"/>
              <a:t>onClick</a:t>
            </a:r>
            <a:r>
              <a:rPr lang="de-DE" dirty="0"/>
              <a:t> (</a:t>
            </a:r>
            <a:r>
              <a:rPr lang="de-DE" dirty="0" err="1"/>
              <a:t>camelCase</a:t>
            </a:r>
            <a:r>
              <a:rPr lang="de-DE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087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durchgehen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Dateien</a:t>
            </a:r>
            <a:r>
              <a:rPr lang="en-US" dirty="0">
                <a:cs typeface="Calibri"/>
              </a:rPr>
              <a:t> &amp; </a:t>
            </a:r>
            <a:r>
              <a:rPr lang="en-US" dirty="0" err="1">
                <a:cs typeface="Calibri"/>
              </a:rPr>
              <a:t>bearbeiten</a:t>
            </a:r>
          </a:p>
          <a:p>
            <a:r>
              <a:rPr lang="en-US" dirty="0">
                <a:cs typeface="Calibri"/>
              </a:rPr>
              <a:t>- React Minimal </a:t>
            </a:r>
            <a:r>
              <a:rPr lang="en-US" dirty="0" err="1">
                <a:cs typeface="Calibri"/>
              </a:rPr>
              <a:t>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380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muss </a:t>
            </a:r>
            <a:r>
              <a:rPr lang="en-US" dirty="0" err="1">
                <a:cs typeface="Calibri"/>
              </a:rPr>
              <a:t>genutzt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da class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reservierter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Begriff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 dirty="0">
                <a:cs typeface="Calibri"/>
              </a:rPr>
              <a:t>- </a:t>
            </a:r>
            <a:r>
              <a:rPr lang="de-DE" dirty="0" err="1"/>
              <a:t>onclick</a:t>
            </a:r>
            <a:r>
              <a:rPr lang="de-DE" dirty="0"/>
              <a:t> wird zu </a:t>
            </a:r>
            <a:r>
              <a:rPr lang="de-DE" dirty="0" err="1"/>
              <a:t>onClick</a:t>
            </a:r>
            <a:r>
              <a:rPr lang="de-DE" dirty="0"/>
              <a:t> (</a:t>
            </a:r>
            <a:r>
              <a:rPr lang="de-DE" dirty="0" err="1"/>
              <a:t>camelCase</a:t>
            </a:r>
            <a:r>
              <a:rPr lang="de-DE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723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muss </a:t>
            </a:r>
            <a:r>
              <a:rPr lang="en-US" dirty="0" err="1">
                <a:cs typeface="Calibri"/>
              </a:rPr>
              <a:t>genutzt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da class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reservierter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Begriff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 dirty="0">
                <a:cs typeface="Calibri"/>
              </a:rPr>
              <a:t>- </a:t>
            </a:r>
            <a:r>
              <a:rPr lang="de-DE" dirty="0" err="1"/>
              <a:t>onclick</a:t>
            </a:r>
            <a:r>
              <a:rPr lang="de-DE" dirty="0"/>
              <a:t> wird zu </a:t>
            </a:r>
            <a:r>
              <a:rPr lang="de-DE" dirty="0" err="1"/>
              <a:t>onClick</a:t>
            </a:r>
            <a:r>
              <a:rPr lang="de-DE" dirty="0"/>
              <a:t> (</a:t>
            </a:r>
            <a:r>
              <a:rPr lang="de-DE" dirty="0" err="1"/>
              <a:t>camelCase</a:t>
            </a:r>
            <a:r>
              <a:rPr lang="de-DE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2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durchgehen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Dateien</a:t>
            </a:r>
            <a:r>
              <a:rPr lang="en-US" dirty="0">
                <a:cs typeface="Calibri"/>
              </a:rPr>
              <a:t> &amp; </a:t>
            </a:r>
            <a:r>
              <a:rPr lang="en-US" dirty="0" err="1">
                <a:cs typeface="Calibri"/>
              </a:rPr>
              <a:t>bearbeiten</a:t>
            </a:r>
          </a:p>
          <a:p>
            <a:r>
              <a:rPr lang="en-US" dirty="0">
                <a:cs typeface="Calibri"/>
              </a:rPr>
              <a:t>- React Minimal </a:t>
            </a:r>
            <a:r>
              <a:rPr lang="en-US" dirty="0" err="1">
                <a:cs typeface="Calibri"/>
              </a:rPr>
              <a:t>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301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muss </a:t>
            </a:r>
            <a:r>
              <a:rPr lang="en-US" dirty="0" err="1">
                <a:cs typeface="Calibri"/>
              </a:rPr>
              <a:t>genutzt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da class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reservierter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Begriff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 dirty="0">
                <a:cs typeface="Calibri"/>
              </a:rPr>
              <a:t>- </a:t>
            </a:r>
            <a:r>
              <a:rPr lang="de-DE" dirty="0" err="1"/>
              <a:t>onclick</a:t>
            </a:r>
            <a:r>
              <a:rPr lang="de-DE" dirty="0"/>
              <a:t> wird zu </a:t>
            </a:r>
            <a:r>
              <a:rPr lang="de-DE" dirty="0" err="1"/>
              <a:t>onClick</a:t>
            </a:r>
            <a:r>
              <a:rPr lang="de-DE" dirty="0"/>
              <a:t> (</a:t>
            </a:r>
            <a:r>
              <a:rPr lang="de-DE" dirty="0" err="1"/>
              <a:t>camelCase</a:t>
            </a:r>
            <a:r>
              <a:rPr lang="de-DE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60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muss </a:t>
            </a:r>
            <a:r>
              <a:rPr lang="en-US" dirty="0" err="1">
                <a:cs typeface="Calibri"/>
              </a:rPr>
              <a:t>genutzt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da class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reservierter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Begriff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 dirty="0">
                <a:cs typeface="Calibri"/>
              </a:rPr>
              <a:t>- </a:t>
            </a:r>
            <a:r>
              <a:rPr lang="de-DE" dirty="0" err="1"/>
              <a:t>onclick</a:t>
            </a:r>
            <a:r>
              <a:rPr lang="de-DE" dirty="0"/>
              <a:t> wird zu </a:t>
            </a:r>
            <a:r>
              <a:rPr lang="de-DE" dirty="0" err="1"/>
              <a:t>onClick</a:t>
            </a:r>
            <a:r>
              <a:rPr lang="de-DE" dirty="0"/>
              <a:t> (</a:t>
            </a:r>
            <a:r>
              <a:rPr lang="de-DE" dirty="0" err="1"/>
              <a:t>camelCase</a:t>
            </a:r>
            <a:r>
              <a:rPr lang="de-DE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492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muss </a:t>
            </a:r>
            <a:r>
              <a:rPr lang="en-US" dirty="0" err="1">
                <a:cs typeface="Calibri"/>
              </a:rPr>
              <a:t>genutzt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da class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reservierter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Begriff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 dirty="0">
                <a:cs typeface="Calibri"/>
              </a:rPr>
              <a:t>- </a:t>
            </a:r>
            <a:r>
              <a:rPr lang="de-DE" dirty="0" err="1"/>
              <a:t>onclick</a:t>
            </a:r>
            <a:r>
              <a:rPr lang="de-DE" dirty="0"/>
              <a:t> wird zu </a:t>
            </a:r>
            <a:r>
              <a:rPr lang="de-DE" dirty="0" err="1"/>
              <a:t>onClick</a:t>
            </a:r>
            <a:r>
              <a:rPr lang="de-DE" dirty="0"/>
              <a:t> (</a:t>
            </a:r>
            <a:r>
              <a:rPr lang="de-DE" dirty="0" err="1"/>
              <a:t>camelCase</a:t>
            </a:r>
            <a:r>
              <a:rPr lang="de-DE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175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muss </a:t>
            </a:r>
            <a:r>
              <a:rPr lang="en-US" dirty="0" err="1">
                <a:cs typeface="Calibri"/>
              </a:rPr>
              <a:t>genutzt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da class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reservierter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Begriff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 dirty="0">
                <a:cs typeface="Calibri"/>
              </a:rPr>
              <a:t>- </a:t>
            </a:r>
            <a:r>
              <a:rPr lang="de-DE" dirty="0" err="1"/>
              <a:t>onclick</a:t>
            </a:r>
            <a:r>
              <a:rPr lang="de-DE" dirty="0"/>
              <a:t> wird zu </a:t>
            </a:r>
            <a:r>
              <a:rPr lang="de-DE" dirty="0" err="1"/>
              <a:t>onClick</a:t>
            </a:r>
            <a:r>
              <a:rPr lang="de-DE" dirty="0"/>
              <a:t> (</a:t>
            </a:r>
            <a:r>
              <a:rPr lang="de-DE" dirty="0" err="1"/>
              <a:t>camelCase</a:t>
            </a:r>
            <a:r>
              <a:rPr lang="de-DE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34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muss </a:t>
            </a:r>
            <a:r>
              <a:rPr lang="en-US" dirty="0" err="1">
                <a:cs typeface="Calibri"/>
              </a:rPr>
              <a:t>genutzt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da class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reservierter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Begriff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 dirty="0">
                <a:cs typeface="Calibri"/>
              </a:rPr>
              <a:t>- </a:t>
            </a:r>
            <a:r>
              <a:rPr lang="de-DE" dirty="0" err="1"/>
              <a:t>onclick</a:t>
            </a:r>
            <a:r>
              <a:rPr lang="de-DE" dirty="0"/>
              <a:t> wird zu </a:t>
            </a:r>
            <a:r>
              <a:rPr lang="de-DE" dirty="0" err="1"/>
              <a:t>onClick</a:t>
            </a:r>
            <a:r>
              <a:rPr lang="de-DE" dirty="0"/>
              <a:t> (</a:t>
            </a:r>
            <a:r>
              <a:rPr lang="de-DE" dirty="0" err="1"/>
              <a:t>camelCase</a:t>
            </a:r>
            <a:r>
              <a:rPr lang="de-DE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226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muss </a:t>
            </a:r>
            <a:r>
              <a:rPr lang="en-US" dirty="0" err="1">
                <a:cs typeface="Calibri"/>
              </a:rPr>
              <a:t>genutzt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da class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reservierter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Begriff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 dirty="0">
                <a:cs typeface="Calibri"/>
              </a:rPr>
              <a:t>- </a:t>
            </a:r>
            <a:r>
              <a:rPr lang="de-DE" dirty="0" err="1"/>
              <a:t>onclick</a:t>
            </a:r>
            <a:r>
              <a:rPr lang="de-DE" dirty="0"/>
              <a:t> wird zu </a:t>
            </a:r>
            <a:r>
              <a:rPr lang="de-DE" dirty="0" err="1"/>
              <a:t>onClick</a:t>
            </a:r>
            <a:r>
              <a:rPr lang="de-DE" dirty="0"/>
              <a:t> (</a:t>
            </a:r>
            <a:r>
              <a:rPr lang="de-DE" dirty="0" err="1"/>
              <a:t>camelCase</a:t>
            </a:r>
            <a:r>
              <a:rPr lang="de-DE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95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durchgehen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Dateien</a:t>
            </a:r>
            <a:r>
              <a:rPr lang="en-US" dirty="0">
                <a:cs typeface="Calibri"/>
              </a:rPr>
              <a:t> &amp; </a:t>
            </a:r>
            <a:r>
              <a:rPr lang="en-US" dirty="0" err="1">
                <a:cs typeface="Calibri"/>
              </a:rPr>
              <a:t>bearbeiten</a:t>
            </a:r>
          </a:p>
          <a:p>
            <a:r>
              <a:rPr lang="en-US" dirty="0">
                <a:cs typeface="Calibri"/>
              </a:rPr>
              <a:t>- React Minimal </a:t>
            </a:r>
            <a:r>
              <a:rPr lang="en-US" dirty="0" err="1">
                <a:cs typeface="Calibri"/>
              </a:rPr>
              <a:t>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974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durchgehen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Dateien</a:t>
            </a:r>
            <a:r>
              <a:rPr lang="en-US" dirty="0">
                <a:cs typeface="Calibri"/>
              </a:rPr>
              <a:t> &amp; </a:t>
            </a:r>
            <a:r>
              <a:rPr lang="en-US" dirty="0" err="1">
                <a:cs typeface="Calibri"/>
              </a:rPr>
              <a:t>bearbeiten</a:t>
            </a:r>
          </a:p>
          <a:p>
            <a:r>
              <a:rPr lang="en-US" dirty="0">
                <a:cs typeface="Calibri"/>
              </a:rPr>
              <a:t>- React Minimal </a:t>
            </a:r>
            <a:r>
              <a:rPr lang="en-US" dirty="0" err="1">
                <a:cs typeface="Calibri"/>
              </a:rPr>
              <a:t>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8812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durchgehen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Dateien</a:t>
            </a:r>
            <a:r>
              <a:rPr lang="en-US" dirty="0">
                <a:cs typeface="Calibri"/>
              </a:rPr>
              <a:t> &amp; </a:t>
            </a:r>
            <a:r>
              <a:rPr lang="en-US" dirty="0" err="1">
                <a:cs typeface="Calibri"/>
              </a:rPr>
              <a:t>bearbeiten</a:t>
            </a:r>
          </a:p>
          <a:p>
            <a:r>
              <a:rPr lang="en-US" dirty="0">
                <a:cs typeface="Calibri"/>
              </a:rPr>
              <a:t>- React Minimal </a:t>
            </a:r>
            <a:r>
              <a:rPr lang="en-US" dirty="0" err="1">
                <a:cs typeface="Calibri"/>
              </a:rPr>
              <a:t>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57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muss </a:t>
            </a:r>
            <a:r>
              <a:rPr lang="en-US" dirty="0" err="1">
                <a:cs typeface="Calibri"/>
              </a:rPr>
              <a:t>genutzt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da class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reservierter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Begriff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 dirty="0">
                <a:cs typeface="Calibri"/>
              </a:rPr>
              <a:t>- </a:t>
            </a:r>
            <a:r>
              <a:rPr lang="de-DE" dirty="0" err="1"/>
              <a:t>onclick</a:t>
            </a:r>
            <a:r>
              <a:rPr lang="de-DE" dirty="0"/>
              <a:t> wird zu </a:t>
            </a:r>
            <a:r>
              <a:rPr lang="de-DE" dirty="0" err="1"/>
              <a:t>onClick</a:t>
            </a:r>
            <a:r>
              <a:rPr lang="de-DE" dirty="0"/>
              <a:t> (</a:t>
            </a:r>
            <a:r>
              <a:rPr lang="de-DE" dirty="0" err="1"/>
              <a:t>camelCase</a:t>
            </a:r>
            <a:r>
              <a:rPr lang="de-DE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43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muss </a:t>
            </a:r>
            <a:r>
              <a:rPr lang="en-US" dirty="0" err="1">
                <a:cs typeface="Calibri"/>
              </a:rPr>
              <a:t>genutzt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da class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reservierter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Begriff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 dirty="0">
                <a:cs typeface="Calibri"/>
              </a:rPr>
              <a:t>- </a:t>
            </a:r>
            <a:r>
              <a:rPr lang="de-DE" dirty="0" err="1"/>
              <a:t>onclick</a:t>
            </a:r>
            <a:r>
              <a:rPr lang="de-DE" dirty="0"/>
              <a:t> wird zu </a:t>
            </a:r>
            <a:r>
              <a:rPr lang="de-DE" dirty="0" err="1"/>
              <a:t>onClick</a:t>
            </a:r>
            <a:r>
              <a:rPr lang="de-DE" dirty="0"/>
              <a:t> (</a:t>
            </a:r>
            <a:r>
              <a:rPr lang="de-DE" dirty="0" err="1"/>
              <a:t>camelCase</a:t>
            </a:r>
            <a:r>
              <a:rPr lang="de-DE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02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muss </a:t>
            </a:r>
            <a:r>
              <a:rPr lang="en-US" dirty="0" err="1">
                <a:cs typeface="Calibri"/>
              </a:rPr>
              <a:t>genutzt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da class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reservierter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Begriff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 dirty="0">
                <a:cs typeface="Calibri"/>
              </a:rPr>
              <a:t>- </a:t>
            </a:r>
            <a:r>
              <a:rPr lang="de-DE" dirty="0" err="1"/>
              <a:t>onclick</a:t>
            </a:r>
            <a:r>
              <a:rPr lang="de-DE" dirty="0"/>
              <a:t> wird zu </a:t>
            </a:r>
            <a:r>
              <a:rPr lang="de-DE" dirty="0" err="1"/>
              <a:t>onClick</a:t>
            </a:r>
            <a:r>
              <a:rPr lang="de-DE" dirty="0"/>
              <a:t> (</a:t>
            </a:r>
            <a:r>
              <a:rPr lang="de-DE" dirty="0" err="1"/>
              <a:t>camelCase</a:t>
            </a:r>
            <a:r>
              <a:rPr lang="de-DE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27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muss </a:t>
            </a:r>
            <a:r>
              <a:rPr lang="en-US" dirty="0" err="1">
                <a:cs typeface="Calibri"/>
              </a:rPr>
              <a:t>genutzt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da class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reservierter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Begriff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 dirty="0">
                <a:cs typeface="Calibri"/>
              </a:rPr>
              <a:t>- </a:t>
            </a:r>
            <a:r>
              <a:rPr lang="de-DE" dirty="0" err="1"/>
              <a:t>onclick</a:t>
            </a:r>
            <a:r>
              <a:rPr lang="de-DE" dirty="0"/>
              <a:t> wird zu </a:t>
            </a:r>
            <a:r>
              <a:rPr lang="de-DE" dirty="0" err="1"/>
              <a:t>onClick</a:t>
            </a:r>
            <a:r>
              <a:rPr lang="de-DE" dirty="0"/>
              <a:t> (</a:t>
            </a:r>
            <a:r>
              <a:rPr lang="de-DE" dirty="0" err="1"/>
              <a:t>camelCase</a:t>
            </a:r>
            <a:r>
              <a:rPr lang="de-DE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568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muss </a:t>
            </a:r>
            <a:r>
              <a:rPr lang="en-US" dirty="0" err="1">
                <a:cs typeface="Calibri"/>
              </a:rPr>
              <a:t>genutzt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da class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reservierter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Begriff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 dirty="0">
                <a:cs typeface="Calibri"/>
              </a:rPr>
              <a:t>- </a:t>
            </a:r>
            <a:r>
              <a:rPr lang="de-DE" dirty="0" err="1"/>
              <a:t>onclick</a:t>
            </a:r>
            <a:r>
              <a:rPr lang="de-DE" dirty="0"/>
              <a:t> wird zu </a:t>
            </a:r>
            <a:r>
              <a:rPr lang="de-DE" dirty="0" err="1"/>
              <a:t>onClick</a:t>
            </a:r>
            <a:r>
              <a:rPr lang="de-DE" dirty="0"/>
              <a:t> (</a:t>
            </a:r>
            <a:r>
              <a:rPr lang="de-DE" dirty="0" err="1"/>
              <a:t>camelCase</a:t>
            </a:r>
            <a:r>
              <a:rPr lang="de-DE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323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muss </a:t>
            </a:r>
            <a:r>
              <a:rPr lang="en-US" dirty="0" err="1">
                <a:cs typeface="Calibri"/>
              </a:rPr>
              <a:t>genutzt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da class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reservierter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Begriff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 dirty="0">
                <a:cs typeface="Calibri"/>
              </a:rPr>
              <a:t>- </a:t>
            </a:r>
            <a:r>
              <a:rPr lang="de-DE" dirty="0" err="1"/>
              <a:t>onclick</a:t>
            </a:r>
            <a:r>
              <a:rPr lang="de-DE" dirty="0"/>
              <a:t> wird zu </a:t>
            </a:r>
            <a:r>
              <a:rPr lang="de-DE" dirty="0" err="1"/>
              <a:t>onClick</a:t>
            </a:r>
            <a:r>
              <a:rPr lang="de-DE" dirty="0"/>
              <a:t> (</a:t>
            </a:r>
            <a:r>
              <a:rPr lang="de-DE" dirty="0" err="1"/>
              <a:t>camelCase</a:t>
            </a:r>
            <a:r>
              <a:rPr lang="de-DE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90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 muss </a:t>
            </a:r>
            <a:r>
              <a:rPr lang="en-US" dirty="0" err="1">
                <a:cs typeface="Calibri"/>
              </a:rPr>
              <a:t>genutzt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, da class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reservierter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Begriff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javascript</a:t>
            </a:r>
            <a:endParaRPr lang="en-US">
              <a:cs typeface="Calibri"/>
            </a:endParaRPr>
          </a:p>
          <a:p>
            <a:r>
              <a:rPr lang="de-DE" dirty="0">
                <a:cs typeface="Calibri"/>
              </a:rPr>
              <a:t>- </a:t>
            </a:r>
            <a:r>
              <a:rPr lang="de-DE" dirty="0" err="1"/>
              <a:t>onclick</a:t>
            </a:r>
            <a:r>
              <a:rPr lang="de-DE" dirty="0"/>
              <a:t> wird zu </a:t>
            </a:r>
            <a:r>
              <a:rPr lang="de-DE" dirty="0" err="1"/>
              <a:t>onClick</a:t>
            </a:r>
            <a:r>
              <a:rPr lang="de-DE" dirty="0"/>
              <a:t> (</a:t>
            </a:r>
            <a:r>
              <a:rPr lang="de-DE" dirty="0" err="1"/>
              <a:t>camelCase</a:t>
            </a:r>
            <a:r>
              <a:rPr lang="de-DE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DFA-50BF-4915-99CC-A77388F7D1D4}" type="slidenum">
              <a:rPr lang="de-DE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3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9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5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2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1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4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9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8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24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getting-started/primers/service-workers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eact-scripts@2.0.0" TargetMode="External"/><Relationship Id="rId5" Type="http://schemas.openxmlformats.org/officeDocument/2006/relationships/hyperlink" Target="https://facebook.github.io/create-react-app/docs/making-a-progressive-web-app" TargetMode="External"/><Relationship Id="rId4" Type="http://schemas.openxmlformats.org/officeDocument/2006/relationships/hyperlink" Target="https://developers.google.com/web/fundamentals/engage-and-retain/web-app-manifest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Mobile Applikationen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/>
              <a:t>WWI19</a:t>
            </a:r>
            <a:endParaRPr lang="de-DE"/>
          </a:p>
          <a:p>
            <a:endParaRPr lang="de-DE">
              <a:cs typeface="Calibri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60BC8C62-8504-4F2A-90A2-557F29DC1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772" y="4112310"/>
            <a:ext cx="2743200" cy="219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Benötigtes Vorwissen – Node.js &amp; NPM</a:t>
            </a: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B95CC893-30E1-449B-9164-08DB60EF5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92" y="1548640"/>
            <a:ext cx="9007097" cy="429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4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5854A0-2284-4724-8E86-F5FF2DE5C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cs typeface="Calibri"/>
              </a:rPr>
              <a:t>Komponenten (Components)</a:t>
            </a:r>
          </a:p>
          <a:p>
            <a:r>
              <a:rPr lang="de-DE" dirty="0">
                <a:cs typeface="Calibri"/>
              </a:rPr>
              <a:t>Kernelement von </a:t>
            </a:r>
            <a:r>
              <a:rPr lang="de-DE" dirty="0" err="1">
                <a:cs typeface="Calibri"/>
              </a:rPr>
              <a:t>React</a:t>
            </a:r>
            <a:endParaRPr lang="de-DE">
              <a:cs typeface="Calibri"/>
            </a:endParaRPr>
          </a:p>
          <a:p>
            <a:r>
              <a:rPr lang="de-DE" dirty="0">
                <a:cs typeface="Calibri"/>
              </a:rPr>
              <a:t>Wiederverwendbare Bausteine aus </a:t>
            </a:r>
          </a:p>
          <a:p>
            <a:pPr lvl="1"/>
            <a:r>
              <a:rPr lang="de-DE" dirty="0">
                <a:cs typeface="Calibri"/>
              </a:rPr>
              <a:t>HTML</a:t>
            </a:r>
          </a:p>
          <a:p>
            <a:pPr lvl="1"/>
            <a:r>
              <a:rPr lang="de-DE" dirty="0">
                <a:cs typeface="Calibri"/>
              </a:rPr>
              <a:t>"State" / Daten</a:t>
            </a:r>
          </a:p>
          <a:p>
            <a:pPr lvl="1"/>
            <a:r>
              <a:rPr lang="de-DE" dirty="0">
                <a:cs typeface="Calibri"/>
              </a:rPr>
              <a:t>JavaScript / Logik</a:t>
            </a:r>
          </a:p>
        </p:txBody>
      </p:sp>
    </p:spTree>
    <p:extLst>
      <p:ext uri="{BB962C8B-B14F-4D97-AF65-F5344CB8AC3E}">
        <p14:creationId xmlns:p14="http://schemas.microsoft.com/office/powerpoint/2010/main" val="382218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Statisches HTML</a:t>
            </a:r>
            <a:endParaRPr lang="de-DE" dirty="0" err="1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91BCBC85-376C-438A-8F2B-834D0EF8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15" y="1441108"/>
            <a:ext cx="5674961" cy="506066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FE21FEE-6ED7-403B-B8EB-C74EE7BEF9FA}"/>
              </a:ext>
            </a:extLst>
          </p:cNvPr>
          <p:cNvSpPr txBox="1"/>
          <p:nvPr/>
        </p:nvSpPr>
        <p:spPr>
          <a:xfrm>
            <a:off x="6777926" y="2877518"/>
            <a:ext cx="51196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dirty="0"/>
              <a:t>- </a:t>
            </a:r>
            <a:r>
              <a:rPr lang="de-DE" sz="3200" dirty="0" err="1"/>
              <a:t>React</a:t>
            </a:r>
            <a:endParaRPr lang="de-DE" sz="3200" dirty="0">
              <a:cs typeface="Calibri"/>
            </a:endParaRPr>
          </a:p>
          <a:p>
            <a:r>
              <a:rPr lang="de-DE" sz="3200" dirty="0">
                <a:cs typeface="Calibri"/>
              </a:rPr>
              <a:t>- </a:t>
            </a:r>
            <a:r>
              <a:rPr lang="de-DE" sz="3200" dirty="0" err="1">
                <a:cs typeface="Calibri"/>
              </a:rPr>
              <a:t>ReactDom</a:t>
            </a:r>
            <a:endParaRPr lang="de-DE" sz="3200" dirty="0">
              <a:cs typeface="Calibri"/>
            </a:endParaRPr>
          </a:p>
          <a:p>
            <a:r>
              <a:rPr lang="de-DE" sz="3200" dirty="0">
                <a:cs typeface="Calibri"/>
              </a:rPr>
              <a:t>- Babel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AEFD8C8-9527-4FA9-A694-9A9F0D4AF85C}"/>
              </a:ext>
            </a:extLst>
          </p:cNvPr>
          <p:cNvSpPr/>
          <p:nvPr/>
        </p:nvSpPr>
        <p:spPr>
          <a:xfrm flipV="1">
            <a:off x="1261336" y="4716166"/>
            <a:ext cx="2040610" cy="581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6EBC9F-930C-4C16-AD8B-D2491E40694C}"/>
              </a:ext>
            </a:extLst>
          </p:cNvPr>
          <p:cNvSpPr txBox="1"/>
          <p:nvPr/>
        </p:nvSpPr>
        <p:spPr>
          <a:xfrm>
            <a:off x="3641133" y="471309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"root" als Standardkonvention</a:t>
            </a:r>
          </a:p>
        </p:txBody>
      </p:sp>
    </p:spTree>
    <p:extLst>
      <p:ext uri="{BB962C8B-B14F-4D97-AF65-F5344CB8AC3E}">
        <p14:creationId xmlns:p14="http://schemas.microsoft.com/office/powerpoint/2010/main" val="759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Die erste Komponente</a:t>
            </a:r>
            <a:endParaRPr lang="de-DE" dirty="0" err="1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34043A31-7FE2-426F-B5E9-E8F6725E0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61" y="2537795"/>
            <a:ext cx="10169471" cy="214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1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Die erste Komponente</a:t>
            </a:r>
            <a:endParaRPr lang="de-DE" dirty="0" err="1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774CBAD4-333C-4A19-B59C-5CB51F826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62" y="1964264"/>
            <a:ext cx="10259877" cy="362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0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Die erste Komponente  - JSX</a:t>
            </a:r>
            <a:endParaRPr lang="de-DE" dirty="0" err="1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C0CE9BCF-26E5-4D1E-833B-BC8E499A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31" y="2080228"/>
            <a:ext cx="10221130" cy="287835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46328A0-F329-4D83-BDD0-03CA76CDBC80}"/>
              </a:ext>
            </a:extLst>
          </p:cNvPr>
          <p:cNvSpPr/>
          <p:nvPr/>
        </p:nvSpPr>
        <p:spPr>
          <a:xfrm flipV="1">
            <a:off x="1726285" y="3515047"/>
            <a:ext cx="3797083" cy="400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621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JSX != JS</a:t>
            </a:r>
            <a:endParaRPr lang="de-DE" dirty="0" err="1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C0CE9BCF-26E5-4D1E-833B-BC8E499A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31" y="1744431"/>
            <a:ext cx="5959097" cy="1677240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3716A14E-1116-41B0-BE78-9FDE4F99B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31" y="5712606"/>
            <a:ext cx="6630691" cy="521398"/>
          </a:xfrm>
          <a:prstGeom prst="rect">
            <a:avLst/>
          </a:prstGeom>
        </p:spPr>
      </p:pic>
      <p:pic>
        <p:nvPicPr>
          <p:cNvPr id="5" name="Grafik 6">
            <a:extLst>
              <a:ext uri="{FF2B5EF4-FFF2-40B4-BE49-F238E27FC236}">
                <a16:creationId xmlns:a16="http://schemas.microsoft.com/office/drawing/2014/main" id="{EE81A243-4BC5-453A-AFD2-1DBBB8458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31" y="3715860"/>
            <a:ext cx="3324386" cy="17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1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Rendern</a:t>
            </a:r>
            <a:endParaRPr lang="de-DE" dirty="0" err="1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855F5318-2D47-4FE6-B508-E6240496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61" y="1812734"/>
            <a:ext cx="7844725" cy="2173480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4D2E8855-D169-4470-8191-6FEC40A33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61" y="4429449"/>
            <a:ext cx="7844461" cy="1077020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72B1F85F-F195-42D7-902A-0D978D27F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670" y="4911304"/>
            <a:ext cx="23431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12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Hello World</a:t>
            </a:r>
            <a:endParaRPr lang="de-DE" dirty="0" err="1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F0742ACE-6A1D-4F35-9EC5-551AEBBC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49" y="1689467"/>
            <a:ext cx="5200261" cy="2709290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806878C9-A02B-47E4-8B59-627B0385B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49" y="5264661"/>
            <a:ext cx="2750976" cy="760720"/>
          </a:xfrm>
          <a:prstGeom prst="rect">
            <a:avLst/>
          </a:prstGeom>
        </p:spPr>
      </p:pic>
      <p:pic>
        <p:nvPicPr>
          <p:cNvPr id="5" name="Grafik 8">
            <a:extLst>
              <a:ext uri="{FF2B5EF4-FFF2-40B4-BE49-F238E27FC236}">
                <a16:creationId xmlns:a16="http://schemas.microsoft.com/office/drawing/2014/main" id="{C03779C4-455C-4DB1-AEF7-FDF151960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032" y="1690755"/>
            <a:ext cx="2867608" cy="17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87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A7498-714C-4E1F-A6BE-7C8A53DA6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Entwicklung leicht gemacht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A442B-9C66-4100-859C-5D901CBF8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Moderne Entwicklerumgebung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831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E1CEC-FEEF-4CC5-B3F6-6389A5E1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React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1D6941-775A-4989-AB11-3CC0D4BE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cs typeface="Calibri"/>
              </a:rPr>
              <a:t>- Einführung in </a:t>
            </a:r>
            <a:r>
              <a:rPr lang="de-DE" err="1">
                <a:cs typeface="Calibri"/>
              </a:rPr>
              <a:t>React</a:t>
            </a:r>
            <a:endParaRPr lang="de-DE">
              <a:cs typeface="Calibri"/>
            </a:endParaRPr>
          </a:p>
          <a:p>
            <a:pPr marL="0" indent="0">
              <a:buNone/>
            </a:pPr>
            <a:r>
              <a:rPr lang="de-DE" dirty="0">
                <a:cs typeface="Calibri"/>
              </a:rPr>
              <a:t>- Ein modernes Setup für effizientes Arbeiten</a:t>
            </a:r>
          </a:p>
          <a:p>
            <a:pPr marL="0" indent="0">
              <a:buNone/>
            </a:pPr>
            <a:r>
              <a:rPr lang="de-DE" dirty="0">
                <a:cs typeface="Calibri"/>
              </a:rPr>
              <a:t>- </a:t>
            </a:r>
            <a:r>
              <a:rPr lang="de-DE" err="1">
                <a:cs typeface="Calibri"/>
              </a:rPr>
              <a:t>React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deep-dive</a:t>
            </a:r>
            <a:endParaRPr lang="de-DE">
              <a:cs typeface="Calibri"/>
            </a:endParaRPr>
          </a:p>
          <a:p>
            <a:pPr marL="0" indent="0">
              <a:buNone/>
            </a:pPr>
            <a:r>
              <a:rPr lang="de-DE">
                <a:cs typeface="Calibri"/>
              </a:rPr>
              <a:t>- Übung</a:t>
            </a:r>
          </a:p>
          <a:p>
            <a:pPr marL="0" indent="0">
              <a:buNone/>
            </a:pPr>
            <a:r>
              <a:rPr lang="de-DE" dirty="0">
                <a:cs typeface="Calibri"/>
              </a:rPr>
              <a:t>- Praxis</a:t>
            </a:r>
          </a:p>
        </p:txBody>
      </p:sp>
    </p:spTree>
    <p:extLst>
      <p:ext uri="{BB962C8B-B14F-4D97-AF65-F5344CB8AC3E}">
        <p14:creationId xmlns:p14="http://schemas.microsoft.com/office/powerpoint/2010/main" val="3186966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Setup</a:t>
            </a:r>
            <a:endParaRPr lang="de-DE" dirty="0" err="1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0FD1D77F-30D0-4445-AA7C-2C8F05A9F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51" y="2339829"/>
            <a:ext cx="6436568" cy="4114442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5A3FD706-44E2-4D36-8315-E45FD1B1C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51" y="1486537"/>
            <a:ext cx="6669833" cy="68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80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Setup</a:t>
            </a:r>
            <a:endParaRPr lang="de-DE" dirty="0" err="1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739BA31F-E48E-4FAE-AA3F-3C719AE0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51" y="1689157"/>
            <a:ext cx="5169159" cy="1815726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2ED10595-B1FE-492A-B62A-0BB847A4C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51" y="3825698"/>
            <a:ext cx="6109995" cy="249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15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</a:t>
            </a:r>
            <a:r>
              <a:rPr lang="de-DE" dirty="0" err="1">
                <a:cs typeface="Calibri Light"/>
              </a:rPr>
              <a:t>create-react-app</a:t>
            </a: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C4CBB78D-83D9-486F-931C-FDC4B73B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02" y="1751838"/>
            <a:ext cx="5386873" cy="439624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C3CB3EC-E692-432E-AAFE-E0BFCDB572AF}"/>
              </a:ext>
            </a:extLst>
          </p:cNvPr>
          <p:cNvSpPr txBox="1"/>
          <p:nvPr/>
        </p:nvSpPr>
        <p:spPr>
          <a:xfrm>
            <a:off x="6442788" y="1754155"/>
            <a:ext cx="5651239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err="1">
                <a:ea typeface="+mn-lt"/>
                <a:cs typeface="+mn-lt"/>
              </a:rPr>
              <a:t>React</a:t>
            </a:r>
            <a:r>
              <a:rPr lang="de-DE" dirty="0">
                <a:ea typeface="+mn-lt"/>
                <a:cs typeface="+mn-lt"/>
              </a:rPr>
              <a:t>, JSX, ES6, </a:t>
            </a:r>
            <a:r>
              <a:rPr lang="de-DE" dirty="0" err="1">
                <a:ea typeface="+mn-lt"/>
                <a:cs typeface="+mn-lt"/>
              </a:rPr>
              <a:t>TypeScript</a:t>
            </a:r>
            <a:r>
              <a:rPr lang="de-DE" dirty="0">
                <a:ea typeface="+mn-lt"/>
                <a:cs typeface="+mn-lt"/>
              </a:rPr>
              <a:t> and Flow </a:t>
            </a:r>
            <a:r>
              <a:rPr lang="de-DE" dirty="0" err="1">
                <a:ea typeface="+mn-lt"/>
                <a:cs typeface="+mn-lt"/>
              </a:rPr>
              <a:t>syntax</a:t>
            </a:r>
            <a:r>
              <a:rPr lang="de-DE" dirty="0">
                <a:ea typeface="+mn-lt"/>
                <a:cs typeface="+mn-lt"/>
              </a:rPr>
              <a:t> support.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Language </a:t>
            </a:r>
            <a:r>
              <a:rPr lang="de-DE" dirty="0" err="1">
                <a:ea typeface="+mn-lt"/>
                <a:cs typeface="+mn-lt"/>
              </a:rPr>
              <a:t>extras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beyond</a:t>
            </a:r>
            <a:r>
              <a:rPr lang="de-DE" dirty="0">
                <a:ea typeface="+mn-lt"/>
                <a:cs typeface="+mn-lt"/>
              </a:rPr>
              <a:t> ES6 like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object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spread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operator</a:t>
            </a:r>
            <a:r>
              <a:rPr lang="de-DE" dirty="0">
                <a:ea typeface="+mn-lt"/>
                <a:cs typeface="+mn-lt"/>
              </a:rPr>
              <a:t>.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>
                <a:ea typeface="+mn-lt"/>
                <a:cs typeface="+mn-lt"/>
              </a:rPr>
              <a:t>Autoprefixed</a:t>
            </a:r>
            <a:r>
              <a:rPr lang="de-DE" dirty="0">
                <a:ea typeface="+mn-lt"/>
                <a:cs typeface="+mn-lt"/>
              </a:rPr>
              <a:t> CSS, so </a:t>
            </a:r>
            <a:r>
              <a:rPr lang="de-DE" dirty="0" err="1">
                <a:ea typeface="+mn-lt"/>
                <a:cs typeface="+mn-lt"/>
              </a:rPr>
              <a:t>you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don’t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need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>
                <a:latin typeface="Consolas"/>
              </a:rPr>
              <a:t>-webkit-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or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other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prefixes</a:t>
            </a:r>
            <a:r>
              <a:rPr lang="de-DE" dirty="0">
                <a:ea typeface="+mn-lt"/>
                <a:cs typeface="+mn-lt"/>
              </a:rPr>
              <a:t>.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A fast </a:t>
            </a:r>
            <a:r>
              <a:rPr lang="de-DE" dirty="0" err="1">
                <a:ea typeface="+mn-lt"/>
                <a:cs typeface="+mn-lt"/>
              </a:rPr>
              <a:t>interactive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unit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test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runner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with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built</a:t>
            </a:r>
            <a:r>
              <a:rPr lang="de-DE" dirty="0">
                <a:ea typeface="+mn-lt"/>
                <a:cs typeface="+mn-lt"/>
              </a:rPr>
              <a:t>-in support </a:t>
            </a:r>
            <a:r>
              <a:rPr lang="de-DE" dirty="0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coverage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reporting</a:t>
            </a:r>
            <a:r>
              <a:rPr lang="de-DE" dirty="0">
                <a:ea typeface="+mn-lt"/>
                <a:cs typeface="+mn-lt"/>
              </a:rPr>
              <a:t>.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A live </a:t>
            </a:r>
            <a:r>
              <a:rPr lang="de-DE" dirty="0" err="1">
                <a:ea typeface="+mn-lt"/>
                <a:cs typeface="+mn-lt"/>
              </a:rPr>
              <a:t>development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server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that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warns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about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common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mistakes</a:t>
            </a:r>
            <a:r>
              <a:rPr lang="de-DE" dirty="0">
                <a:ea typeface="+mn-lt"/>
                <a:cs typeface="+mn-lt"/>
              </a:rPr>
              <a:t>.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A </a:t>
            </a:r>
            <a:r>
              <a:rPr lang="de-DE" dirty="0" err="1">
                <a:ea typeface="+mn-lt"/>
                <a:cs typeface="+mn-lt"/>
              </a:rPr>
              <a:t>build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script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bundle</a:t>
            </a:r>
            <a:r>
              <a:rPr lang="de-DE" dirty="0">
                <a:ea typeface="+mn-lt"/>
                <a:cs typeface="+mn-lt"/>
              </a:rPr>
              <a:t> JS, CSS, and </a:t>
            </a:r>
            <a:r>
              <a:rPr lang="de-DE" dirty="0" err="1">
                <a:ea typeface="+mn-lt"/>
                <a:cs typeface="+mn-lt"/>
              </a:rPr>
              <a:t>images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production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with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hashes</a:t>
            </a:r>
            <a:r>
              <a:rPr lang="de-DE" dirty="0">
                <a:ea typeface="+mn-lt"/>
                <a:cs typeface="+mn-lt"/>
              </a:rPr>
              <a:t> and </a:t>
            </a:r>
            <a:r>
              <a:rPr lang="de-DE" dirty="0" err="1">
                <a:ea typeface="+mn-lt"/>
                <a:cs typeface="+mn-lt"/>
              </a:rPr>
              <a:t>sourcemaps</a:t>
            </a:r>
            <a:r>
              <a:rPr lang="de-DE" dirty="0">
                <a:ea typeface="+mn-lt"/>
                <a:cs typeface="+mn-lt"/>
              </a:rPr>
              <a:t>.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An offline-first </a:t>
            </a:r>
            <a:r>
              <a:rPr lang="de-DE" dirty="0">
                <a:ea typeface="+mn-lt"/>
                <a:cs typeface="+mn-lt"/>
                <a:hlinkClick r:id="rId3"/>
              </a:rPr>
              <a:t>service worker</a:t>
            </a:r>
            <a:r>
              <a:rPr lang="de-DE" dirty="0">
                <a:ea typeface="+mn-lt"/>
                <a:cs typeface="+mn-lt"/>
              </a:rPr>
              <a:t> and a </a:t>
            </a:r>
            <a:r>
              <a:rPr lang="de-DE" dirty="0">
                <a:ea typeface="+mn-lt"/>
                <a:cs typeface="+mn-lt"/>
                <a:hlinkClick r:id="rId4"/>
              </a:rPr>
              <a:t>web app manifest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meeting</a:t>
            </a:r>
            <a:r>
              <a:rPr lang="de-DE" dirty="0">
                <a:ea typeface="+mn-lt"/>
                <a:cs typeface="+mn-lt"/>
              </a:rPr>
              <a:t> all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>
                <a:ea typeface="+mn-lt"/>
                <a:cs typeface="+mn-lt"/>
                <a:hlinkClick r:id="rId5"/>
              </a:rPr>
              <a:t>Progressive Web App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criteria</a:t>
            </a:r>
            <a:r>
              <a:rPr lang="de-DE" dirty="0">
                <a:ea typeface="+mn-lt"/>
                <a:cs typeface="+mn-lt"/>
              </a:rPr>
              <a:t>. (</a:t>
            </a:r>
            <a:r>
              <a:rPr lang="de-DE" i="1" dirty="0">
                <a:ea typeface="+mn-lt"/>
                <a:cs typeface="+mn-lt"/>
              </a:rPr>
              <a:t>Note: </a:t>
            </a:r>
            <a:r>
              <a:rPr lang="de-DE" i="1" dirty="0" err="1">
                <a:ea typeface="+mn-lt"/>
                <a:cs typeface="+mn-lt"/>
              </a:rPr>
              <a:t>Using</a:t>
            </a:r>
            <a:r>
              <a:rPr lang="de-DE" i="1" dirty="0">
                <a:ea typeface="+mn-lt"/>
                <a:cs typeface="+mn-lt"/>
              </a:rPr>
              <a:t> </a:t>
            </a:r>
            <a:r>
              <a:rPr lang="de-DE" i="1" dirty="0" err="1">
                <a:ea typeface="+mn-lt"/>
                <a:cs typeface="+mn-lt"/>
              </a:rPr>
              <a:t>the</a:t>
            </a:r>
            <a:r>
              <a:rPr lang="de-DE" i="1" dirty="0">
                <a:ea typeface="+mn-lt"/>
                <a:cs typeface="+mn-lt"/>
              </a:rPr>
              <a:t> </a:t>
            </a:r>
            <a:r>
              <a:rPr lang="de-DE" i="1" dirty="0" err="1">
                <a:ea typeface="+mn-lt"/>
                <a:cs typeface="+mn-lt"/>
              </a:rPr>
              <a:t>service</a:t>
            </a:r>
            <a:r>
              <a:rPr lang="de-DE" i="1" dirty="0">
                <a:ea typeface="+mn-lt"/>
                <a:cs typeface="+mn-lt"/>
              </a:rPr>
              <a:t> </a:t>
            </a:r>
            <a:r>
              <a:rPr lang="de-DE" i="1" dirty="0" err="1">
                <a:ea typeface="+mn-lt"/>
                <a:cs typeface="+mn-lt"/>
              </a:rPr>
              <a:t>worker</a:t>
            </a:r>
            <a:r>
              <a:rPr lang="de-DE" i="1" dirty="0">
                <a:ea typeface="+mn-lt"/>
                <a:cs typeface="+mn-lt"/>
              </a:rPr>
              <a:t> </a:t>
            </a:r>
            <a:r>
              <a:rPr lang="de-DE" i="1" dirty="0" err="1">
                <a:ea typeface="+mn-lt"/>
                <a:cs typeface="+mn-lt"/>
              </a:rPr>
              <a:t>is</a:t>
            </a:r>
            <a:r>
              <a:rPr lang="de-DE" i="1" dirty="0">
                <a:ea typeface="+mn-lt"/>
                <a:cs typeface="+mn-lt"/>
              </a:rPr>
              <a:t> </a:t>
            </a:r>
            <a:r>
              <a:rPr lang="de-DE" i="1" dirty="0" err="1">
                <a:ea typeface="+mn-lt"/>
                <a:cs typeface="+mn-lt"/>
              </a:rPr>
              <a:t>opt</a:t>
            </a:r>
            <a:r>
              <a:rPr lang="de-DE" i="1" dirty="0">
                <a:ea typeface="+mn-lt"/>
                <a:cs typeface="+mn-lt"/>
              </a:rPr>
              <a:t>-in </a:t>
            </a:r>
            <a:r>
              <a:rPr lang="de-DE" i="1" dirty="0" err="1">
                <a:ea typeface="+mn-lt"/>
                <a:cs typeface="+mn-lt"/>
              </a:rPr>
              <a:t>as</a:t>
            </a:r>
            <a:r>
              <a:rPr lang="de-DE" i="1" dirty="0">
                <a:ea typeface="+mn-lt"/>
                <a:cs typeface="+mn-lt"/>
              </a:rPr>
              <a:t> </a:t>
            </a:r>
            <a:r>
              <a:rPr lang="de-DE" i="1" dirty="0" err="1">
                <a:ea typeface="+mn-lt"/>
                <a:cs typeface="+mn-lt"/>
              </a:rPr>
              <a:t>of</a:t>
            </a:r>
            <a:r>
              <a:rPr lang="de-DE" i="1" dirty="0">
                <a:ea typeface="+mn-lt"/>
                <a:cs typeface="+mn-lt"/>
              </a:rPr>
              <a:t> </a:t>
            </a:r>
            <a:r>
              <a:rPr lang="de-DE" i="1" dirty="0">
                <a:latin typeface="Consolas"/>
                <a:hlinkClick r:id="rId6"/>
              </a:rPr>
              <a:t>react-scripts@2.0.0</a:t>
            </a:r>
            <a:r>
              <a:rPr lang="de-DE" i="1" dirty="0">
                <a:ea typeface="+mn-lt"/>
                <a:cs typeface="+mn-lt"/>
              </a:rPr>
              <a:t> and </a:t>
            </a:r>
            <a:r>
              <a:rPr lang="de-DE" i="1" dirty="0" err="1">
                <a:ea typeface="+mn-lt"/>
                <a:cs typeface="+mn-lt"/>
              </a:rPr>
              <a:t>higher</a:t>
            </a:r>
            <a:r>
              <a:rPr lang="de-DE" dirty="0">
                <a:ea typeface="+mn-lt"/>
                <a:cs typeface="+mn-lt"/>
              </a:rPr>
              <a:t>)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>
                <a:ea typeface="+mn-lt"/>
                <a:cs typeface="+mn-lt"/>
              </a:rPr>
              <a:t>Hassle-free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updates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above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tools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with</a:t>
            </a:r>
            <a:r>
              <a:rPr lang="de-DE" dirty="0">
                <a:ea typeface="+mn-lt"/>
                <a:cs typeface="+mn-lt"/>
              </a:rPr>
              <a:t> a </a:t>
            </a:r>
            <a:r>
              <a:rPr lang="de-DE" dirty="0" err="1">
                <a:ea typeface="+mn-lt"/>
                <a:cs typeface="+mn-lt"/>
              </a:rPr>
              <a:t>single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dependency</a:t>
            </a:r>
            <a:r>
              <a:rPr lang="de-DE" dirty="0">
                <a:ea typeface="+mn-lt"/>
                <a:cs typeface="+mn-lt"/>
              </a:rPr>
              <a:t>.</a:t>
            </a:r>
            <a:endParaRPr lang="de-DE" dirty="0"/>
          </a:p>
          <a:p>
            <a:pPr algn="l"/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00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Developer Tools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7133B375-F239-4E7F-8894-A51DDFA86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78" y="1603637"/>
            <a:ext cx="5145832" cy="2220032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231FDD6E-AE0B-4BF2-841D-7B50762AB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78" y="4191766"/>
            <a:ext cx="7571791" cy="2105631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46AB729-5DC0-442B-B44F-F2A83C634858}"/>
              </a:ext>
            </a:extLst>
          </p:cNvPr>
          <p:cNvSpPr/>
          <p:nvPr/>
        </p:nvSpPr>
        <p:spPr>
          <a:xfrm flipV="1">
            <a:off x="5855081" y="4214843"/>
            <a:ext cx="1962063" cy="75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5DFB7F1-1C53-413E-9DF1-3247EC7A20AF}"/>
              </a:ext>
            </a:extLst>
          </p:cNvPr>
          <p:cNvSpPr/>
          <p:nvPr/>
        </p:nvSpPr>
        <p:spPr>
          <a:xfrm flipV="1">
            <a:off x="7814509" y="5987658"/>
            <a:ext cx="640227" cy="167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317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Demo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B4A4DB16-9F05-4E88-B657-E9F9C8274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727" y="2639774"/>
            <a:ext cx="2743200" cy="2620370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967EAECD-0EFD-4EA1-AF94-6AA4BEB58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727" y="2376708"/>
            <a:ext cx="2743200" cy="2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51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A7498-714C-4E1F-A6BE-7C8A53DA6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Deep-</a:t>
            </a:r>
            <a:r>
              <a:rPr lang="de-DE" dirty="0" err="1">
                <a:cs typeface="Calibri Light"/>
              </a:rPr>
              <a:t>Dive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A442B-9C66-4100-859C-5D901CBF8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Wichtige Konzepte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1190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JSX: JavaScript + XML</a:t>
            </a: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CBDDF34A-9A04-407E-B016-43CB76C9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51" y="1792750"/>
            <a:ext cx="9297955" cy="127419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0D3F1EF-355B-4792-8EE8-75C57B64F44A}"/>
              </a:ext>
            </a:extLst>
          </p:cNvPr>
          <p:cNvSpPr txBox="1"/>
          <p:nvPr/>
        </p:nvSpPr>
        <p:spPr>
          <a:xfrm>
            <a:off x="867747" y="3425890"/>
            <a:ext cx="967895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- Keine Anführungszeichen (da es sich nicht um einen String handelt)</a:t>
            </a:r>
            <a:endParaRPr lang="de-DE" sz="2400" dirty="0">
              <a:cs typeface="Calibri"/>
            </a:endParaRPr>
          </a:p>
          <a:p>
            <a:r>
              <a:rPr lang="de-DE" sz="2400" dirty="0">
                <a:cs typeface="Calibri"/>
              </a:rPr>
              <a:t>- </a:t>
            </a:r>
            <a:r>
              <a:rPr lang="de-DE" sz="2400" dirty="0" err="1">
                <a:cs typeface="Calibri"/>
              </a:rPr>
              <a:t>className</a:t>
            </a:r>
            <a:r>
              <a:rPr lang="de-DE" sz="2400" dirty="0">
                <a:cs typeface="Calibri"/>
              </a:rPr>
              <a:t> anstelle von Class um im HTML Klassen zu setzen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D2089743-E8C1-4ED7-92CE-2697E78BE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51" y="4664008"/>
            <a:ext cx="9297955" cy="15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11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JavaScript in JSX</a:t>
            </a:r>
          </a:p>
        </p:txBody>
      </p:sp>
      <p:pic>
        <p:nvPicPr>
          <p:cNvPr id="6" name="Grafik 7">
            <a:extLst>
              <a:ext uri="{FF2B5EF4-FFF2-40B4-BE49-F238E27FC236}">
                <a16:creationId xmlns:a16="http://schemas.microsoft.com/office/drawing/2014/main" id="{77910808-8D8B-4F9E-A840-B23D73696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76" y="4322296"/>
            <a:ext cx="8465975" cy="1059246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E3B809AC-233B-43ED-BCE0-CDB0F2AFE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75" y="2074713"/>
            <a:ext cx="8465976" cy="865777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B20E4224-82F2-440F-94E8-61307791E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175" y="3152050"/>
            <a:ext cx="8465974" cy="10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62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Struktur</a:t>
            </a: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2CEF45F3-8216-43F6-ADDE-BB3407485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27" y="1606806"/>
            <a:ext cx="5464628" cy="3014572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CF6C9151-0359-409F-BF8F-6636D101A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27" y="4747016"/>
            <a:ext cx="5464629" cy="167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55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Tabellen Komponente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464BD167-690A-4167-8C5A-E1E95DB36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04" y="1587260"/>
            <a:ext cx="2743200" cy="1459684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ABABDBA2-2047-4B88-99B7-DA1FFB24E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808" y="1588754"/>
            <a:ext cx="3754016" cy="494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A7498-714C-4E1F-A6BE-7C8A53DA6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Einführung in </a:t>
            </a:r>
            <a:r>
              <a:rPr lang="de-DE" dirty="0" err="1">
                <a:cs typeface="Calibri Light"/>
              </a:rPr>
              <a:t>React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A442B-9C66-4100-859C-5D901CBF8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Übersicht und Grundkonzepte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8031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Komponenten Verwenden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9E3C76EB-2CF1-4E13-8346-2E1DF865A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4" y="1606247"/>
            <a:ext cx="5456853" cy="477295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D91BE56-5891-4D57-8035-A42CDA236E3A}"/>
              </a:ext>
            </a:extLst>
          </p:cNvPr>
          <p:cNvSpPr/>
          <p:nvPr/>
        </p:nvSpPr>
        <p:spPr>
          <a:xfrm flipV="1">
            <a:off x="1563000" y="2146556"/>
            <a:ext cx="4621287" cy="447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AA8E11A-C4B9-4C5D-A07C-895A2D3357DF}"/>
              </a:ext>
            </a:extLst>
          </p:cNvPr>
          <p:cNvSpPr/>
          <p:nvPr/>
        </p:nvSpPr>
        <p:spPr>
          <a:xfrm flipV="1">
            <a:off x="2527163" y="3934923"/>
            <a:ext cx="1231165" cy="353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10">
            <a:extLst>
              <a:ext uri="{FF2B5EF4-FFF2-40B4-BE49-F238E27FC236}">
                <a16:creationId xmlns:a16="http://schemas.microsoft.com/office/drawing/2014/main" id="{2107A539-E210-4067-8783-A99808825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186" y="1602825"/>
            <a:ext cx="26765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05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Etwas Aufhübschen</a:t>
            </a:r>
          </a:p>
        </p:txBody>
      </p:sp>
      <p:pic>
        <p:nvPicPr>
          <p:cNvPr id="3" name="Grafik 6">
            <a:extLst>
              <a:ext uri="{FF2B5EF4-FFF2-40B4-BE49-F238E27FC236}">
                <a16:creationId xmlns:a16="http://schemas.microsoft.com/office/drawing/2014/main" id="{E5AF9C74-57C0-4BDC-AB4E-631476C1F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78" y="1716609"/>
            <a:ext cx="3917302" cy="3004905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800A2055-FB85-4215-A02E-A77DC2F68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788" y="1750078"/>
            <a:ext cx="6312159" cy="18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44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"Simple/</a:t>
            </a:r>
            <a:r>
              <a:rPr lang="de-DE" dirty="0" err="1">
                <a:cs typeface="Calibri Light"/>
              </a:rPr>
              <a:t>Function</a:t>
            </a:r>
            <a:r>
              <a:rPr lang="de-DE" dirty="0">
                <a:cs typeface="Calibri Light"/>
              </a:rPr>
              <a:t> Components"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18FB122-A517-4793-B838-80202E698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24" y="1580231"/>
            <a:ext cx="4655976" cy="2080232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E5FC14A4-A86B-4404-9659-D5BCF1382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971" y="1578437"/>
            <a:ext cx="5355771" cy="46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43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"Simple/</a:t>
            </a:r>
            <a:r>
              <a:rPr lang="de-DE" dirty="0" err="1">
                <a:cs typeface="Calibri Light"/>
              </a:rPr>
              <a:t>Function</a:t>
            </a:r>
            <a:r>
              <a:rPr lang="de-DE" dirty="0">
                <a:cs typeface="Calibri Light"/>
              </a:rPr>
              <a:t> Components"</a:t>
            </a:r>
          </a:p>
        </p:txBody>
      </p:sp>
      <p:pic>
        <p:nvPicPr>
          <p:cNvPr id="3" name="Grafik 5">
            <a:extLst>
              <a:ext uri="{FF2B5EF4-FFF2-40B4-BE49-F238E27FC236}">
                <a16:creationId xmlns:a16="http://schemas.microsoft.com/office/drawing/2014/main" id="{D48307C0-9461-4E43-A8E8-5681C2133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80" y="1683676"/>
            <a:ext cx="8271587" cy="456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38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Class </a:t>
            </a:r>
            <a:r>
              <a:rPr lang="de-DE" dirty="0" err="1">
                <a:cs typeface="Calibri Light"/>
              </a:rPr>
              <a:t>vs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Function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8FAAB868-5530-4A84-8100-192958A17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10314"/>
            <a:ext cx="8686800" cy="1446722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8B9477CF-74B0-42E3-97B5-7806C6603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800475"/>
            <a:ext cx="86868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5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</a:t>
            </a:r>
            <a:r>
              <a:rPr lang="de-DE" dirty="0" err="1">
                <a:cs typeface="Calibri Light"/>
              </a:rPr>
              <a:t>Props</a:t>
            </a:r>
          </a:p>
        </p:txBody>
      </p:sp>
      <p:pic>
        <p:nvPicPr>
          <p:cNvPr id="3" name="Grafik 5">
            <a:extLst>
              <a:ext uri="{FF2B5EF4-FFF2-40B4-BE49-F238E27FC236}">
                <a16:creationId xmlns:a16="http://schemas.microsoft.com/office/drawing/2014/main" id="{50A5C62C-56EE-46BF-8C8A-5F4D61EB2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46" y="1711787"/>
            <a:ext cx="4574721" cy="3942359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D6C6AC19-A53C-40B8-B49B-D275F0178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50" y="3221427"/>
            <a:ext cx="5867400" cy="101522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D39EBBB-A218-41CD-BA9F-BFA4B5FBF796}"/>
              </a:ext>
            </a:extLst>
          </p:cNvPr>
          <p:cNvSpPr txBox="1"/>
          <p:nvPr/>
        </p:nvSpPr>
        <p:spPr>
          <a:xfrm>
            <a:off x="5924550" y="4467225"/>
            <a:ext cx="5867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1. Entfernen von "Hard-</a:t>
            </a:r>
            <a:r>
              <a:rPr lang="de-DE" dirty="0" err="1"/>
              <a:t>Coded</a:t>
            </a:r>
            <a:r>
              <a:rPr lang="de-DE" dirty="0"/>
              <a:t>" Einträgen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503C54-3C26-412D-981A-62E2441861DB}"/>
              </a:ext>
            </a:extLst>
          </p:cNvPr>
          <p:cNvSpPr/>
          <p:nvPr/>
        </p:nvSpPr>
        <p:spPr>
          <a:xfrm flipV="1">
            <a:off x="1353450" y="2489456"/>
            <a:ext cx="2344812" cy="2561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220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</a:t>
            </a:r>
            <a:r>
              <a:rPr lang="de-DE" dirty="0" err="1">
                <a:cs typeface="Calibri Light"/>
              </a:rPr>
              <a:t>Props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D39EBBB-A218-41CD-BA9F-BFA4B5FBF796}"/>
              </a:ext>
            </a:extLst>
          </p:cNvPr>
          <p:cNvSpPr txBox="1"/>
          <p:nvPr/>
        </p:nvSpPr>
        <p:spPr>
          <a:xfrm>
            <a:off x="5915025" y="1714500"/>
            <a:ext cx="5867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2. Tabelleneinträge in Form eines Arrays definieren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564DACC7-4FA7-4851-8870-55A596940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4092"/>
            <a:ext cx="4895850" cy="4284216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5F547CF-ABA3-41C8-9EB0-8B2EB1FED0E1}"/>
              </a:ext>
            </a:extLst>
          </p:cNvPr>
          <p:cNvSpPr/>
          <p:nvPr/>
        </p:nvSpPr>
        <p:spPr>
          <a:xfrm flipV="1">
            <a:off x="1124850" y="2279906"/>
            <a:ext cx="2344812" cy="2561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294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</a:t>
            </a:r>
            <a:r>
              <a:rPr lang="de-DE" dirty="0" err="1">
                <a:cs typeface="Calibri Light"/>
              </a:rPr>
              <a:t>Props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D39EBBB-A218-41CD-BA9F-BFA4B5FBF796}"/>
              </a:ext>
            </a:extLst>
          </p:cNvPr>
          <p:cNvSpPr txBox="1"/>
          <p:nvPr/>
        </p:nvSpPr>
        <p:spPr>
          <a:xfrm>
            <a:off x="838200" y="1847850"/>
            <a:ext cx="5867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3. Die definierten Daten an die Komponente übergeben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D0EDF2BD-A140-46E4-B7C3-069CA7312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702946"/>
            <a:ext cx="9296400" cy="2071233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5FB3574-22AB-4229-B067-685EBC3B3389}"/>
              </a:ext>
            </a:extLst>
          </p:cNvPr>
          <p:cNvSpPr/>
          <p:nvPr/>
        </p:nvSpPr>
        <p:spPr>
          <a:xfrm flipV="1">
            <a:off x="2220225" y="3737231"/>
            <a:ext cx="2535312" cy="332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744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</a:t>
            </a:r>
            <a:r>
              <a:rPr lang="de-DE" dirty="0" err="1">
                <a:cs typeface="Calibri Light"/>
              </a:rPr>
              <a:t>Props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D39EBBB-A218-41CD-BA9F-BFA4B5FBF796}"/>
              </a:ext>
            </a:extLst>
          </p:cNvPr>
          <p:cNvSpPr txBox="1"/>
          <p:nvPr/>
        </p:nvSpPr>
        <p:spPr>
          <a:xfrm>
            <a:off x="838200" y="1847850"/>
            <a:ext cx="5867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4. Die Daten weitergeben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8F9BBFA6-760A-4D92-AF65-CBDF789D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418581"/>
            <a:ext cx="8315325" cy="358293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7FD5E1D9-E7D6-4285-A414-B87BD6259CA9}"/>
              </a:ext>
            </a:extLst>
          </p:cNvPr>
          <p:cNvSpPr/>
          <p:nvPr/>
        </p:nvSpPr>
        <p:spPr>
          <a:xfrm flipV="1">
            <a:off x="1439175" y="3394331"/>
            <a:ext cx="3059187" cy="237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F0AB0E6-355F-4DF3-80E5-79B6052E339A}"/>
              </a:ext>
            </a:extLst>
          </p:cNvPr>
          <p:cNvSpPr/>
          <p:nvPr/>
        </p:nvSpPr>
        <p:spPr>
          <a:xfrm flipV="1">
            <a:off x="2734575" y="4594481"/>
            <a:ext cx="2516262" cy="199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32F9C9F-250B-4A81-B651-159D71F86F19}"/>
              </a:ext>
            </a:extLst>
          </p:cNvPr>
          <p:cNvSpPr txBox="1"/>
          <p:nvPr/>
        </p:nvSpPr>
        <p:spPr>
          <a:xfrm>
            <a:off x="4600575" y="3324225"/>
            <a:ext cx="4905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characterData</a:t>
            </a:r>
            <a:r>
              <a:rPr lang="de-DE" dirty="0"/>
              <a:t> = </a:t>
            </a:r>
            <a:r>
              <a:rPr lang="de-DE" dirty="0" err="1"/>
              <a:t>this.props.characterData</a:t>
            </a:r>
          </a:p>
        </p:txBody>
      </p:sp>
    </p:spTree>
    <p:extLst>
      <p:ext uri="{BB962C8B-B14F-4D97-AF65-F5344CB8AC3E}">
        <p14:creationId xmlns:p14="http://schemas.microsoft.com/office/powerpoint/2010/main" val="1308895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</a:t>
            </a:r>
            <a:r>
              <a:rPr lang="de-DE" dirty="0" err="1">
                <a:cs typeface="Calibri Light"/>
              </a:rPr>
              <a:t>Props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D39EBBB-A218-41CD-BA9F-BFA4B5FBF796}"/>
              </a:ext>
            </a:extLst>
          </p:cNvPr>
          <p:cNvSpPr txBox="1"/>
          <p:nvPr/>
        </p:nvSpPr>
        <p:spPr>
          <a:xfrm>
            <a:off x="838200" y="1847850"/>
            <a:ext cx="5867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5. Die Daten im </a:t>
            </a:r>
            <a:r>
              <a:rPr lang="de-DE" dirty="0" err="1"/>
              <a:t>TableBody</a:t>
            </a:r>
            <a:r>
              <a:rPr lang="de-DE" dirty="0"/>
              <a:t> verwenden</a:t>
            </a:r>
          </a:p>
        </p:txBody>
      </p:sp>
      <p:pic>
        <p:nvPicPr>
          <p:cNvPr id="3" name="Grafik 5">
            <a:extLst>
              <a:ext uri="{FF2B5EF4-FFF2-40B4-BE49-F238E27FC236}">
                <a16:creationId xmlns:a16="http://schemas.microsoft.com/office/drawing/2014/main" id="{EBBF02F6-DEBE-4402-9CFF-033360343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2373346"/>
            <a:ext cx="6457950" cy="1073082"/>
          </a:xfrm>
          <a:prstGeom prst="rect">
            <a:avLst/>
          </a:prstGeom>
        </p:spPr>
      </p:pic>
      <p:pic>
        <p:nvPicPr>
          <p:cNvPr id="6" name="Grafik 9">
            <a:extLst>
              <a:ext uri="{FF2B5EF4-FFF2-40B4-BE49-F238E27FC236}">
                <a16:creationId xmlns:a16="http://schemas.microsoft.com/office/drawing/2014/main" id="{D72A8B7C-866F-4C09-A236-5AB7ABE1B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3782220"/>
            <a:ext cx="6457950" cy="2741611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33BC845-2312-4108-BDB7-B19996A1A22B}"/>
              </a:ext>
            </a:extLst>
          </p:cNvPr>
          <p:cNvSpPr/>
          <p:nvPr/>
        </p:nvSpPr>
        <p:spPr>
          <a:xfrm flipV="1">
            <a:off x="2191650" y="4175381"/>
            <a:ext cx="592212" cy="170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2840287-D680-41A4-9A3F-B647DF591A0E}"/>
              </a:ext>
            </a:extLst>
          </p:cNvPr>
          <p:cNvSpPr/>
          <p:nvPr/>
        </p:nvSpPr>
        <p:spPr>
          <a:xfrm flipV="1">
            <a:off x="2039250" y="4384931"/>
            <a:ext cx="1258962" cy="132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99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5854A0-2284-4724-8E86-F5FF2DE5C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cs typeface="Calibri"/>
              </a:rPr>
              <a:t>Ziele &amp; Motivation</a:t>
            </a:r>
          </a:p>
          <a:p>
            <a:r>
              <a:rPr lang="de-DE" dirty="0" err="1">
                <a:cs typeface="Calibri"/>
              </a:rPr>
              <a:t>Javascript</a:t>
            </a:r>
            <a:r>
              <a:rPr lang="de-DE" dirty="0">
                <a:cs typeface="Calibri"/>
              </a:rPr>
              <a:t> Bibliothek</a:t>
            </a:r>
            <a:endParaRPr lang="de-DE"/>
          </a:p>
          <a:p>
            <a:r>
              <a:rPr lang="de-DE" dirty="0">
                <a:cs typeface="Calibri"/>
              </a:rPr>
              <a:t>Erstellung von Benutzeroberflächen (UIs)</a:t>
            </a:r>
          </a:p>
          <a:p>
            <a:r>
              <a:rPr lang="de-DE" dirty="0">
                <a:cs typeface="Calibri"/>
              </a:rPr>
              <a:t>2013 von Facebook veröffentlicht</a:t>
            </a:r>
          </a:p>
          <a:p>
            <a:r>
              <a:rPr lang="de-DE" dirty="0">
                <a:cs typeface="Calibri"/>
              </a:rPr>
              <a:t>Soll Frontend-Code leichter verständlich machen</a:t>
            </a:r>
          </a:p>
        </p:txBody>
      </p:sp>
    </p:spTree>
    <p:extLst>
      <p:ext uri="{BB962C8B-B14F-4D97-AF65-F5344CB8AC3E}">
        <p14:creationId xmlns:p14="http://schemas.microsoft.com/office/powerpoint/2010/main" val="2301968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</a:t>
            </a:r>
            <a:r>
              <a:rPr lang="de-DE" dirty="0" err="1">
                <a:cs typeface="Calibri Light"/>
              </a:rPr>
              <a:t>Props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967EAECD-0EFD-4EA1-AF94-6AA4BEB58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352" y="3138708"/>
            <a:ext cx="2743200" cy="269563"/>
          </a:xfrm>
          <a:prstGeom prst="rect">
            <a:avLst/>
          </a:prstGeom>
        </p:spPr>
      </p:pic>
      <p:pic>
        <p:nvPicPr>
          <p:cNvPr id="3" name="Grafik 3">
            <a:extLst>
              <a:ext uri="{FF2B5EF4-FFF2-40B4-BE49-F238E27FC236}">
                <a16:creationId xmlns:a16="http://schemas.microsoft.com/office/drawing/2014/main" id="{3B59F583-4785-4F5F-A891-CF7B7FCD2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75" y="3409588"/>
            <a:ext cx="2743200" cy="66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40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State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35326224-5294-473B-911B-ECA8F913A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746662"/>
            <a:ext cx="8753475" cy="394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94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State Manipulieren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326294D3-56BC-46B2-B27B-E6D9B6847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2311"/>
            <a:ext cx="10287000" cy="430397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A312B62-2208-40E8-A56F-12755DAA953D}"/>
              </a:ext>
            </a:extLst>
          </p:cNvPr>
          <p:cNvSpPr/>
          <p:nvPr/>
        </p:nvSpPr>
        <p:spPr>
          <a:xfrm flipV="1">
            <a:off x="1372500" y="3622931"/>
            <a:ext cx="1706637" cy="237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018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State - Tabelle Erweitern</a:t>
            </a: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6C68E46E-26DD-4725-978F-C680833F4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641774"/>
            <a:ext cx="6772275" cy="2107602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A0A0ABA8-C866-41FA-AE28-B780AF1FB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3956873"/>
            <a:ext cx="6772275" cy="2297053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C4A5EF3-8917-452F-B020-5F61FDF20B77}"/>
              </a:ext>
            </a:extLst>
          </p:cNvPr>
          <p:cNvSpPr/>
          <p:nvPr/>
        </p:nvSpPr>
        <p:spPr>
          <a:xfrm flipV="1">
            <a:off x="3687075" y="2879981"/>
            <a:ext cx="2449587" cy="237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96750FD-1530-4919-B0EB-1BCBC9194D42}"/>
              </a:ext>
            </a:extLst>
          </p:cNvPr>
          <p:cNvSpPr/>
          <p:nvPr/>
        </p:nvSpPr>
        <p:spPr>
          <a:xfrm flipV="1">
            <a:off x="1191525" y="4470656"/>
            <a:ext cx="3078237" cy="227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33DBE3C-AC96-4D8E-A4FA-8C1647D75F0E}"/>
              </a:ext>
            </a:extLst>
          </p:cNvPr>
          <p:cNvSpPr/>
          <p:nvPr/>
        </p:nvSpPr>
        <p:spPr>
          <a:xfrm flipV="1">
            <a:off x="4115700" y="5375531"/>
            <a:ext cx="2154312" cy="218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01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State - Tabelle Erweitern</a:t>
            </a: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E25DD7E6-5440-4A47-97E1-DBC2B088F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085788"/>
            <a:ext cx="8382000" cy="215302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4A71966-9B2D-4F16-80D7-E5852C13FD4D}"/>
              </a:ext>
            </a:extLst>
          </p:cNvPr>
          <p:cNvSpPr/>
          <p:nvPr/>
        </p:nvSpPr>
        <p:spPr>
          <a:xfrm flipV="1">
            <a:off x="1315350" y="3203831"/>
            <a:ext cx="5726187" cy="647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83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State - Einträge hinzufügen 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677885D5-E964-4649-8E9D-20061D4A2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082473"/>
            <a:ext cx="10172700" cy="33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48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State - Einträge hinzufügen </a:t>
            </a: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1C88CB6A-1CFA-4455-A4EF-BCA66E5D8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2899741"/>
            <a:ext cx="6248400" cy="1639542"/>
          </a:xfrm>
          <a:prstGeom prst="rect">
            <a:avLst/>
          </a:prstGeom>
        </p:spPr>
      </p:pic>
      <p:pic>
        <p:nvPicPr>
          <p:cNvPr id="4" name="Grafik 5">
            <a:extLst>
              <a:ext uri="{FF2B5EF4-FFF2-40B4-BE49-F238E27FC236}">
                <a16:creationId xmlns:a16="http://schemas.microsoft.com/office/drawing/2014/main" id="{DC25B119-3850-435D-A428-93EA9CC09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75" y="1547473"/>
            <a:ext cx="4305300" cy="50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33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State – Alles zusammen anzeigen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551C85B2-5473-4044-A7E6-D0F6E086D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08533"/>
            <a:ext cx="9115425" cy="888359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B222FDD3-CA7C-48B1-93E4-E4C50AD29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645422"/>
            <a:ext cx="9115425" cy="203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53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State – Letztes Verknüpfung</a:t>
            </a: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7A64577D-41F7-47CE-9F2F-B82C9A2A2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653807"/>
            <a:ext cx="9477375" cy="1454886"/>
          </a:xfrm>
          <a:prstGeom prst="rect">
            <a:avLst/>
          </a:prstGeom>
        </p:spPr>
      </p:pic>
      <p:pic>
        <p:nvPicPr>
          <p:cNvPr id="4" name="Grafik 6">
            <a:extLst>
              <a:ext uri="{FF2B5EF4-FFF2-40B4-BE49-F238E27FC236}">
                <a16:creationId xmlns:a16="http://schemas.microsoft.com/office/drawing/2014/main" id="{33773D93-455B-4C85-B616-3007161EF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3239987"/>
            <a:ext cx="9477375" cy="720925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34600CA2-D2E5-4781-AC78-AE4D4E5F0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450" y="4105317"/>
            <a:ext cx="9477375" cy="1714417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202D3627-0DE0-4E9D-92C0-78F2EAE02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450" y="6010921"/>
            <a:ext cx="9477375" cy="48448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11DBC7D-EF71-4B34-9360-367B49B1965A}"/>
              </a:ext>
            </a:extLst>
          </p:cNvPr>
          <p:cNvSpPr/>
          <p:nvPr/>
        </p:nvSpPr>
        <p:spPr>
          <a:xfrm flipV="1">
            <a:off x="1696350" y="3470531"/>
            <a:ext cx="2963937" cy="304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079290A-8594-47FC-B034-256C83EE8AEE}"/>
              </a:ext>
            </a:extLst>
          </p:cNvPr>
          <p:cNvSpPr/>
          <p:nvPr/>
        </p:nvSpPr>
        <p:spPr>
          <a:xfrm flipV="1">
            <a:off x="1286775" y="4861181"/>
            <a:ext cx="3183012" cy="208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3A3255-FABD-4DEB-90CB-460C95CB0DEA}"/>
              </a:ext>
            </a:extLst>
          </p:cNvPr>
          <p:cNvSpPr/>
          <p:nvPr/>
        </p:nvSpPr>
        <p:spPr>
          <a:xfrm flipV="1">
            <a:off x="4353825" y="6128006"/>
            <a:ext cx="2287662" cy="227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917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Verstehen durch </a:t>
            </a:r>
            <a:r>
              <a:rPr lang="de-DE" dirty="0" err="1">
                <a:cs typeface="Calibri Light"/>
              </a:rPr>
              <a:t>debugging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967EAECD-0EFD-4EA1-AF94-6AA4BEB58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352" y="3138708"/>
            <a:ext cx="2743200" cy="269563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FBFD967F-F0B4-40E1-9B9A-DB4A20CB6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75" y="3405345"/>
            <a:ext cx="2743200" cy="145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5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Benötigtes Vorwissen &amp;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5854A0-2284-4724-8E86-F5FF2DE5C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HTML &amp; CSS</a:t>
            </a:r>
          </a:p>
          <a:p>
            <a:r>
              <a:rPr lang="de-DE" dirty="0">
                <a:cs typeface="Calibri"/>
              </a:rPr>
              <a:t>JavaScript</a:t>
            </a:r>
          </a:p>
          <a:p>
            <a:r>
              <a:rPr lang="de-DE" err="1">
                <a:cs typeface="Calibri"/>
              </a:rPr>
              <a:t>Document</a:t>
            </a:r>
            <a:r>
              <a:rPr lang="de-DE" dirty="0">
                <a:cs typeface="Calibri"/>
              </a:rPr>
              <a:t> </a:t>
            </a:r>
            <a:r>
              <a:rPr lang="de-DE" err="1">
                <a:cs typeface="Calibri"/>
              </a:rPr>
              <a:t>Object</a:t>
            </a:r>
            <a:r>
              <a:rPr lang="de-DE" dirty="0">
                <a:cs typeface="Calibri"/>
              </a:rPr>
              <a:t> Model (DOM)</a:t>
            </a:r>
          </a:p>
          <a:p>
            <a:r>
              <a:rPr lang="de-DE" dirty="0">
                <a:cs typeface="Calibri"/>
              </a:rPr>
              <a:t>ES6 </a:t>
            </a:r>
            <a:r>
              <a:rPr lang="de-DE" err="1">
                <a:cs typeface="Calibri"/>
              </a:rPr>
              <a:t>syntax</a:t>
            </a:r>
            <a:endParaRPr lang="de-DE">
              <a:cs typeface="Calibri"/>
            </a:endParaRPr>
          </a:p>
          <a:p>
            <a:r>
              <a:rPr lang="de-DE" dirty="0">
                <a:cs typeface="Calibri"/>
              </a:rPr>
              <a:t>node.js &amp; </a:t>
            </a:r>
            <a:r>
              <a:rPr lang="de-DE" err="1">
                <a:cs typeface="Calibri"/>
              </a:rPr>
              <a:t>npm</a:t>
            </a:r>
            <a:r>
              <a:rPr lang="de-DE" dirty="0">
                <a:cs typeface="Calibri"/>
              </a:rPr>
              <a:t> installiert</a:t>
            </a:r>
          </a:p>
          <a:p>
            <a:r>
              <a:rPr lang="de-DE" dirty="0">
                <a:cs typeface="Calibri"/>
              </a:rPr>
              <a:t>Moderne IDE (empfohlen) z.B. Visual Studio Code (</a:t>
            </a:r>
            <a:r>
              <a:rPr lang="de-DE" err="1">
                <a:cs typeface="Calibri"/>
              </a:rPr>
              <a:t>VSCode</a:t>
            </a:r>
            <a:r>
              <a:rPr lang="de-DE" dirty="0">
                <a:cs typeface="Calibri"/>
              </a:rPr>
              <a:t>)</a:t>
            </a:r>
          </a:p>
          <a:p>
            <a:r>
              <a:rPr lang="de-DE">
                <a:cs typeface="Calibri"/>
              </a:rPr>
              <a:t>Für die Übung am Ende wird git benötigt</a:t>
            </a: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547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Übung  - </a:t>
            </a:r>
            <a:r>
              <a:rPr lang="de-DE" dirty="0" err="1">
                <a:cs typeface="Calibri Light"/>
              </a:rPr>
              <a:t>Todo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94D69BE-B75F-41A3-928B-4F88C3BE8615}"/>
              </a:ext>
            </a:extLst>
          </p:cNvPr>
          <p:cNvSpPr/>
          <p:nvPr/>
        </p:nvSpPr>
        <p:spPr>
          <a:xfrm>
            <a:off x="962025" y="1800225"/>
            <a:ext cx="3314700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9F8D0BE-464E-4C57-A2BD-09DA72F19F5F}"/>
              </a:ext>
            </a:extLst>
          </p:cNvPr>
          <p:cNvSpPr txBox="1"/>
          <p:nvPr/>
        </p:nvSpPr>
        <p:spPr>
          <a:xfrm>
            <a:off x="1104900" y="29527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 err="1">
                <a:solidFill>
                  <a:srgbClr val="000000"/>
                </a:solidFill>
              </a:rPr>
              <a:t>Todos</a:t>
            </a:r>
            <a:endParaRPr lang="de-DE" dirty="0" err="1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583D01-3FEB-4C61-A267-D545DFDF4CCE}"/>
              </a:ext>
            </a:extLst>
          </p:cNvPr>
          <p:cNvSpPr/>
          <p:nvPr/>
        </p:nvSpPr>
        <p:spPr>
          <a:xfrm>
            <a:off x="1104900" y="2009775"/>
            <a:ext cx="2924175" cy="3238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cs typeface="Calibri"/>
              </a:rPr>
              <a:t>...</a:t>
            </a:r>
            <a:endParaRPr lang="de-DE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0C61EE-10DB-4441-BF05-911BED38590D}"/>
              </a:ext>
            </a:extLst>
          </p:cNvPr>
          <p:cNvSpPr/>
          <p:nvPr/>
        </p:nvSpPr>
        <p:spPr>
          <a:xfrm>
            <a:off x="1104900" y="2400299"/>
            <a:ext cx="971550" cy="3238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E01E487-DF1E-4C2A-B62D-325FB58EA6A9}"/>
              </a:ext>
            </a:extLst>
          </p:cNvPr>
          <p:cNvSpPr txBox="1"/>
          <p:nvPr/>
        </p:nvSpPr>
        <p:spPr>
          <a:xfrm>
            <a:off x="1171575" y="2419350"/>
            <a:ext cx="9715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200" dirty="0">
                <a:solidFill>
                  <a:srgbClr val="000000"/>
                </a:solidFill>
              </a:rPr>
              <a:t>Hinzufügen</a:t>
            </a:r>
            <a:endParaRPr lang="de-DE" sz="1200">
              <a:cs typeface="Calibri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2984E5F-A916-4E33-930D-7D59C2418E56}"/>
              </a:ext>
            </a:extLst>
          </p:cNvPr>
          <p:cNvSpPr txBox="1"/>
          <p:nvPr/>
        </p:nvSpPr>
        <p:spPr>
          <a:xfrm>
            <a:off x="1104900" y="34289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- Aufgabe 1</a:t>
            </a:r>
            <a:endParaRPr lang="de-DE" dirty="0" err="1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6A072C-BCD2-486D-BEDA-28B6DD70BC97}"/>
              </a:ext>
            </a:extLst>
          </p:cNvPr>
          <p:cNvSpPr txBox="1"/>
          <p:nvPr/>
        </p:nvSpPr>
        <p:spPr>
          <a:xfrm>
            <a:off x="1104900" y="38004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- Aufgabe 2</a:t>
            </a:r>
            <a:endParaRPr lang="de-DE" dirty="0" err="1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E841B81-9E7E-46F0-BBB4-BF3EC3AAF9EE}"/>
              </a:ext>
            </a:extLst>
          </p:cNvPr>
          <p:cNvCxnSpPr/>
          <p:nvPr/>
        </p:nvCxnSpPr>
        <p:spPr>
          <a:xfrm flipH="1">
            <a:off x="2038350" y="2600325"/>
            <a:ext cx="123825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DDE7F042-A835-4CCD-97A2-005475691B49}"/>
              </a:ext>
            </a:extLst>
          </p:cNvPr>
          <p:cNvSpPr txBox="1"/>
          <p:nvPr/>
        </p:nvSpPr>
        <p:spPr>
          <a:xfrm>
            <a:off x="4810125" y="1866900"/>
            <a:ext cx="667702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Ziel ist es eine kleine </a:t>
            </a:r>
            <a:r>
              <a:rPr lang="de-DE" sz="2400" dirty="0" err="1"/>
              <a:t>React</a:t>
            </a:r>
            <a:r>
              <a:rPr lang="de-DE" sz="2400" dirty="0"/>
              <a:t>-App aufzusetzen, bei der in einem </a:t>
            </a:r>
            <a:r>
              <a:rPr lang="de-DE" sz="2400" dirty="0" err="1"/>
              <a:t>input</a:t>
            </a:r>
            <a:r>
              <a:rPr lang="de-DE" sz="2400" dirty="0"/>
              <a:t> Feld Text eingegeben werden kann, welcher nachdem "Hinzufügen" gedrückt wird  in einer Liste erscheint.</a:t>
            </a:r>
            <a:endParaRPr lang="de-DE" sz="2400" dirty="0">
              <a:cs typeface="Calibri"/>
            </a:endParaRPr>
          </a:p>
          <a:p>
            <a:endParaRPr lang="de-DE" sz="2400" dirty="0">
              <a:cs typeface="Calibri"/>
            </a:endParaRPr>
          </a:p>
          <a:p>
            <a:r>
              <a:rPr lang="de-DE" sz="2400" dirty="0">
                <a:cs typeface="Calibri"/>
              </a:rPr>
              <a:t>Es sollen dazu zwei unterschiedliche Komponenten für die Liste (Anzeige der Daten) und dem Formular (Hinzufügen der Daten) erstellt werden.</a:t>
            </a:r>
          </a:p>
        </p:txBody>
      </p:sp>
    </p:spTree>
    <p:extLst>
      <p:ext uri="{BB962C8B-B14F-4D97-AF65-F5344CB8AC3E}">
        <p14:creationId xmlns:p14="http://schemas.microsoft.com/office/powerpoint/2010/main" val="29260574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React</a:t>
            </a:r>
            <a:r>
              <a:rPr lang="de-DE" dirty="0">
                <a:cs typeface="Calibri Light"/>
              </a:rPr>
              <a:t> – Übung  - </a:t>
            </a:r>
            <a:r>
              <a:rPr lang="de-DE" dirty="0" err="1">
                <a:cs typeface="Calibri Light"/>
              </a:rPr>
              <a:t>Todo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4DF1A41-FB26-4ECA-BA65-E57DB073E07B}"/>
              </a:ext>
            </a:extLst>
          </p:cNvPr>
          <p:cNvSpPr txBox="1"/>
          <p:nvPr/>
        </p:nvSpPr>
        <p:spPr>
          <a:xfrm>
            <a:off x="895350" y="1647825"/>
            <a:ext cx="5638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https://github.com/FrankVisuals/javascript-examples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8D4C8854-7A49-4C71-9943-EF43ECD08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268612"/>
            <a:ext cx="6934200" cy="1825477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33EDCBCE-D20E-44BF-81E8-B7A10575C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4318219"/>
            <a:ext cx="5638800" cy="97428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D766C48D-1D70-40F2-BD3D-E8B1AB96A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5522271"/>
            <a:ext cx="6000750" cy="337834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4F11ED69-22C3-4541-88F7-7F139CC75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0425" y="5235768"/>
            <a:ext cx="5219700" cy="131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3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Benötigtes Vorwissen – HTML &amp; CSS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4F8C9209-7AB9-4259-ACD6-6486AAD0A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689" y="2047779"/>
            <a:ext cx="5558724" cy="3136983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BADA1101-171C-4FB5-9D3E-A2583E67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76" y="2045795"/>
            <a:ext cx="4396352" cy="31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Benötigtes Vorwissen – </a:t>
            </a:r>
            <a:r>
              <a:rPr lang="de-DE" dirty="0" err="1">
                <a:cs typeface="Calibri Light"/>
              </a:rPr>
              <a:t>Javascript</a:t>
            </a: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A4F029A4-F954-45DF-B774-53E710C7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31" y="1973947"/>
            <a:ext cx="3905573" cy="3039259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3A7658FA-C8A6-4158-8A60-D541DE83E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197" y="1968952"/>
            <a:ext cx="6591946" cy="21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2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Benötigtes Vorwissen – DOM</a:t>
            </a: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35AE3F3C-1FE5-4B0C-BC78-1002AE29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92" y="1890458"/>
            <a:ext cx="5817030" cy="3193320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6C65DEC6-4ED7-4FB1-AB72-3CA56266F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214" y="1896319"/>
            <a:ext cx="3763505" cy="320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6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83ABE-9CC8-4736-9255-8036666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Benötigtes Vorwissen – ES6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C2A4C9E-121E-4987-8100-93952448E57B}"/>
              </a:ext>
            </a:extLst>
          </p:cNvPr>
          <p:cNvSpPr txBox="1"/>
          <p:nvPr/>
        </p:nvSpPr>
        <p:spPr>
          <a:xfrm>
            <a:off x="940230" y="6312975"/>
            <a:ext cx="57524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http://www.developer-cheatsheets.com/es6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EB06B50B-29B1-46F0-A23D-A6C9BA533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76" y="1602014"/>
            <a:ext cx="4848386" cy="1574617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E1C78E97-B3A1-41CB-B535-7A8583B2F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76" y="3599535"/>
            <a:ext cx="7754319" cy="2461541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768C4FBB-DB45-4694-B668-F980ECF04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603" y="3600930"/>
            <a:ext cx="2975674" cy="1838816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9AE375A0-7EA1-4520-A5FB-438DA1316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417" y="1601254"/>
            <a:ext cx="4706318" cy="15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2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4521D0A1B48A41ABCDB3D3D66217CC" ma:contentTypeVersion="2" ma:contentTypeDescription="Create a new document." ma:contentTypeScope="" ma:versionID="e608e7d9e4cca66c75e9e846a8f82fe4">
  <xsd:schema xmlns:xsd="http://www.w3.org/2001/XMLSchema" xmlns:xs="http://www.w3.org/2001/XMLSchema" xmlns:p="http://schemas.microsoft.com/office/2006/metadata/properties" xmlns:ns2="0410983a-1601-497e-be12-e7c408f4428e" targetNamespace="http://schemas.microsoft.com/office/2006/metadata/properties" ma:root="true" ma:fieldsID="fe01606c917dfd2f362ecedab4413141" ns2:_="">
    <xsd:import namespace="0410983a-1601-497e-be12-e7c408f442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10983a-1601-497e-be12-e7c408f442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CEA8D1-EE4E-4E5A-B598-F6C7A1CCD89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C3E8FA-F7C6-40C5-8516-A9871B3462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10983a-1601-497e-be12-e7c408f442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E8BE74-447E-4B2F-932A-8E0CE3D9E2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51</Slides>
  <Notes>28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2" baseType="lpstr">
      <vt:lpstr>Office Theme</vt:lpstr>
      <vt:lpstr>Mobile Applikationen</vt:lpstr>
      <vt:lpstr>React</vt:lpstr>
      <vt:lpstr>Einführung in React</vt:lpstr>
      <vt:lpstr>React</vt:lpstr>
      <vt:lpstr>Benötigtes Vorwissen &amp; Tools</vt:lpstr>
      <vt:lpstr>Benötigtes Vorwissen – HTML &amp; CSS</vt:lpstr>
      <vt:lpstr>Benötigtes Vorwissen – Javascript</vt:lpstr>
      <vt:lpstr>Benötigtes Vorwissen – DOM</vt:lpstr>
      <vt:lpstr>Benötigtes Vorwissen – ES6</vt:lpstr>
      <vt:lpstr>Benötigtes Vorwissen – Node.js &amp; NPM</vt:lpstr>
      <vt:lpstr>React</vt:lpstr>
      <vt:lpstr>React – Statisches HTML</vt:lpstr>
      <vt:lpstr>React – Die erste Komponente</vt:lpstr>
      <vt:lpstr>React – Die erste Komponente</vt:lpstr>
      <vt:lpstr>React – Die erste Komponente  - JSX</vt:lpstr>
      <vt:lpstr>React – JSX != JS</vt:lpstr>
      <vt:lpstr>React – Rendern</vt:lpstr>
      <vt:lpstr>React – Hello World</vt:lpstr>
      <vt:lpstr>Entwicklung leicht gemacht</vt:lpstr>
      <vt:lpstr>React – Setup</vt:lpstr>
      <vt:lpstr>React – Setup</vt:lpstr>
      <vt:lpstr>React – create-react-app</vt:lpstr>
      <vt:lpstr>React – Developer Tools</vt:lpstr>
      <vt:lpstr>React – Demo</vt:lpstr>
      <vt:lpstr>React Deep-Dive</vt:lpstr>
      <vt:lpstr>React – JSX: JavaScript + XML</vt:lpstr>
      <vt:lpstr>React – JavaScript in JSX</vt:lpstr>
      <vt:lpstr>React – Struktur</vt:lpstr>
      <vt:lpstr>React – Tabellen Komponente</vt:lpstr>
      <vt:lpstr>React – Komponenten Verwenden</vt:lpstr>
      <vt:lpstr>React – Etwas Aufhübschen</vt:lpstr>
      <vt:lpstr>React – "Simple/Function Components"</vt:lpstr>
      <vt:lpstr>React – "Simple/Function Components"</vt:lpstr>
      <vt:lpstr>React – Class vs Function</vt:lpstr>
      <vt:lpstr>React – Props</vt:lpstr>
      <vt:lpstr>React – Props</vt:lpstr>
      <vt:lpstr>React – Props</vt:lpstr>
      <vt:lpstr>React – Props</vt:lpstr>
      <vt:lpstr>React – Props</vt:lpstr>
      <vt:lpstr>React – Props</vt:lpstr>
      <vt:lpstr>React – State</vt:lpstr>
      <vt:lpstr>React – State Manipulieren</vt:lpstr>
      <vt:lpstr>React – State - Tabelle Erweitern</vt:lpstr>
      <vt:lpstr>React – State - Tabelle Erweitern</vt:lpstr>
      <vt:lpstr>React – State - Einträge hinzufügen </vt:lpstr>
      <vt:lpstr>React – State - Einträge hinzufügen </vt:lpstr>
      <vt:lpstr>React – State – Alles zusammen anzeigen</vt:lpstr>
      <vt:lpstr>React – State – Letztes Verknüpfung</vt:lpstr>
      <vt:lpstr>React – Verstehen durch debugging</vt:lpstr>
      <vt:lpstr>React – Übung  - Todo</vt:lpstr>
      <vt:lpstr>React – Übung  - 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904</cp:revision>
  <dcterms:created xsi:type="dcterms:W3CDTF">2020-08-04T14:00:35Z</dcterms:created>
  <dcterms:modified xsi:type="dcterms:W3CDTF">2020-09-25T15:56:23Z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0x010100584521D0A1B48A41ABCDB3D3D66217CC</vt:lpwstr>
  </property>
</Properties>
</file>