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ECFF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4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1F74-49DA-4053-AB53-90420303BA71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rcRect r="1315" b="-516"/>
          <a:stretch>
            <a:fillRect/>
          </a:stretch>
        </p:blipFill>
        <p:spPr bwMode="auto">
          <a:xfrm>
            <a:off x="6215074" y="3904069"/>
            <a:ext cx="1357322" cy="882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ru-RU" dirty="0" smtClean="0"/>
              <a:t>и его синтаксис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642911" y="1357304"/>
            <a:ext cx="8075572" cy="3136778"/>
            <a:chOff x="642910" y="1424223"/>
            <a:chExt cx="8754826" cy="3538930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3"/>
            <a:srcRect l="14336" r="2088"/>
            <a:stretch>
              <a:fillRect/>
            </a:stretch>
          </p:blipFill>
          <p:spPr bwMode="auto">
            <a:xfrm>
              <a:off x="6780568" y="1426121"/>
              <a:ext cx="2071703" cy="13288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/>
            <a:srcRect l="3634"/>
            <a:stretch>
              <a:fillRect/>
            </a:stretch>
          </p:blipFill>
          <p:spPr bwMode="auto">
            <a:xfrm>
              <a:off x="5289717" y="2190748"/>
              <a:ext cx="1894339" cy="10001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266" name="Picture 2" descr="Picture backgrou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928" y="1424223"/>
              <a:ext cx="1285884" cy="128588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Стрелка вправо 14"/>
            <p:cNvSpPr/>
            <p:nvPr/>
          </p:nvSpPr>
          <p:spPr>
            <a:xfrm>
              <a:off x="2194342" y="1545974"/>
              <a:ext cx="649124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2194341" y="2112893"/>
              <a:ext cx="649124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681" y="1545974"/>
              <a:ext cx="3411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 smtClean="0"/>
                <a:t>Объектно</a:t>
              </a:r>
              <a:r>
                <a:rPr lang="ru-RU" sz="2000" b="1" dirty="0"/>
                <a:t>-</a:t>
              </a:r>
              <a:r>
                <a:rPr lang="ru-RU" sz="2000" b="1" dirty="0" smtClean="0"/>
                <a:t>ориентированный</a:t>
              </a:r>
              <a:endParaRPr lang="ru-RU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3465" y="2112893"/>
              <a:ext cx="2175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 smtClean="0"/>
                <a:t>Функциональный</a:t>
              </a:r>
              <a:endParaRPr lang="ru-RU" sz="2000" b="1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 rot="5400000">
              <a:off x="359849" y="3330152"/>
              <a:ext cx="1240091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910" y="4164512"/>
              <a:ext cx="4362313" cy="798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 smtClean="0"/>
                <a:t>Интерпретируемый</a:t>
              </a:r>
              <a:endParaRPr lang="en-US" sz="2000" b="1" dirty="0" smtClean="0"/>
            </a:p>
            <a:p>
              <a:r>
                <a:rPr lang="en-US" sz="2000" b="1" dirty="0" smtClean="0"/>
                <a:t>(</a:t>
              </a:r>
              <a:r>
                <a:rPr lang="ru-RU" sz="2000" b="1" dirty="0" smtClean="0"/>
                <a:t>и динамически типизированный</a:t>
              </a:r>
              <a:r>
                <a:rPr lang="en-US" sz="2000" b="1" dirty="0" smtClean="0"/>
                <a:t>)</a:t>
              </a:r>
              <a:endParaRPr lang="ru-RU" sz="2000" b="1" dirty="0"/>
            </a:p>
          </p:txBody>
        </p:sp>
        <p:sp>
          <p:nvSpPr>
            <p:cNvPr id="21" name="Стрелка вправо 20"/>
            <p:cNvSpPr/>
            <p:nvPr/>
          </p:nvSpPr>
          <p:spPr>
            <a:xfrm rot="5400000">
              <a:off x="1332258" y="3000686"/>
              <a:ext cx="581158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0927" y="3457524"/>
              <a:ext cx="1876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 smtClean="0"/>
                <a:t>Однопоточный</a:t>
              </a:r>
              <a:endParaRPr lang="ru-RU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03334" y="2901146"/>
              <a:ext cx="2094402" cy="65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Эквивалентные формы записи</a:t>
              </a:r>
              <a:endParaRPr lang="ru-RU" sz="16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29190" y="3475441"/>
            <a:ext cx="2643206" cy="400110"/>
          </a:xfrm>
          <a:prstGeom prst="rect">
            <a:avLst/>
          </a:prstGeom>
          <a:solidFill>
            <a:srgbClr val="FFCC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Типы в</a:t>
            </a:r>
            <a:r>
              <a:rPr lang="en-US" sz="2000" b="1" dirty="0" smtClean="0"/>
              <a:t> JavaScript</a:t>
            </a:r>
            <a:endParaRPr lang="ru-RU" sz="2000" b="1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3487" y="3904069"/>
            <a:ext cx="134302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 b="3226"/>
          <a:stretch>
            <a:fillRect/>
          </a:stretch>
        </p:blipFill>
        <p:spPr bwMode="auto">
          <a:xfrm>
            <a:off x="357158" y="1428742"/>
            <a:ext cx="411342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Финальный проект. </a:t>
            </a:r>
            <a:r>
              <a:rPr lang="en-US" dirty="0" smtClean="0"/>
              <a:t>TP5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en-US" dirty="0" smtClean="0"/>
              <a:t>“Multiplayer </a:t>
            </a:r>
            <a:r>
              <a:rPr lang="ru-RU" dirty="0" smtClean="0"/>
              <a:t>3</a:t>
            </a:r>
            <a:r>
              <a:rPr lang="en-US" dirty="0" smtClean="0"/>
              <a:t>d labyrinth “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3815598" y="1377125"/>
            <a:ext cx="5185558" cy="3414851"/>
            <a:chOff x="3559321" y="618286"/>
            <a:chExt cx="5439900" cy="3582344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5327068" y="618286"/>
              <a:ext cx="3672153" cy="1866677"/>
              <a:chOff x="3477748" y="374666"/>
              <a:chExt cx="4920686" cy="250134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55690" y="374666"/>
                <a:ext cx="2010266" cy="167931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3582728" y="461295"/>
                <a:ext cx="1567273" cy="157638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0" name="Стрелка вправо 19"/>
              <p:cNvSpPr/>
              <p:nvPr/>
            </p:nvSpPr>
            <p:spPr>
              <a:xfrm>
                <a:off x="5254980" y="544996"/>
                <a:ext cx="486201" cy="40433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77748" y="2053977"/>
                <a:ext cx="4920686" cy="82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1" dirty="0" smtClean="0"/>
                  <a:t>Построение лабиринта по изображению с планом комнат</a:t>
                </a:r>
                <a:endParaRPr lang="ru-RU" sz="16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177184" y="3070576"/>
              <a:ext cx="2997676" cy="113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Multiplayer</a:t>
              </a:r>
              <a:endParaRPr lang="ru-RU" sz="1600" b="1" dirty="0" smtClean="0"/>
            </a:p>
            <a:p>
              <a:r>
                <a:rPr lang="ru-RU" sz="1600" b="1" dirty="0" smtClean="0"/>
                <a:t>Загрузка </a:t>
              </a:r>
              <a:r>
                <a:rPr lang="ru-RU" sz="1600" b="1" dirty="0" smtClean="0"/>
                <a:t>аватарок из </a:t>
              </a:r>
              <a:r>
                <a:rPr lang="en-US" sz="1600" b="1" dirty="0" smtClean="0"/>
                <a:t>Gravatar.</a:t>
              </a:r>
            </a:p>
            <a:p>
              <a:r>
                <a:rPr lang="ru-RU" sz="1600" b="1" dirty="0" smtClean="0"/>
                <a:t>Загрузка моделей, прозрачность</a:t>
              </a:r>
              <a:endParaRPr lang="ru-RU" sz="1600" b="1" dirty="0"/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6653361" y="1494817"/>
              <a:ext cx="362836" cy="30174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 l="17763" t="10000" r="2305" b="5000"/>
            <a:stretch>
              <a:fillRect/>
            </a:stretch>
          </p:blipFill>
          <p:spPr bwMode="auto">
            <a:xfrm>
              <a:off x="3559321" y="2212630"/>
              <a:ext cx="1574000" cy="19820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9" name="Стрелка вправо 28"/>
          <p:cNvSpPr/>
          <p:nvPr/>
        </p:nvSpPr>
        <p:spPr>
          <a:xfrm>
            <a:off x="6786578" y="1857370"/>
            <a:ext cx="345872" cy="287638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41</Words>
  <Application>Microsoft Office PowerPoint</Application>
  <PresentationFormat>Экран 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JavaScript и его синтаксис</vt:lpstr>
      <vt:lpstr>Финальный проект. TP5.  “Multiplayer 3d labyrinth 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и его синтаксисc</dc:title>
  <dc:creator>User</dc:creator>
  <cp:lastModifiedBy>User</cp:lastModifiedBy>
  <cp:revision>15</cp:revision>
  <dcterms:created xsi:type="dcterms:W3CDTF">2024-06-26T06:50:08Z</dcterms:created>
  <dcterms:modified xsi:type="dcterms:W3CDTF">2024-06-26T10:04:08Z</dcterms:modified>
</cp:coreProperties>
</file>