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438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1" initials="E" lastIdx="1" clrIdx="0">
    <p:extLst>
      <p:ext uri="{19B8F6BF-5375-455C-9EA6-DF929625EA0E}">
        <p15:presenceInfo xmlns="" xmlns:p15="http://schemas.microsoft.com/office/powerpoint/2012/main" userId="EG1" providerId="None"/>
      </p:ext>
    </p:extLst>
  </p:cmAuthor>
  <p:cmAuthor id="2" name="Софрыгин Лука, LS4" initials="СЛL" lastIdx="1" clrIdx="1">
    <p:extLst>
      <p:ext uri="{19B8F6BF-5375-455C-9EA6-DF929625EA0E}">
        <p15:presenceInfo xmlns="" xmlns:p15="http://schemas.microsoft.com/office/powerpoint/2012/main" userId="S-1-5-21-625263247-1454195203-2169808520-126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CEA"/>
    <a:srgbClr val="9BC2E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5" autoAdjust="0"/>
    <p:restoredTop sz="95036" autoAdjust="0"/>
  </p:normalViewPr>
  <p:slideViewPr>
    <p:cSldViewPr snapToGrid="0">
      <p:cViewPr>
        <p:scale>
          <a:sx n="125" d="100"/>
          <a:sy n="125" d="100"/>
        </p:scale>
        <p:origin x="-1320" y="-588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2923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EAE9-AAF6-4AB1-9F59-9F984DBCDFBC}" type="datetimeFigureOut">
              <a:rPr lang="ru-RU" smtClean="0"/>
              <a:pPr/>
              <a:t>26.06.2024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C65B3-3737-4DC1-B218-587C71CB93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9864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C65B3-3737-4DC1-B218-587C71CB93A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5158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34DA-C882-4236-B529-83D1422DE2D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00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DA4F9-7829-4D35-8D88-FDEF56B76E9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89732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AAD59-6DE1-4F50-B920-BAFEFE9DB81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7231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612" y="55322"/>
            <a:ext cx="7606737" cy="639159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E97AC-181C-4449-90AE-0FBDA16C839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291462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9B412-E239-4344-928E-2867D770A18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2779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C8D87-A996-4440-991B-7DD9C037A87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416773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75C28-016B-4185-BB52-3DDD41B823C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59211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FE08A-AC47-4206-9EEC-E68F186D071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93534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34F2E-64D2-421A-96CC-2929F053A95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43513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F8C40-96CF-4BF1-99C9-D116826B1F3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7636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46153-EFBC-4F2F-893B-F26FC7A1632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418821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9525" y="0"/>
            <a:ext cx="9163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888" y="59726"/>
            <a:ext cx="7641461" cy="57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63929"/>
            <a:ext cx="7886700" cy="386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68A356-A2FE-4310-85D3-F33D26BF58C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TextBox 7"/>
          <p:cNvSpPr txBox="1"/>
          <p:nvPr userDrawn="1"/>
        </p:nvSpPr>
        <p:spPr>
          <a:xfrm>
            <a:off x="8428296" y="-2270"/>
            <a:ext cx="98425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baseline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TBS</a:t>
            </a:r>
            <a:endParaRPr lang="ru-RU" sz="1800" baseline="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3"/>
          <p:cNvSpPr txBox="1">
            <a:spLocks noChangeArrowheads="1"/>
          </p:cNvSpPr>
          <p:nvPr userDrawn="1"/>
        </p:nvSpPr>
        <p:spPr bwMode="auto">
          <a:xfrm>
            <a:off x="8604250" y="297657"/>
            <a:ext cx="3898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F45E259-68FD-48E5-A55B-7A3C131E7B39}" type="slidenum">
              <a:rPr lang="ru-RU" sz="1300" smtClean="0">
                <a:solidFill>
                  <a:schemeClr val="bg2">
                    <a:lumMod val="75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ru-RU" sz="13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Рисунок 10" descr="Утвержденый герб__Sova2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546" y="4429636"/>
            <a:ext cx="501905" cy="69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School30-110_uni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390" y="4187441"/>
            <a:ext cx="1106685" cy="105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/>
          <p:cNvSpPr txBox="1">
            <a:spLocks noChangeArrowheads="1"/>
          </p:cNvSpPr>
          <p:nvPr userDrawn="1"/>
        </p:nvSpPr>
        <p:spPr>
          <a:xfrm>
            <a:off x="1042990" y="4562226"/>
            <a:ext cx="7561262" cy="46553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Computer Graphics Support Group</a:t>
            </a:r>
            <a:endParaRPr lang="ru-RU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Санкт-Петербургский губернаторский физико-математический лицей № 30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Рисунок 14" descr="CGSG-Logo_Stroke_4p_Cyant_30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89724" cy="7126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1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3200" b="1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Заголовок 9"/>
          <p:cNvSpPr>
            <a:spLocks noGrp="1"/>
          </p:cNvSpPr>
          <p:nvPr>
            <p:ph type="title"/>
          </p:nvPr>
        </p:nvSpPr>
        <p:spPr>
          <a:xfrm>
            <a:off x="316049" y="-21090"/>
            <a:ext cx="8229600" cy="857250"/>
          </a:xfrm>
        </p:spPr>
        <p:txBody>
          <a:bodyPr/>
          <a:lstStyle/>
          <a:p>
            <a:pPr algn="ctr"/>
            <a:r>
              <a:rPr lang="en-US" dirty="0" smtClean="0"/>
              <a:t>JavaScript </a:t>
            </a:r>
            <a:r>
              <a:rPr lang="ru-RU" dirty="0" smtClean="0"/>
              <a:t>и его синтаксис</a:t>
            </a:r>
            <a:endParaRPr lang="ru-RU" dirty="0"/>
          </a:p>
        </p:txBody>
      </p:sp>
      <p:grpSp>
        <p:nvGrpSpPr>
          <p:cNvPr id="65" name="Группа 64"/>
          <p:cNvGrpSpPr/>
          <p:nvPr/>
        </p:nvGrpSpPr>
        <p:grpSpPr>
          <a:xfrm>
            <a:off x="847373" y="952066"/>
            <a:ext cx="8155473" cy="1907555"/>
            <a:chOff x="927154" y="1037984"/>
            <a:chExt cx="8155473" cy="1907555"/>
          </a:xfrm>
        </p:grpSpPr>
        <p:grpSp>
          <p:nvGrpSpPr>
            <p:cNvPr id="61" name="Группа 60"/>
            <p:cNvGrpSpPr/>
            <p:nvPr/>
          </p:nvGrpSpPr>
          <p:grpSpPr>
            <a:xfrm>
              <a:off x="927154" y="1037984"/>
              <a:ext cx="8155473" cy="1907555"/>
              <a:chOff x="-46866" y="1395687"/>
              <a:chExt cx="9579924" cy="2401498"/>
            </a:xfrm>
          </p:grpSpPr>
          <p:grpSp>
            <p:nvGrpSpPr>
              <p:cNvPr id="42" name="Группа 41"/>
              <p:cNvGrpSpPr/>
              <p:nvPr/>
            </p:nvGrpSpPr>
            <p:grpSpPr>
              <a:xfrm>
                <a:off x="-43845" y="1395687"/>
                <a:ext cx="9576903" cy="1843261"/>
                <a:chOff x="-101576" y="1467527"/>
                <a:chExt cx="10382426" cy="2079573"/>
              </a:xfrm>
            </p:grpSpPr>
            <p:pic>
              <p:nvPicPr>
                <p:cNvPr id="43" name="Picture 4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l="14336" r="2088"/>
                <a:stretch>
                  <a:fillRect/>
                </a:stretch>
              </p:blipFill>
              <p:spPr bwMode="auto">
                <a:xfrm>
                  <a:off x="7421424" y="1574304"/>
                  <a:ext cx="2071695" cy="1328805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pic>
              <p:nvPicPr>
                <p:cNvPr id="44" name="Picture 5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 l="3634"/>
                <a:stretch>
                  <a:fillRect/>
                </a:stretch>
              </p:blipFill>
              <p:spPr bwMode="auto">
                <a:xfrm>
                  <a:off x="5548769" y="1571881"/>
                  <a:ext cx="1682173" cy="888122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pic>
              <p:nvPicPr>
                <p:cNvPr id="45" name="Picture 2" descr="Picture background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-101576" y="1721897"/>
                  <a:ext cx="1268593" cy="1374419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sp>
              <p:nvSpPr>
                <p:cNvPr id="46" name="Стрелка вправо 45"/>
                <p:cNvSpPr/>
                <p:nvPr/>
              </p:nvSpPr>
              <p:spPr>
                <a:xfrm>
                  <a:off x="1466679" y="1483757"/>
                  <a:ext cx="407710" cy="26421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7" name="Стрелка вправо 46"/>
                <p:cNvSpPr/>
                <p:nvPr/>
              </p:nvSpPr>
              <p:spPr>
                <a:xfrm>
                  <a:off x="1466678" y="2050676"/>
                  <a:ext cx="407710" cy="26421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912051" y="1467527"/>
                  <a:ext cx="3523811" cy="480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b="1" dirty="0" smtClean="0"/>
                    <a:t>Объектно</a:t>
                  </a:r>
                  <a:r>
                    <a:rPr lang="ru-RU" sz="1600" b="1" dirty="0"/>
                    <a:t>-</a:t>
                  </a:r>
                  <a:r>
                    <a:rPr lang="ru-RU" sz="1600" b="1" dirty="0" smtClean="0"/>
                    <a:t>ориентированный</a:t>
                  </a:r>
                  <a:endParaRPr lang="ru-RU" sz="1600" b="1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913471" y="1973431"/>
                  <a:ext cx="2264285" cy="480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b="1" dirty="0" smtClean="0"/>
                    <a:t>Функциональный</a:t>
                  </a:r>
                  <a:endParaRPr lang="ru-RU" sz="1600" b="1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908977" y="3066238"/>
                  <a:ext cx="8371873" cy="4808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600" b="1" dirty="0" smtClean="0"/>
                    <a:t>Интерпретируемый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smtClean="0"/>
                    <a:t> </a:t>
                  </a:r>
                  <a:r>
                    <a:rPr lang="ru-RU" sz="1600" b="1" dirty="0" smtClean="0"/>
                    <a:t>и </a:t>
                  </a:r>
                  <a:r>
                    <a:rPr lang="ru-RU" sz="1600" b="1" dirty="0" smtClean="0"/>
                    <a:t>динамически </a:t>
                  </a:r>
                  <a:r>
                    <a:rPr lang="ru-RU" sz="1600" b="1" dirty="0" smtClean="0"/>
                    <a:t>типизированный</a:t>
                  </a:r>
                  <a:endParaRPr lang="ru-RU" sz="1600" b="1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885812" y="2489994"/>
                  <a:ext cx="1965103" cy="480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b="1" dirty="0" smtClean="0"/>
                    <a:t>Однопоточный</a:t>
                  </a:r>
                  <a:endParaRPr lang="ru-RU" sz="1600" b="1" dirty="0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-46866" y="3429086"/>
                <a:ext cx="1489675" cy="368099"/>
              </a:xfrm>
              <a:prstGeom prst="rect">
                <a:avLst/>
              </a:prstGeom>
              <a:solidFill>
                <a:srgbClr val="FFCC0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300" b="1" dirty="0" smtClean="0"/>
                  <a:t>Базовые типы</a:t>
                </a:r>
                <a:endParaRPr lang="ru-RU" sz="1300" b="1" dirty="0"/>
              </a:p>
            </p:txBody>
          </p:sp>
        </p:grpSp>
        <p:sp>
          <p:nvSpPr>
            <p:cNvPr id="62" name="Стрелка вправо 61"/>
            <p:cNvSpPr/>
            <p:nvPr/>
          </p:nvSpPr>
          <p:spPr>
            <a:xfrm>
              <a:off x="2166329" y="1858461"/>
              <a:ext cx="320159" cy="1860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Стрелка вправо 62"/>
            <p:cNvSpPr/>
            <p:nvPr/>
          </p:nvSpPr>
          <p:spPr>
            <a:xfrm>
              <a:off x="2166328" y="2251467"/>
              <a:ext cx="320159" cy="1860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 b="3491"/>
          <a:stretch>
            <a:fillRect/>
          </a:stretch>
        </p:blipFill>
        <p:spPr bwMode="auto">
          <a:xfrm>
            <a:off x="3635565" y="3120549"/>
            <a:ext cx="1288422" cy="1187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4" name="TextBox 63"/>
          <p:cNvSpPr txBox="1"/>
          <p:nvPr/>
        </p:nvSpPr>
        <p:spPr>
          <a:xfrm>
            <a:off x="3615791" y="2701219"/>
            <a:ext cx="2950705" cy="292388"/>
          </a:xfrm>
          <a:prstGeom prst="rect">
            <a:avLst/>
          </a:prstGeom>
          <a:solidFill>
            <a:srgbClr val="FFCC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JavaScript Object Notation (JSON)</a:t>
            </a:r>
            <a:endParaRPr lang="ru-RU" sz="13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5234" y="3112050"/>
            <a:ext cx="1471238" cy="1208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71249" y="2963234"/>
            <a:ext cx="1229425" cy="1351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3450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чение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19189</TotalTime>
  <Words>20</Words>
  <Application>Microsoft Office PowerPoint</Application>
  <PresentationFormat>Экран (16:9)</PresentationFormat>
  <Paragraphs>8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Течение</vt:lpstr>
      <vt:lpstr>JavaScript и его синтаксис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очень сложной анимации для оптимизации визуализации трехмерных сцен.</dc:title>
  <dc:creator>CGSG'2020</dc:creator>
  <cp:keywords>CGSG;Computer Graphics;Real Time;ФМЛ № 30;Computer Graphics Support Group</cp:keywords>
  <cp:lastModifiedBy>User</cp:lastModifiedBy>
  <cp:revision>551</cp:revision>
  <dcterms:created xsi:type="dcterms:W3CDTF">2016-01-28T14:53:46Z</dcterms:created>
  <dcterms:modified xsi:type="dcterms:W3CDTF">2024-06-26T15:33:06Z</dcterms:modified>
</cp:coreProperties>
</file>