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438" r:id="rId2"/>
    <p:sldId id="439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1" initials="E" lastIdx="1" clrIdx="0">
    <p:extLst>
      <p:ext uri="{19B8F6BF-5375-455C-9EA6-DF929625EA0E}">
        <p15:presenceInfo xmlns:p15="http://schemas.microsoft.com/office/powerpoint/2012/main" userId="EG1" providerId="None"/>
      </p:ext>
    </p:extLst>
  </p:cmAuthor>
  <p:cmAuthor id="2" name="Софрыгин Лука, LS4" initials="СЛL" lastIdx="1" clrIdx="1">
    <p:extLst>
      <p:ext uri="{19B8F6BF-5375-455C-9EA6-DF929625EA0E}">
        <p15:presenceInfo xmlns:p15="http://schemas.microsoft.com/office/powerpoint/2012/main" userId="S-1-5-21-625263247-1454195203-2169808520-12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CEA"/>
    <a:srgbClr val="9B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5036" autoAdjust="0"/>
  </p:normalViewPr>
  <p:slideViewPr>
    <p:cSldViewPr snapToGrid="0">
      <p:cViewPr>
        <p:scale>
          <a:sx n="125" d="100"/>
          <a:sy n="125" d="100"/>
        </p:scale>
        <p:origin x="186" y="4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292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EAE9-AAF6-4AB1-9F59-9F984DBCDFBC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C65B3-3737-4DC1-B218-587C71CB93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4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C65B3-3737-4DC1-B218-587C71CB93A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58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34DA-C882-4236-B529-83D1422DE2D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DA4F9-7829-4D35-8D88-FDEF56B76E9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73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AAD59-6DE1-4F50-B920-BAFEFE9DB81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315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12" y="55322"/>
            <a:ext cx="7606737" cy="639159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E97AC-181C-4449-90AE-0FBDA16C839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462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9B412-E239-4344-928E-2867D770A18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969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C8D87-A996-4440-991B-7DD9C037A87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77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75C28-016B-4185-BB52-3DDD41B823C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211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FE08A-AC47-4206-9EEC-E68F186D071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534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4F2E-64D2-421A-96CC-2929F053A95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513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F8C40-96CF-4BF1-99C9-D116826B1F3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36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46153-EFBC-4F2F-893B-F26FC7A1632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82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9525" y="0"/>
            <a:ext cx="916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888" y="59726"/>
            <a:ext cx="7641461" cy="57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63929"/>
            <a:ext cx="7886700" cy="386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8A356-A2FE-4310-85D3-F33D26BF58C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TextBox 7"/>
          <p:cNvSpPr txBox="1"/>
          <p:nvPr userDrawn="1"/>
        </p:nvSpPr>
        <p:spPr>
          <a:xfrm>
            <a:off x="8428296" y="-2270"/>
            <a:ext cx="98425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aseline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TBS</a:t>
            </a:r>
            <a:endParaRPr lang="ru-RU" sz="1800" baseline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3"/>
          <p:cNvSpPr txBox="1">
            <a:spLocks noChangeArrowheads="1"/>
          </p:cNvSpPr>
          <p:nvPr userDrawn="1"/>
        </p:nvSpPr>
        <p:spPr bwMode="auto">
          <a:xfrm>
            <a:off x="8604250" y="297657"/>
            <a:ext cx="3898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F45E259-68FD-48E5-A55B-7A3C131E7B39}" type="slidenum">
              <a:rPr lang="ru-RU" sz="1300" smtClean="0">
                <a:solidFill>
                  <a:schemeClr val="bg2">
                    <a:lumMod val="75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ru-RU" sz="1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Рисунок 10" descr="Утвержденый герб__Sova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46" y="4429636"/>
            <a:ext cx="501905" cy="69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School30-110_uni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90" y="4187441"/>
            <a:ext cx="1106685" cy="105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1042990" y="4562226"/>
            <a:ext cx="7561262" cy="46553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Computer Graphics Support Group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Санкт-Петербургский губернаторский физико-математический лицей № 30</a:t>
            </a:r>
          </a:p>
        </p:txBody>
      </p:sp>
      <p:pic>
        <p:nvPicPr>
          <p:cNvPr id="15" name="Рисунок 14" descr="CGSG-Logo_Stroke_4p_Cyant_30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89724" cy="7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2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9"/>
          <p:cNvSpPr>
            <a:spLocks noGrp="1"/>
          </p:cNvSpPr>
          <p:nvPr>
            <p:ph type="title"/>
          </p:nvPr>
        </p:nvSpPr>
        <p:spPr>
          <a:xfrm>
            <a:off x="316049" y="-21090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JavaScript </a:t>
            </a:r>
            <a:r>
              <a:rPr lang="ru-RU" dirty="0"/>
              <a:t>и его синтаксис</a:t>
            </a:r>
          </a:p>
        </p:txBody>
      </p:sp>
      <p:grpSp>
        <p:nvGrpSpPr>
          <p:cNvPr id="65" name="Группа 64"/>
          <p:cNvGrpSpPr/>
          <p:nvPr/>
        </p:nvGrpSpPr>
        <p:grpSpPr>
          <a:xfrm>
            <a:off x="849945" y="952066"/>
            <a:ext cx="8152901" cy="1894736"/>
            <a:chOff x="929726" y="1037984"/>
            <a:chExt cx="8152901" cy="1894736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929726" y="1037984"/>
              <a:ext cx="8152901" cy="1894736"/>
              <a:chOff x="-43845" y="1395687"/>
              <a:chExt cx="9576903" cy="2385359"/>
            </a:xfrm>
          </p:grpSpPr>
          <p:grpSp>
            <p:nvGrpSpPr>
              <p:cNvPr id="42" name="Группа 41"/>
              <p:cNvGrpSpPr/>
              <p:nvPr/>
            </p:nvGrpSpPr>
            <p:grpSpPr>
              <a:xfrm>
                <a:off x="-43845" y="1395687"/>
                <a:ext cx="9576903" cy="1843261"/>
                <a:chOff x="-101576" y="1467527"/>
                <a:chExt cx="10382426" cy="2079573"/>
              </a:xfrm>
            </p:grpSpPr>
            <p:pic>
              <p:nvPicPr>
                <p:cNvPr id="43" name="Picture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14336" r="2088"/>
                <a:stretch>
                  <a:fillRect/>
                </a:stretch>
              </p:blipFill>
              <p:spPr bwMode="auto">
                <a:xfrm>
                  <a:off x="7421424" y="1574304"/>
                  <a:ext cx="2071695" cy="1328805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44" name="Picture 5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 l="3634"/>
                <a:stretch>
                  <a:fillRect/>
                </a:stretch>
              </p:blipFill>
              <p:spPr bwMode="auto">
                <a:xfrm>
                  <a:off x="5548769" y="1571881"/>
                  <a:ext cx="1682173" cy="888122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45" name="Picture 2" descr="Picture background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-101576" y="1721897"/>
                  <a:ext cx="1268593" cy="1374419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sp>
              <p:nvSpPr>
                <p:cNvPr id="46" name="Стрелка вправо 45"/>
                <p:cNvSpPr/>
                <p:nvPr/>
              </p:nvSpPr>
              <p:spPr>
                <a:xfrm>
                  <a:off x="1466679" y="1483757"/>
                  <a:ext cx="407710" cy="26421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7" name="Стрелка вправо 46"/>
                <p:cNvSpPr/>
                <p:nvPr/>
              </p:nvSpPr>
              <p:spPr>
                <a:xfrm>
                  <a:off x="1466678" y="2050676"/>
                  <a:ext cx="407710" cy="26421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912051" y="1467527"/>
                  <a:ext cx="3523811" cy="480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b="1" dirty="0"/>
                    <a:t>Объектно-ориентированный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913471" y="1973431"/>
                  <a:ext cx="2264285" cy="480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b="1" dirty="0"/>
                    <a:t>Функциональный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908977" y="3066238"/>
                  <a:ext cx="8371873" cy="480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b="1" dirty="0"/>
                    <a:t>Интерпретируемый</a:t>
                  </a:r>
                  <a:r>
                    <a:rPr lang="en-US" sz="1600" b="1" dirty="0"/>
                    <a:t>  </a:t>
                  </a:r>
                  <a:r>
                    <a:rPr lang="ru-RU" sz="1600" b="1" dirty="0"/>
                    <a:t>и динамически типизированный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885812" y="2489994"/>
                  <a:ext cx="1965103" cy="480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b="1" dirty="0"/>
                    <a:t>Однопоточный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594956" y="3412947"/>
                <a:ext cx="1530576" cy="368099"/>
              </a:xfrm>
              <a:prstGeom prst="rect">
                <a:avLst/>
              </a:prstGeom>
              <a:solidFill>
                <a:srgbClr val="FFCC0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300" b="1" dirty="0"/>
                  <a:t>Базовые типы</a:t>
                </a:r>
              </a:p>
            </p:txBody>
          </p:sp>
        </p:grpSp>
        <p:sp>
          <p:nvSpPr>
            <p:cNvPr id="62" name="Стрелка вправо 61"/>
            <p:cNvSpPr/>
            <p:nvPr/>
          </p:nvSpPr>
          <p:spPr>
            <a:xfrm>
              <a:off x="2166329" y="1858461"/>
              <a:ext cx="320159" cy="1860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2166328" y="2251467"/>
              <a:ext cx="320159" cy="1860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 b="3491"/>
          <a:stretch>
            <a:fillRect/>
          </a:stretch>
        </p:blipFill>
        <p:spPr bwMode="auto">
          <a:xfrm>
            <a:off x="3452749" y="2952045"/>
            <a:ext cx="1471238" cy="1356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4" name="TextBox 63"/>
          <p:cNvSpPr txBox="1"/>
          <p:nvPr/>
        </p:nvSpPr>
        <p:spPr>
          <a:xfrm>
            <a:off x="3439687" y="2557529"/>
            <a:ext cx="3330829" cy="292388"/>
          </a:xfrm>
          <a:prstGeom prst="rect">
            <a:avLst/>
          </a:prstGeom>
          <a:solidFill>
            <a:srgbClr val="FFCC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JavaScript Object Notation (JSON)</a:t>
            </a:r>
            <a:endParaRPr lang="ru-RU" sz="1300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5234" y="2938769"/>
            <a:ext cx="1682220" cy="1381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8"/>
          <a:srcRect t="1391" b="1391"/>
          <a:stretch/>
        </p:blipFill>
        <p:spPr bwMode="auto">
          <a:xfrm>
            <a:off x="1416623" y="2949694"/>
            <a:ext cx="1257272" cy="1343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0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6CE34D-4A0C-D0AB-8AF5-26FE5389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69" y="55761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Финальный проект. </a:t>
            </a:r>
            <a:r>
              <a:rPr lang="en-US" dirty="0"/>
              <a:t>TP5</a:t>
            </a:r>
            <a:r>
              <a:rPr lang="ru-RU" dirty="0"/>
              <a:t>. </a:t>
            </a:r>
            <a:br>
              <a:rPr lang="ru-RU" dirty="0"/>
            </a:br>
            <a:r>
              <a:rPr lang="en-US" dirty="0"/>
              <a:t>“Multiplayer </a:t>
            </a:r>
            <a:r>
              <a:rPr lang="ru-RU" dirty="0"/>
              <a:t>3</a:t>
            </a:r>
            <a:r>
              <a:rPr lang="en-US" dirty="0"/>
              <a:t>d labyrinth“</a:t>
            </a:r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D15FABE-C14E-3B75-95DD-FF32676D6EF4}"/>
              </a:ext>
            </a:extLst>
          </p:cNvPr>
          <p:cNvGrpSpPr/>
          <p:nvPr/>
        </p:nvGrpSpPr>
        <p:grpSpPr>
          <a:xfrm>
            <a:off x="598011" y="1174875"/>
            <a:ext cx="8663616" cy="3135323"/>
            <a:chOff x="216592" y="1332740"/>
            <a:chExt cx="9813976" cy="3551630"/>
          </a:xfrm>
        </p:grpSpPr>
        <p:pic>
          <p:nvPicPr>
            <p:cNvPr id="4" name="Picture 10">
              <a:extLst>
                <a:ext uri="{FF2B5EF4-FFF2-40B4-BE49-F238E27FC236}">
                  <a16:creationId xmlns:a16="http://schemas.microsoft.com/office/drawing/2014/main" id="{8123A783-3ABE-EA59-5F0B-16EC8A3D7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b="3226"/>
            <a:stretch>
              <a:fillRect/>
            </a:stretch>
          </p:blipFill>
          <p:spPr bwMode="auto">
            <a:xfrm>
              <a:off x="216592" y="1399148"/>
              <a:ext cx="4113422" cy="25003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30E72DCA-08D7-BF0D-1614-A067D5D43815}"/>
                </a:ext>
              </a:extLst>
            </p:cNvPr>
            <p:cNvGrpSpPr/>
            <p:nvPr/>
          </p:nvGrpSpPr>
          <p:grpSpPr>
            <a:xfrm>
              <a:off x="4319025" y="1332740"/>
              <a:ext cx="5711543" cy="3551630"/>
              <a:chOff x="4087437" y="571722"/>
              <a:chExt cx="5991679" cy="3725834"/>
            </a:xfrm>
          </p:grpSpPr>
          <p:grpSp>
            <p:nvGrpSpPr>
              <p:cNvPr id="7" name="Группа 6">
                <a:extLst>
                  <a:ext uri="{FF2B5EF4-FFF2-40B4-BE49-F238E27FC236}">
                    <a16:creationId xmlns:a16="http://schemas.microsoft.com/office/drawing/2014/main" id="{073D9080-B4B0-B4E5-2960-4508C67D6FEA}"/>
                  </a:ext>
                </a:extLst>
              </p:cNvPr>
              <p:cNvGrpSpPr/>
              <p:nvPr/>
            </p:nvGrpSpPr>
            <p:grpSpPr>
              <a:xfrm>
                <a:off x="5922113" y="571722"/>
                <a:ext cx="3672153" cy="1866672"/>
                <a:chOff x="4275116" y="312268"/>
                <a:chExt cx="4920687" cy="2501336"/>
              </a:xfrm>
            </p:grpSpPr>
            <p:pic>
              <p:nvPicPr>
                <p:cNvPr id="11" name="Picture 5">
                  <a:extLst>
                    <a:ext uri="{FF2B5EF4-FFF2-40B4-BE49-F238E27FC236}">
                      <a16:creationId xmlns:a16="http://schemas.microsoft.com/office/drawing/2014/main" id="{8FD1F3C5-3F69-5269-C7EB-A1A182FD75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725857" y="312268"/>
                  <a:ext cx="2010270" cy="1679311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pic>
              <p:nvPicPr>
                <p:cNvPr id="12" name="Picture 8">
                  <a:extLst>
                    <a:ext uri="{FF2B5EF4-FFF2-40B4-BE49-F238E27FC236}">
                      <a16:creationId xmlns:a16="http://schemas.microsoft.com/office/drawing/2014/main" id="{A5B11DF3-49E4-0ABE-D653-9CC1EF2F04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rot="16200000">
                  <a:off x="4442498" y="398896"/>
                  <a:ext cx="1567273" cy="1576389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13" name="Стрелка вправо 19">
                  <a:extLst>
                    <a:ext uri="{FF2B5EF4-FFF2-40B4-BE49-F238E27FC236}">
                      <a16:creationId xmlns:a16="http://schemas.microsoft.com/office/drawing/2014/main" id="{D87924F3-95A5-AABD-EE96-D84BD13D8C4B}"/>
                    </a:ext>
                  </a:extLst>
                </p:cNvPr>
                <p:cNvSpPr/>
                <p:nvPr/>
              </p:nvSpPr>
              <p:spPr>
                <a:xfrm>
                  <a:off x="6135549" y="482598"/>
                  <a:ext cx="486200" cy="404339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6E1916-6DB2-3140-BDFB-C4C66DFECA98}"/>
                    </a:ext>
                  </a:extLst>
                </p:cNvPr>
                <p:cNvSpPr txBox="1"/>
                <p:nvPr/>
              </p:nvSpPr>
              <p:spPr>
                <a:xfrm>
                  <a:off x="4275116" y="1991572"/>
                  <a:ext cx="4920687" cy="822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b="1" dirty="0"/>
                    <a:t>Построение лабиринта по изображению с планом комнат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9F9A6D-BEE1-85D6-E250-F711CB2B2B0E}"/>
                  </a:ext>
                </a:extLst>
              </p:cNvPr>
              <p:cNvSpPr txBox="1"/>
              <p:nvPr/>
            </p:nvSpPr>
            <p:spPr>
              <a:xfrm>
                <a:off x="5908428" y="2798007"/>
                <a:ext cx="4170688" cy="1499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Multiplayer,</a:t>
                </a:r>
                <a:endParaRPr lang="ru-RU" b="1" dirty="0"/>
              </a:p>
              <a:p>
                <a:r>
                  <a:rPr lang="ru-RU" sz="1600" b="1" dirty="0"/>
                  <a:t>Загрузка аватарок из </a:t>
                </a:r>
                <a:r>
                  <a:rPr lang="en-US" sz="1600" b="1" dirty="0"/>
                  <a:t>Gravatar,</a:t>
                </a:r>
              </a:p>
              <a:p>
                <a:r>
                  <a:rPr lang="ru-RU" sz="1600" b="1" dirty="0"/>
                  <a:t>Загрузка моделей, </a:t>
                </a:r>
                <a:endParaRPr lang="en-US" sz="1600" b="1" dirty="0"/>
              </a:p>
              <a:p>
                <a:r>
                  <a:rPr lang="ru-RU" sz="1600" b="1" dirty="0"/>
                  <a:t>Прозрачные модели</a:t>
                </a:r>
              </a:p>
            </p:txBody>
          </p:sp>
          <p:sp>
            <p:nvSpPr>
              <p:cNvPr id="9" name="Стрелка вправо 25">
                <a:extLst>
                  <a:ext uri="{FF2B5EF4-FFF2-40B4-BE49-F238E27FC236}">
                    <a16:creationId xmlns:a16="http://schemas.microsoft.com/office/drawing/2014/main" id="{6431C98E-BBEB-FCFA-FDC7-A702925A43BB}"/>
                  </a:ext>
                </a:extLst>
              </p:cNvPr>
              <p:cNvSpPr/>
              <p:nvPr/>
            </p:nvSpPr>
            <p:spPr>
              <a:xfrm>
                <a:off x="7326029" y="1448253"/>
                <a:ext cx="362836" cy="30174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EA29EDE-6173-79E1-18D5-115CCD123B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/>
              <a:srcRect l="24675" t="12006" r="4240" b="6327"/>
              <a:stretch/>
            </p:blipFill>
            <p:spPr bwMode="auto">
              <a:xfrm>
                <a:off x="4087437" y="1937504"/>
                <a:ext cx="1734714" cy="2360052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0"/>
                  </a:srgbClr>
                </a:outerShdw>
              </a:effectLst>
            </p:spPr>
          </p:pic>
        </p:grpSp>
        <p:sp>
          <p:nvSpPr>
            <p:cNvPr id="15" name="Стрелка вправо 28">
              <a:extLst>
                <a:ext uri="{FF2B5EF4-FFF2-40B4-BE49-F238E27FC236}">
                  <a16:creationId xmlns:a16="http://schemas.microsoft.com/office/drawing/2014/main" id="{24465B1B-7FCF-77AB-C111-1F18292E7F06}"/>
                </a:ext>
              </a:extLst>
            </p:cNvPr>
            <p:cNvSpPr/>
            <p:nvPr/>
          </p:nvSpPr>
          <p:spPr>
            <a:xfrm>
              <a:off x="7398202" y="1812984"/>
              <a:ext cx="345872" cy="28763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97368D-FF3F-CED8-412A-9A9E1C5CFBE0}"/>
              </a:ext>
            </a:extLst>
          </p:cNvPr>
          <p:cNvSpPr txBox="1"/>
          <p:nvPr/>
        </p:nvSpPr>
        <p:spPr>
          <a:xfrm>
            <a:off x="471065" y="3470289"/>
            <a:ext cx="3596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Realtime shader editor</a:t>
            </a:r>
            <a:endParaRPr lang="ru-RU" sz="2800" b="1" dirty="0"/>
          </a:p>
          <a:p>
            <a:pPr algn="ctr"/>
            <a:r>
              <a:rPr lang="ru-RU" sz="1600" b="1" dirty="0"/>
              <a:t>(</a:t>
            </a:r>
            <a:r>
              <a:rPr lang="en-US" sz="1600" b="1" dirty="0"/>
              <a:t>multiplayer supported</a:t>
            </a:r>
            <a:r>
              <a:rPr lang="ru-RU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924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чение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19206</TotalTime>
  <Words>58</Words>
  <Application>Microsoft Office PowerPoint</Application>
  <PresentationFormat>Экран (16:9)</PresentationFormat>
  <Paragraphs>16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Течение</vt:lpstr>
      <vt:lpstr>JavaScript и его синтаксис</vt:lpstr>
      <vt:lpstr>Финальный проект. TP5.  “Multiplayer 3d labyrinth“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очень сложной анимации для оптимизации визуализации трехмерных сцен.</dc:title>
  <dc:creator>CGSG'2020</dc:creator>
  <cp:keywords>CGSG;Computer Graphics;Real Time;ФМЛ № 30;Computer Graphics Support Group</cp:keywords>
  <cp:lastModifiedBy>Timothey Petrov</cp:lastModifiedBy>
  <cp:revision>553</cp:revision>
  <dcterms:created xsi:type="dcterms:W3CDTF">2016-01-28T14:53:46Z</dcterms:created>
  <dcterms:modified xsi:type="dcterms:W3CDTF">2024-06-27T04:44:27Z</dcterms:modified>
</cp:coreProperties>
</file>