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1C73E-6C3F-4821-9806-30FE0B50C76B}" v="21" dt="2023-03-30T21:51:49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43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mie Bengtsson" userId="ad50c112-2928-4099-90c3-aacfccc59d45" providerId="ADAL" clId="{6711C73E-6C3F-4821-9806-30FE0B50C76B}"/>
    <pc:docChg chg="undo redo custSel addSld delSld modSld sldOrd">
      <pc:chgData name="Timmie Bengtsson" userId="ad50c112-2928-4099-90c3-aacfccc59d45" providerId="ADAL" clId="{6711C73E-6C3F-4821-9806-30FE0B50C76B}" dt="2023-03-31T07:21:51.790" v="2744" actId="1038"/>
      <pc:docMkLst>
        <pc:docMk/>
      </pc:docMkLst>
      <pc:sldChg chg="modSp mod">
        <pc:chgData name="Timmie Bengtsson" userId="ad50c112-2928-4099-90c3-aacfccc59d45" providerId="ADAL" clId="{6711C73E-6C3F-4821-9806-30FE0B50C76B}" dt="2023-03-30T20:44:01.121" v="1701" actId="732"/>
        <pc:sldMkLst>
          <pc:docMk/>
          <pc:sldMk cId="4118053340" sldId="256"/>
        </pc:sldMkLst>
        <pc:picChg chg="mod modCrop">
          <ac:chgData name="Timmie Bengtsson" userId="ad50c112-2928-4099-90c3-aacfccc59d45" providerId="ADAL" clId="{6711C73E-6C3F-4821-9806-30FE0B50C76B}" dt="2023-03-30T20:44:01.121" v="1701" actId="732"/>
          <ac:picMkLst>
            <pc:docMk/>
            <pc:sldMk cId="4118053340" sldId="256"/>
            <ac:picMk id="9" creationId="{D7E11E37-998D-F4D2-E599-E8691BF87374}"/>
          </ac:picMkLst>
        </pc:picChg>
      </pc:sldChg>
      <pc:sldChg chg="addSp modSp mod">
        <pc:chgData name="Timmie Bengtsson" userId="ad50c112-2928-4099-90c3-aacfccc59d45" providerId="ADAL" clId="{6711C73E-6C3F-4821-9806-30FE0B50C76B}" dt="2023-03-30T21:05:35.608" v="2179" actId="1076"/>
        <pc:sldMkLst>
          <pc:docMk/>
          <pc:sldMk cId="458432349" sldId="257"/>
        </pc:sldMkLst>
        <pc:spChg chg="add mod">
          <ac:chgData name="Timmie Bengtsson" userId="ad50c112-2928-4099-90c3-aacfccc59d45" providerId="ADAL" clId="{6711C73E-6C3F-4821-9806-30FE0B50C76B}" dt="2023-03-30T19:57:42.148" v="692" actId="1076"/>
          <ac:spMkLst>
            <pc:docMk/>
            <pc:sldMk cId="458432349" sldId="257"/>
            <ac:spMk id="2" creationId="{201FA5C4-09B7-E84C-55A5-4AC96B7A24B7}"/>
          </ac:spMkLst>
        </pc:spChg>
        <pc:spChg chg="add mod">
          <ac:chgData name="Timmie Bengtsson" userId="ad50c112-2928-4099-90c3-aacfccc59d45" providerId="ADAL" clId="{6711C73E-6C3F-4821-9806-30FE0B50C76B}" dt="2023-03-30T21:05:35.608" v="2179" actId="1076"/>
          <ac:spMkLst>
            <pc:docMk/>
            <pc:sldMk cId="458432349" sldId="257"/>
            <ac:spMk id="4" creationId="{C056FCA6-956C-5891-91E3-0D94A4CF40E6}"/>
          </ac:spMkLst>
        </pc:spChg>
        <pc:picChg chg="add mod modCrop">
          <ac:chgData name="Timmie Bengtsson" userId="ad50c112-2928-4099-90c3-aacfccc59d45" providerId="ADAL" clId="{6711C73E-6C3F-4821-9806-30FE0B50C76B}" dt="2023-03-30T19:55:50.479" v="661" actId="1076"/>
          <ac:picMkLst>
            <pc:docMk/>
            <pc:sldMk cId="458432349" sldId="257"/>
            <ac:picMk id="7" creationId="{8323FED7-1525-9D3A-DC9E-E91E65F55144}"/>
          </ac:picMkLst>
        </pc:picChg>
      </pc:sldChg>
      <pc:sldChg chg="del">
        <pc:chgData name="Timmie Bengtsson" userId="ad50c112-2928-4099-90c3-aacfccc59d45" providerId="ADAL" clId="{6711C73E-6C3F-4821-9806-30FE0B50C76B}" dt="2023-03-30T18:34:00.875" v="32" actId="47"/>
        <pc:sldMkLst>
          <pc:docMk/>
          <pc:sldMk cId="984899286" sldId="258"/>
        </pc:sldMkLst>
      </pc:sldChg>
      <pc:sldChg chg="addSp delSp modSp add mod">
        <pc:chgData name="Timmie Bengtsson" userId="ad50c112-2928-4099-90c3-aacfccc59d45" providerId="ADAL" clId="{6711C73E-6C3F-4821-9806-30FE0B50C76B}" dt="2023-03-30T20:44:32.774" v="1702" actId="1076"/>
        <pc:sldMkLst>
          <pc:docMk/>
          <pc:sldMk cId="3727870241" sldId="258"/>
        </pc:sldMkLst>
        <pc:spChg chg="del mod">
          <ac:chgData name="Timmie Bengtsson" userId="ad50c112-2928-4099-90c3-aacfccc59d45" providerId="ADAL" clId="{6711C73E-6C3F-4821-9806-30FE0B50C76B}" dt="2023-03-30T19:59:45.171" v="703" actId="478"/>
          <ac:spMkLst>
            <pc:docMk/>
            <pc:sldMk cId="3727870241" sldId="258"/>
            <ac:spMk id="2" creationId="{201FA5C4-09B7-E84C-55A5-4AC96B7A24B7}"/>
          </ac:spMkLst>
        </pc:spChg>
        <pc:spChg chg="add del">
          <ac:chgData name="Timmie Bengtsson" userId="ad50c112-2928-4099-90c3-aacfccc59d45" providerId="ADAL" clId="{6711C73E-6C3F-4821-9806-30FE0B50C76B}" dt="2023-03-30T18:34:40.528" v="37" actId="22"/>
          <ac:spMkLst>
            <pc:docMk/>
            <pc:sldMk cId="3727870241" sldId="258"/>
            <ac:spMk id="4" creationId="{98BC32ED-CB9D-9A2E-2987-CC030AC60179}"/>
          </ac:spMkLst>
        </pc:spChg>
        <pc:spChg chg="add del mod">
          <ac:chgData name="Timmie Bengtsson" userId="ad50c112-2928-4099-90c3-aacfccc59d45" providerId="ADAL" clId="{6711C73E-6C3F-4821-9806-30FE0B50C76B}" dt="2023-03-30T19:59:42.781" v="702"/>
          <ac:spMkLst>
            <pc:docMk/>
            <pc:sldMk cId="3727870241" sldId="258"/>
            <ac:spMk id="7" creationId="{29E1C6AA-21FE-1338-B12D-9B3919FE1433}"/>
          </ac:spMkLst>
        </pc:spChg>
        <pc:spChg chg="add del mod">
          <ac:chgData name="Timmie Bengtsson" userId="ad50c112-2928-4099-90c3-aacfccc59d45" providerId="ADAL" clId="{6711C73E-6C3F-4821-9806-30FE0B50C76B}" dt="2023-03-30T19:59:42.781" v="702"/>
          <ac:spMkLst>
            <pc:docMk/>
            <pc:sldMk cId="3727870241" sldId="258"/>
            <ac:spMk id="8" creationId="{9AA8F6E0-633D-8B1E-D4A0-7E41BAF0A75B}"/>
          </ac:spMkLst>
        </pc:spChg>
        <pc:spChg chg="add mod">
          <ac:chgData name="Timmie Bengtsson" userId="ad50c112-2928-4099-90c3-aacfccc59d45" providerId="ADAL" clId="{6711C73E-6C3F-4821-9806-30FE0B50C76B}" dt="2023-03-30T20:00:05.372" v="727" actId="20577"/>
          <ac:spMkLst>
            <pc:docMk/>
            <pc:sldMk cId="3727870241" sldId="258"/>
            <ac:spMk id="9" creationId="{721276E1-8CDB-3110-209C-27125427F8D0}"/>
          </ac:spMkLst>
        </pc:spChg>
        <pc:spChg chg="add mod">
          <ac:chgData name="Timmie Bengtsson" userId="ad50c112-2928-4099-90c3-aacfccc59d45" providerId="ADAL" clId="{6711C73E-6C3F-4821-9806-30FE0B50C76B}" dt="2023-03-30T20:10:00.814" v="1069" actId="1076"/>
          <ac:spMkLst>
            <pc:docMk/>
            <pc:sldMk cId="3727870241" sldId="258"/>
            <ac:spMk id="10" creationId="{6782B79E-555C-736E-FFB7-93FD5FEC308E}"/>
          </ac:spMkLst>
        </pc:spChg>
        <pc:picChg chg="add mod">
          <ac:chgData name="Timmie Bengtsson" userId="ad50c112-2928-4099-90c3-aacfccc59d45" providerId="ADAL" clId="{6711C73E-6C3F-4821-9806-30FE0B50C76B}" dt="2023-03-30T20:44:32.774" v="1702" actId="1076"/>
          <ac:picMkLst>
            <pc:docMk/>
            <pc:sldMk cId="3727870241" sldId="258"/>
            <ac:picMk id="6" creationId="{DA0B733C-4B71-042A-6ECF-1825F58D405F}"/>
          </ac:picMkLst>
        </pc:picChg>
      </pc:sldChg>
      <pc:sldChg chg="add del">
        <pc:chgData name="Timmie Bengtsson" userId="ad50c112-2928-4099-90c3-aacfccc59d45" providerId="ADAL" clId="{6711C73E-6C3F-4821-9806-30FE0B50C76B}" dt="2023-03-30T18:34:05.365" v="35" actId="47"/>
        <pc:sldMkLst>
          <pc:docMk/>
          <pc:sldMk cId="2090895531" sldId="259"/>
        </pc:sldMkLst>
      </pc:sldChg>
      <pc:sldChg chg="addSp delSp modSp add mod">
        <pc:chgData name="Timmie Bengtsson" userId="ad50c112-2928-4099-90c3-aacfccc59d45" providerId="ADAL" clId="{6711C73E-6C3F-4821-9806-30FE0B50C76B}" dt="2023-03-30T21:55:24.449" v="2734" actId="1076"/>
        <pc:sldMkLst>
          <pc:docMk/>
          <pc:sldMk cId="2109362571" sldId="259"/>
        </pc:sldMkLst>
        <pc:spChg chg="add mod">
          <ac:chgData name="Timmie Bengtsson" userId="ad50c112-2928-4099-90c3-aacfccc59d45" providerId="ADAL" clId="{6711C73E-6C3F-4821-9806-30FE0B50C76B}" dt="2023-03-30T20:28:09.392" v="1362" actId="164"/>
          <ac:spMkLst>
            <pc:docMk/>
            <pc:sldMk cId="2109362571" sldId="259"/>
            <ac:spMk id="4" creationId="{0D03A40F-71CC-4F57-69E0-B550CFB4A9E7}"/>
          </ac:spMkLst>
        </pc:spChg>
        <pc:spChg chg="mod">
          <ac:chgData name="Timmie Bengtsson" userId="ad50c112-2928-4099-90c3-aacfccc59d45" providerId="ADAL" clId="{6711C73E-6C3F-4821-9806-30FE0B50C76B}" dt="2023-03-30T21:51:37.345" v="2564"/>
          <ac:spMkLst>
            <pc:docMk/>
            <pc:sldMk cId="2109362571" sldId="259"/>
            <ac:spMk id="8" creationId="{A60B1016-5CF9-1211-3496-EA184D08596A}"/>
          </ac:spMkLst>
        </pc:spChg>
        <pc:spChg chg="mod ord">
          <ac:chgData name="Timmie Bengtsson" userId="ad50c112-2928-4099-90c3-aacfccc59d45" providerId="ADAL" clId="{6711C73E-6C3F-4821-9806-30FE0B50C76B}" dt="2023-03-30T20:28:09.392" v="1362" actId="164"/>
          <ac:spMkLst>
            <pc:docMk/>
            <pc:sldMk cId="2109362571" sldId="259"/>
            <ac:spMk id="9" creationId="{721276E1-8CDB-3110-209C-27125427F8D0}"/>
          </ac:spMkLst>
        </pc:spChg>
        <pc:spChg chg="mod ord">
          <ac:chgData name="Timmie Bengtsson" userId="ad50c112-2928-4099-90c3-aacfccc59d45" providerId="ADAL" clId="{6711C73E-6C3F-4821-9806-30FE0B50C76B}" dt="2023-03-30T21:52:41.748" v="2589" actId="20577"/>
          <ac:spMkLst>
            <pc:docMk/>
            <pc:sldMk cId="2109362571" sldId="259"/>
            <ac:spMk id="10" creationId="{6782B79E-555C-736E-FFB7-93FD5FEC308E}"/>
          </ac:spMkLst>
        </pc:spChg>
        <pc:spChg chg="mod">
          <ac:chgData name="Timmie Bengtsson" userId="ad50c112-2928-4099-90c3-aacfccc59d45" providerId="ADAL" clId="{6711C73E-6C3F-4821-9806-30FE0B50C76B}" dt="2023-03-30T21:54:56.543" v="2730" actId="20577"/>
          <ac:spMkLst>
            <pc:docMk/>
            <pc:sldMk cId="2109362571" sldId="259"/>
            <ac:spMk id="11" creationId="{BB4CD035-A5D9-AD93-99CD-8D677370DFA5}"/>
          </ac:spMkLst>
        </pc:spChg>
        <pc:spChg chg="mod">
          <ac:chgData name="Timmie Bengtsson" userId="ad50c112-2928-4099-90c3-aacfccc59d45" providerId="ADAL" clId="{6711C73E-6C3F-4821-9806-30FE0B50C76B}" dt="2023-03-30T21:52:29.657" v="2587" actId="20577"/>
          <ac:spMkLst>
            <pc:docMk/>
            <pc:sldMk cId="2109362571" sldId="259"/>
            <ac:spMk id="12" creationId="{A2A67BAA-C66C-1554-A10C-36E7E75F5402}"/>
          </ac:spMkLst>
        </pc:spChg>
        <pc:grpChg chg="add mod">
          <ac:chgData name="Timmie Bengtsson" userId="ad50c112-2928-4099-90c3-aacfccc59d45" providerId="ADAL" clId="{6711C73E-6C3F-4821-9806-30FE0B50C76B}" dt="2023-03-30T21:55:24.449" v="2734" actId="1076"/>
          <ac:grpSpMkLst>
            <pc:docMk/>
            <pc:sldMk cId="2109362571" sldId="259"/>
            <ac:grpSpMk id="5" creationId="{DBAC50AB-9789-0B52-F21D-5312D20CE66B}"/>
          </ac:grpSpMkLst>
        </pc:grpChg>
        <pc:grpChg chg="add del mod">
          <ac:chgData name="Timmie Bengtsson" userId="ad50c112-2928-4099-90c3-aacfccc59d45" providerId="ADAL" clId="{6711C73E-6C3F-4821-9806-30FE0B50C76B}" dt="2023-03-30T21:55:16.071" v="2733" actId="1076"/>
          <ac:grpSpMkLst>
            <pc:docMk/>
            <pc:sldMk cId="2109362571" sldId="259"/>
            <ac:grpSpMk id="7" creationId="{E680E526-25FC-DA86-C9ED-9E1726DCFD43}"/>
          </ac:grpSpMkLst>
        </pc:grpChg>
        <pc:picChg chg="add mod ord modCrop">
          <ac:chgData name="Timmie Bengtsson" userId="ad50c112-2928-4099-90c3-aacfccc59d45" providerId="ADAL" clId="{6711C73E-6C3F-4821-9806-30FE0B50C76B}" dt="2023-03-30T20:32:38.098" v="1470" actId="1076"/>
          <ac:picMkLst>
            <pc:docMk/>
            <pc:sldMk cId="2109362571" sldId="259"/>
            <ac:picMk id="3" creationId="{F1C0D078-6B37-181A-D0FF-EEB4FCC877A7}"/>
          </ac:picMkLst>
        </pc:picChg>
        <pc:picChg chg="del">
          <ac:chgData name="Timmie Bengtsson" userId="ad50c112-2928-4099-90c3-aacfccc59d45" providerId="ADAL" clId="{6711C73E-6C3F-4821-9806-30FE0B50C76B}" dt="2023-03-30T20:15:15.597" v="1269" actId="478"/>
          <ac:picMkLst>
            <pc:docMk/>
            <pc:sldMk cId="2109362571" sldId="259"/>
            <ac:picMk id="6" creationId="{DA0B733C-4B71-042A-6ECF-1825F58D405F}"/>
          </ac:picMkLst>
        </pc:picChg>
      </pc:sldChg>
      <pc:sldChg chg="del">
        <pc:chgData name="Timmie Bengtsson" userId="ad50c112-2928-4099-90c3-aacfccc59d45" providerId="ADAL" clId="{6711C73E-6C3F-4821-9806-30FE0B50C76B}" dt="2023-03-30T18:34:00.363" v="31" actId="47"/>
        <pc:sldMkLst>
          <pc:docMk/>
          <pc:sldMk cId="3427588692" sldId="259"/>
        </pc:sldMkLst>
      </pc:sldChg>
      <pc:sldChg chg="del">
        <pc:chgData name="Timmie Bengtsson" userId="ad50c112-2928-4099-90c3-aacfccc59d45" providerId="ADAL" clId="{6711C73E-6C3F-4821-9806-30FE0B50C76B}" dt="2023-03-30T18:33:59.135" v="30" actId="47"/>
        <pc:sldMkLst>
          <pc:docMk/>
          <pc:sldMk cId="829135097" sldId="260"/>
        </pc:sldMkLst>
      </pc:sldChg>
      <pc:sldChg chg="addSp delSp modSp add mod ord">
        <pc:chgData name="Timmie Bengtsson" userId="ad50c112-2928-4099-90c3-aacfccc59d45" providerId="ADAL" clId="{6711C73E-6C3F-4821-9806-30FE0B50C76B}" dt="2023-03-30T20:47:17.198" v="1785" actId="20577"/>
        <pc:sldMkLst>
          <pc:docMk/>
          <pc:sldMk cId="2169802011" sldId="260"/>
        </pc:sldMkLst>
        <pc:spChg chg="add del">
          <ac:chgData name="Timmie Bengtsson" userId="ad50c112-2928-4099-90c3-aacfccc59d45" providerId="ADAL" clId="{6711C73E-6C3F-4821-9806-30FE0B50C76B}" dt="2023-03-30T20:39:33.781" v="1675" actId="22"/>
          <ac:spMkLst>
            <pc:docMk/>
            <pc:sldMk cId="2169802011" sldId="260"/>
            <ac:spMk id="5" creationId="{BF17042E-2A2B-417F-FDFB-8A703A17D14A}"/>
          </ac:spMkLst>
        </pc:spChg>
        <pc:spChg chg="mod">
          <ac:chgData name="Timmie Bengtsson" userId="ad50c112-2928-4099-90c3-aacfccc59d45" providerId="ADAL" clId="{6711C73E-6C3F-4821-9806-30FE0B50C76B}" dt="2023-03-30T20:47:17.198" v="1785" actId="20577"/>
          <ac:spMkLst>
            <pc:docMk/>
            <pc:sldMk cId="2169802011" sldId="260"/>
            <ac:spMk id="9" creationId="{721276E1-8CDB-3110-209C-27125427F8D0}"/>
          </ac:spMkLst>
        </pc:spChg>
        <pc:spChg chg="mod">
          <ac:chgData name="Timmie Bengtsson" userId="ad50c112-2928-4099-90c3-aacfccc59d45" providerId="ADAL" clId="{6711C73E-6C3F-4821-9806-30FE0B50C76B}" dt="2023-03-30T20:42:44.724" v="1689" actId="1037"/>
          <ac:spMkLst>
            <pc:docMk/>
            <pc:sldMk cId="2169802011" sldId="260"/>
            <ac:spMk id="10" creationId="{6782B79E-555C-736E-FFB7-93FD5FEC308E}"/>
          </ac:spMkLst>
        </pc:spChg>
        <pc:picChg chg="add mod">
          <ac:chgData name="Timmie Bengtsson" userId="ad50c112-2928-4099-90c3-aacfccc59d45" providerId="ADAL" clId="{6711C73E-6C3F-4821-9806-30FE0B50C76B}" dt="2023-03-30T20:38:00.659" v="1635" actId="1076"/>
          <ac:picMkLst>
            <pc:docMk/>
            <pc:sldMk cId="2169802011" sldId="260"/>
            <ac:picMk id="3" creationId="{309C5797-9394-B335-F8EF-D6C9E3947C00}"/>
          </ac:picMkLst>
        </pc:picChg>
        <pc:picChg chg="del mod">
          <ac:chgData name="Timmie Bengtsson" userId="ad50c112-2928-4099-90c3-aacfccc59d45" providerId="ADAL" clId="{6711C73E-6C3F-4821-9806-30FE0B50C76B}" dt="2023-03-30T20:25:23.598" v="1341" actId="478"/>
          <ac:picMkLst>
            <pc:docMk/>
            <pc:sldMk cId="2169802011" sldId="260"/>
            <ac:picMk id="6" creationId="{DA0B733C-4B71-042A-6ECF-1825F58D405F}"/>
          </ac:picMkLst>
        </pc:picChg>
      </pc:sldChg>
      <pc:sldChg chg="addSp delSp modSp add mod">
        <pc:chgData name="Timmie Bengtsson" userId="ad50c112-2928-4099-90c3-aacfccc59d45" providerId="ADAL" clId="{6711C73E-6C3F-4821-9806-30FE0B50C76B}" dt="2023-03-31T07:21:51.790" v="2744" actId="1038"/>
        <pc:sldMkLst>
          <pc:docMk/>
          <pc:sldMk cId="517939236" sldId="261"/>
        </pc:sldMkLst>
        <pc:spChg chg="add del mod">
          <ac:chgData name="Timmie Bengtsson" userId="ad50c112-2928-4099-90c3-aacfccc59d45" providerId="ADAL" clId="{6711C73E-6C3F-4821-9806-30FE0B50C76B}" dt="2023-03-30T20:52:07.759" v="2013"/>
          <ac:spMkLst>
            <pc:docMk/>
            <pc:sldMk cId="517939236" sldId="261"/>
            <ac:spMk id="2" creationId="{3FDB0EAF-45FF-8863-E6BF-564EE41011A0}"/>
          </ac:spMkLst>
        </pc:spChg>
        <pc:spChg chg="add mod">
          <ac:chgData name="Timmie Bengtsson" userId="ad50c112-2928-4099-90c3-aacfccc59d45" providerId="ADAL" clId="{6711C73E-6C3F-4821-9806-30FE0B50C76B}" dt="2023-03-31T07:21:51.790" v="2744" actId="1038"/>
          <ac:spMkLst>
            <pc:docMk/>
            <pc:sldMk cId="517939236" sldId="261"/>
            <ac:spMk id="6" creationId="{8B5D0694-C542-182B-9B56-01A7EAD99929}"/>
          </ac:spMkLst>
        </pc:spChg>
        <pc:spChg chg="mod">
          <ac:chgData name="Timmie Bengtsson" userId="ad50c112-2928-4099-90c3-aacfccc59d45" providerId="ADAL" clId="{6711C73E-6C3F-4821-9806-30FE0B50C76B}" dt="2023-03-30T20:49:49" v="1800" actId="14100"/>
          <ac:spMkLst>
            <pc:docMk/>
            <pc:sldMk cId="517939236" sldId="261"/>
            <ac:spMk id="9" creationId="{721276E1-8CDB-3110-209C-27125427F8D0}"/>
          </ac:spMkLst>
        </pc:spChg>
        <pc:spChg chg="del mod">
          <ac:chgData name="Timmie Bengtsson" userId="ad50c112-2928-4099-90c3-aacfccc59d45" providerId="ADAL" clId="{6711C73E-6C3F-4821-9806-30FE0B50C76B}" dt="2023-03-30T20:42:51.971" v="1690" actId="478"/>
          <ac:spMkLst>
            <pc:docMk/>
            <pc:sldMk cId="517939236" sldId="261"/>
            <ac:spMk id="10" creationId="{6782B79E-555C-736E-FFB7-93FD5FEC308E}"/>
          </ac:spMkLst>
        </pc:spChg>
        <pc:picChg chg="del">
          <ac:chgData name="Timmie Bengtsson" userId="ad50c112-2928-4099-90c3-aacfccc59d45" providerId="ADAL" clId="{6711C73E-6C3F-4821-9806-30FE0B50C76B}" dt="2023-03-30T20:39:40.833" v="1678" actId="478"/>
          <ac:picMkLst>
            <pc:docMk/>
            <pc:sldMk cId="517939236" sldId="261"/>
            <ac:picMk id="3" creationId="{309C5797-9394-B335-F8EF-D6C9E3947C00}"/>
          </ac:picMkLst>
        </pc:picChg>
        <pc:picChg chg="add del mod">
          <ac:chgData name="Timmie Bengtsson" userId="ad50c112-2928-4099-90c3-aacfccc59d45" providerId="ADAL" clId="{6711C73E-6C3F-4821-9806-30FE0B50C76B}" dt="2023-03-30T20:53:59.682" v="2031" actId="478"/>
          <ac:picMkLst>
            <pc:docMk/>
            <pc:sldMk cId="517939236" sldId="261"/>
            <ac:picMk id="5" creationId="{431E0426-A105-2B01-4877-AF0A2F01A5DB}"/>
          </ac:picMkLst>
        </pc:picChg>
        <pc:picChg chg="add mod">
          <ac:chgData name="Timmie Bengtsson" userId="ad50c112-2928-4099-90c3-aacfccc59d45" providerId="ADAL" clId="{6711C73E-6C3F-4821-9806-30FE0B50C76B}" dt="2023-03-30T21:08:10.971" v="2196" actId="1035"/>
          <ac:picMkLst>
            <pc:docMk/>
            <pc:sldMk cId="517939236" sldId="261"/>
            <ac:picMk id="8" creationId="{0FE78248-5C8F-F36B-7DCB-5777AFF6DC9C}"/>
          </ac:picMkLst>
        </pc:picChg>
      </pc:sldChg>
      <pc:sldChg chg="add del">
        <pc:chgData name="Timmie Bengtsson" userId="ad50c112-2928-4099-90c3-aacfccc59d45" providerId="ADAL" clId="{6711C73E-6C3F-4821-9806-30FE0B50C76B}" dt="2023-03-30T20:49:53.667" v="1801" actId="47"/>
        <pc:sldMkLst>
          <pc:docMk/>
          <pc:sldMk cId="179348636" sldId="262"/>
        </pc:sldMkLst>
      </pc:sldChg>
      <pc:sldChg chg="addSp delSp modSp add mod">
        <pc:chgData name="Timmie Bengtsson" userId="ad50c112-2928-4099-90c3-aacfccc59d45" providerId="ADAL" clId="{6711C73E-6C3F-4821-9806-30FE0B50C76B}" dt="2023-03-30T21:25:28.285" v="2563" actId="14100"/>
        <pc:sldMkLst>
          <pc:docMk/>
          <pc:sldMk cId="2543351187" sldId="262"/>
        </pc:sldMkLst>
        <pc:spChg chg="mod">
          <ac:chgData name="Timmie Bengtsson" userId="ad50c112-2928-4099-90c3-aacfccc59d45" providerId="ADAL" clId="{6711C73E-6C3F-4821-9806-30FE0B50C76B}" dt="2023-03-30T21:25:28.285" v="2563" actId="14100"/>
          <ac:spMkLst>
            <pc:docMk/>
            <pc:sldMk cId="2543351187" sldId="262"/>
            <ac:spMk id="6" creationId="{8B5D0694-C542-182B-9B56-01A7EAD99929}"/>
          </ac:spMkLst>
        </pc:spChg>
        <pc:spChg chg="mod">
          <ac:chgData name="Timmie Bengtsson" userId="ad50c112-2928-4099-90c3-aacfccc59d45" providerId="ADAL" clId="{6711C73E-6C3F-4821-9806-30FE0B50C76B}" dt="2023-03-30T20:55:10.466" v="2041" actId="20577"/>
          <ac:spMkLst>
            <pc:docMk/>
            <pc:sldMk cId="2543351187" sldId="262"/>
            <ac:spMk id="9" creationId="{721276E1-8CDB-3110-209C-27125427F8D0}"/>
          </ac:spMkLst>
        </pc:spChg>
        <pc:picChg chg="add mod">
          <ac:chgData name="Timmie Bengtsson" userId="ad50c112-2928-4099-90c3-aacfccc59d45" providerId="ADAL" clId="{6711C73E-6C3F-4821-9806-30FE0B50C76B}" dt="2023-03-30T20:53:57.160" v="2030" actId="1076"/>
          <ac:picMkLst>
            <pc:docMk/>
            <pc:sldMk cId="2543351187" sldId="262"/>
            <ac:picMk id="3" creationId="{DEFACB8A-BEAA-D181-FE40-5C63F1A83B6D}"/>
          </ac:picMkLst>
        </pc:picChg>
        <pc:picChg chg="del">
          <ac:chgData name="Timmie Bengtsson" userId="ad50c112-2928-4099-90c3-aacfccc59d45" providerId="ADAL" clId="{6711C73E-6C3F-4821-9806-30FE0B50C76B}" dt="2023-03-30T20:53:53.385" v="2028" actId="478"/>
          <ac:picMkLst>
            <pc:docMk/>
            <pc:sldMk cId="2543351187" sldId="262"/>
            <ac:picMk id="5" creationId="{431E0426-A105-2B01-4877-AF0A2F01A5DB}"/>
          </ac:picMkLst>
        </pc:picChg>
        <pc:picChg chg="add del mod">
          <ac:chgData name="Timmie Bengtsson" userId="ad50c112-2928-4099-90c3-aacfccc59d45" providerId="ADAL" clId="{6711C73E-6C3F-4821-9806-30FE0B50C76B}" dt="2023-03-30T21:00:36.323" v="2061" actId="21"/>
          <ac:picMkLst>
            <pc:docMk/>
            <pc:sldMk cId="2543351187" sldId="262"/>
            <ac:picMk id="7" creationId="{E09F2C1D-0C1F-20A9-7AA9-65C335D18DCF}"/>
          </ac:picMkLst>
        </pc:picChg>
      </pc:sldChg>
      <pc:sldChg chg="addSp delSp modSp add mod ord">
        <pc:chgData name="Timmie Bengtsson" userId="ad50c112-2928-4099-90c3-aacfccc59d45" providerId="ADAL" clId="{6711C73E-6C3F-4821-9806-30FE0B50C76B}" dt="2023-03-30T22:02:34.709" v="2743" actId="692"/>
        <pc:sldMkLst>
          <pc:docMk/>
          <pc:sldMk cId="2071612903" sldId="263"/>
        </pc:sldMkLst>
        <pc:spChg chg="add del">
          <ac:chgData name="Timmie Bengtsson" userId="ad50c112-2928-4099-90c3-aacfccc59d45" providerId="ADAL" clId="{6711C73E-6C3F-4821-9806-30FE0B50C76B}" dt="2023-03-30T21:06:38.508" v="2187" actId="22"/>
          <ac:spMkLst>
            <pc:docMk/>
            <pc:sldMk cId="2071612903" sldId="263"/>
            <ac:spMk id="4" creationId="{9C47CD9E-48A5-92D5-61A8-6C65FD3EE58C}"/>
          </ac:spMkLst>
        </pc:spChg>
        <pc:spChg chg="add mod">
          <ac:chgData name="Timmie Bengtsson" userId="ad50c112-2928-4099-90c3-aacfccc59d45" providerId="ADAL" clId="{6711C73E-6C3F-4821-9806-30FE0B50C76B}" dt="2023-03-30T22:02:34.709" v="2743" actId="692"/>
          <ac:spMkLst>
            <pc:docMk/>
            <pc:sldMk cId="2071612903" sldId="263"/>
            <ac:spMk id="5" creationId="{EAF8EFB6-F720-BCBB-8027-0D44ACDA541A}"/>
          </ac:spMkLst>
        </pc:spChg>
        <pc:spChg chg="mod">
          <ac:chgData name="Timmie Bengtsson" userId="ad50c112-2928-4099-90c3-aacfccc59d45" providerId="ADAL" clId="{6711C73E-6C3F-4821-9806-30FE0B50C76B}" dt="2023-03-30T21:09:59.491" v="2213" actId="20577"/>
          <ac:spMkLst>
            <pc:docMk/>
            <pc:sldMk cId="2071612903" sldId="263"/>
            <ac:spMk id="6" creationId="{8B5D0694-C542-182B-9B56-01A7EAD99929}"/>
          </ac:spMkLst>
        </pc:spChg>
        <pc:spChg chg="mod">
          <ac:chgData name="Timmie Bengtsson" userId="ad50c112-2928-4099-90c3-aacfccc59d45" providerId="ADAL" clId="{6711C73E-6C3F-4821-9806-30FE0B50C76B}" dt="2023-03-30T21:07:14.666" v="2189" actId="1076"/>
          <ac:spMkLst>
            <pc:docMk/>
            <pc:sldMk cId="2071612903" sldId="263"/>
            <ac:spMk id="9" creationId="{721276E1-8CDB-3110-209C-27125427F8D0}"/>
          </ac:spMkLst>
        </pc:spChg>
        <pc:picChg chg="add mod modCrop">
          <ac:chgData name="Timmie Bengtsson" userId="ad50c112-2928-4099-90c3-aacfccc59d45" providerId="ADAL" clId="{6711C73E-6C3F-4821-9806-30FE0B50C76B}" dt="2023-03-30T21:06:29.957" v="2185" actId="1076"/>
          <ac:picMkLst>
            <pc:docMk/>
            <pc:sldMk cId="2071612903" sldId="263"/>
            <ac:picMk id="2" creationId="{0C9DDE2A-B352-EF8A-EB15-11507B4CC83F}"/>
          </ac:picMkLst>
        </pc:picChg>
        <pc:picChg chg="del">
          <ac:chgData name="Timmie Bengtsson" userId="ad50c112-2928-4099-90c3-aacfccc59d45" providerId="ADAL" clId="{6711C73E-6C3F-4821-9806-30FE0B50C76B}" dt="2023-03-30T21:00:40.526" v="2063" actId="478"/>
          <ac:picMkLst>
            <pc:docMk/>
            <pc:sldMk cId="2071612903" sldId="263"/>
            <ac:picMk id="8" creationId="{0FE78248-5C8F-F36B-7DCB-5777AFF6DC9C}"/>
          </ac:picMkLst>
        </pc:picChg>
      </pc:sldChg>
      <pc:sldChg chg="modSp add mod ord">
        <pc:chgData name="Timmie Bengtsson" userId="ad50c112-2928-4099-90c3-aacfccc59d45" providerId="ADAL" clId="{6711C73E-6C3F-4821-9806-30FE0B50C76B}" dt="2023-03-30T21:23:05.762" v="2557" actId="14100"/>
        <pc:sldMkLst>
          <pc:docMk/>
          <pc:sldMk cId="2638924" sldId="264"/>
        </pc:sldMkLst>
        <pc:spChg chg="mod">
          <ac:chgData name="Timmie Bengtsson" userId="ad50c112-2928-4099-90c3-aacfccc59d45" providerId="ADAL" clId="{6711C73E-6C3F-4821-9806-30FE0B50C76B}" dt="2023-03-30T21:15:39.167" v="2231" actId="14100"/>
          <ac:spMkLst>
            <pc:docMk/>
            <pc:sldMk cId="2638924" sldId="264"/>
            <ac:spMk id="2" creationId="{201FA5C4-09B7-E84C-55A5-4AC96B7A24B7}"/>
          </ac:spMkLst>
        </pc:spChg>
        <pc:spChg chg="mod">
          <ac:chgData name="Timmie Bengtsson" userId="ad50c112-2928-4099-90c3-aacfccc59d45" providerId="ADAL" clId="{6711C73E-6C3F-4821-9806-30FE0B50C76B}" dt="2023-03-30T21:23:05.762" v="2557" actId="14100"/>
          <ac:spMkLst>
            <pc:docMk/>
            <pc:sldMk cId="2638924" sldId="264"/>
            <ac:spMk id="4" creationId="{C056FCA6-956C-5891-91E3-0D94A4CF40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5515-EB88-8045-CE0A-1C24BE472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677A-D522-F33B-74E5-E294895B6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0359-E90B-C920-3F71-59450FC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A48B-6320-12D8-84D6-E071B7E9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9CE0-71A8-7CFF-77D1-E3AC22EC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8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562-422D-FAD9-0E63-38D849F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EAD21-B895-A0BD-12CB-5D21BC39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3992-FD62-7EEA-EB15-6B88D79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E4D2-7D80-9A67-C5D3-BD3E2977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38CF-5D79-EE05-6579-CFDFE05B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87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4C8F-5DDC-589D-3C50-91886F651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4DC9-A1C9-41D8-FEAC-FD53BDE0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7831-C196-0D15-95C4-454256C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6269-A4D1-08CA-53D7-98DE19D3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7021-470F-6BF8-9313-022B0C0F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03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9BEF-675F-003B-2E31-3B6933F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55DE-55C3-ED20-C705-24F62F95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7693-FC4E-4763-96A9-51651D61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EDFB-BAF5-51A2-9840-7DC9FED9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3027-C81B-97C8-2083-4D2B3BD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0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CF1-80BD-617C-DE40-8A26800F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7CF6F-2449-409A-ADC0-E0522FE2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76B6-E4E1-E330-CF20-72CBEEDF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CBA7-30FE-BC27-BAF0-9419C924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44C5-90A3-1A91-7DED-E66196B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5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970-D24B-B8F8-8769-7D4D665B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FE60-9B7A-C151-89DC-F46905B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2FE9-88E3-A547-0CE2-4794BE1B6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CA01-316C-53AF-2D95-81D7786E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B8FE-DF09-2009-9975-4D41F1CC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81C8-BBE3-7A44-003E-8B2F8050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10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95D-B16F-9720-5DD3-89A70628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5EB2-A615-7CD4-BF26-FA3BAAEF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F5BA5-ABA5-C820-4E4F-EAE49B31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6E10A-AA49-8952-8B18-F34A26FD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E133D-5941-7B9E-7BBF-D4F5F46FE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9A639-6C1E-8D5F-BB62-369D0B75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1A0DA-C4FE-D4C5-C578-8B7B851B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676AA-66C8-7854-2CAE-2C3C0B12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1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D21E-FE5F-8C53-D45F-C8EB438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7D6E-D04F-8320-DECD-43DAB92C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2E621-9B42-ECB3-F528-01185307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C7D-3FF6-4AA1-3030-0F9926D2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028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C8553-95FC-B99D-803D-D29DFB8F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DFC83-1CF5-3CA4-0363-F4EEB66D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57F3-4FAF-9193-F56D-66F5D46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0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DC8F-21A6-6DB1-D4D4-699B7FCA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1B89-BFFD-7754-6478-C1B3DC60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94CD4-492A-DAE1-5878-4FB46685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C89F5-B67D-0353-C15F-95AB2717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FBFD-D4F7-B9F3-EF45-63F2D202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9BEA-9127-DD82-B568-23442DA5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C176-FC16-3A8E-82E7-8C2653F4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47D8-9269-D410-C3D1-7CA221F35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D207-6B2E-6EB6-295A-285152A6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A4A0E-6266-8C8D-9B2C-0D1EFE22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DE0D5-F7DC-D411-7826-B072C789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5FC8-5F22-9FAD-ADEB-E234372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83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0299-E5AE-49DA-51C7-9010F0E2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C384-0DFB-0996-DD71-8C661F80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1018-E474-46BE-8367-EFAEA7C80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3C0A-5352-4928-A672-90F26087A8DF}" type="datetimeFigureOut">
              <a:rPr lang="sv-SE" smtClean="0"/>
              <a:t>2023-03-30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2EEE-CEEB-A630-86CF-7C865FB49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ECF8-71F7-0244-8A54-EB2A17263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9F20-2D1E-4F86-B6A1-3879C904C4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84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E11E37-998D-F4D2-E599-E8691BF8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75" y="0"/>
            <a:ext cx="9809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FA5C4-09B7-E84C-55A5-4AC96B7A24B7}"/>
              </a:ext>
            </a:extLst>
          </p:cNvPr>
          <p:cNvSpPr txBox="1"/>
          <p:nvPr/>
        </p:nvSpPr>
        <p:spPr>
          <a:xfrm>
            <a:off x="1264258" y="1005840"/>
            <a:ext cx="408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6FCA6-956C-5891-91E3-0D94A4CF40E6}"/>
              </a:ext>
            </a:extLst>
          </p:cNvPr>
          <p:cNvSpPr txBox="1"/>
          <p:nvPr/>
        </p:nvSpPr>
        <p:spPr>
          <a:xfrm>
            <a:off x="983312" y="1888758"/>
            <a:ext cx="464886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Machine learning &amp; computational power advancements</a:t>
            </a:r>
          </a:p>
          <a:p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Financial sector usage 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Training algorithms on historical data – pattern 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Sucessful price prediction challenges the Efficient Market Hypothesis (EMH)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EHM empirically proved wrong by multiple hedge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LM Roman 10" panose="00000500000000000000" pitchFamily="50" charset="0"/>
            </a:endParaRPr>
          </a:p>
          <a:p>
            <a:endParaRPr lang="sv-SE" dirty="0">
              <a:latin typeface="LM Roman 10" panose="00000500000000000000" pitchFamily="50" charset="0"/>
            </a:endParaRPr>
          </a:p>
        </p:txBody>
      </p:sp>
      <p:pic>
        <p:nvPicPr>
          <p:cNvPr id="7" name="Picture 6" descr="A street sign next to a traffic light&#10;&#10;Description automatically generated with medium confidence">
            <a:extLst>
              <a:ext uri="{FF2B5EF4-FFF2-40B4-BE49-F238E27FC236}">
                <a16:creationId xmlns:a16="http://schemas.microsoft.com/office/drawing/2014/main" id="{8323FED7-1525-9D3A-DC9E-E91E65F5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9" r="2476"/>
          <a:stretch/>
        </p:blipFill>
        <p:spPr>
          <a:xfrm>
            <a:off x="6539948" y="0"/>
            <a:ext cx="5652052" cy="68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0B733C-4B71-042A-6ECF-1825F58D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8" y="1224062"/>
            <a:ext cx="4549001" cy="445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276E1-8CDB-3110-209C-27125427F8D0}"/>
              </a:ext>
            </a:extLst>
          </p:cNvPr>
          <p:cNvSpPr txBox="1"/>
          <p:nvPr/>
        </p:nvSpPr>
        <p:spPr>
          <a:xfrm>
            <a:off x="1264258" y="1005840"/>
            <a:ext cx="408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This 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2B79E-555C-736E-FFB7-93FD5FEC308E}"/>
              </a:ext>
            </a:extLst>
          </p:cNvPr>
          <p:cNvSpPr txBox="1"/>
          <p:nvPr/>
        </p:nvSpPr>
        <p:spPr>
          <a:xfrm>
            <a:off x="983312" y="1888758"/>
            <a:ext cx="4648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Construct and asses neural network models for use in algorithmic trading</a:t>
            </a:r>
          </a:p>
          <a:p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Given historical returns, the models are trained to forecast the direction of asset price returns the following day</a:t>
            </a:r>
            <a:endParaRPr lang="sv-SE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The performance of these models is then benchmarked against naive trading strategies and the underlying asset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The thesis has been done in collaboration with Handelsbanken Fonder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LM Roman 10" panose="00000500000000000000" pitchFamily="50" charset="0"/>
            </a:endParaRPr>
          </a:p>
          <a:p>
            <a:endParaRPr lang="sv-SE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0D078-6B37-181A-D0FF-EEB4FCC87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9" t="602" r="582" b="780"/>
          <a:stretch/>
        </p:blipFill>
        <p:spPr>
          <a:xfrm>
            <a:off x="917068" y="431800"/>
            <a:ext cx="10357863" cy="599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BAC50AB-9789-0B52-F21D-5312D20CE66B}"/>
              </a:ext>
            </a:extLst>
          </p:cNvPr>
          <p:cNvGrpSpPr/>
          <p:nvPr/>
        </p:nvGrpSpPr>
        <p:grpSpPr>
          <a:xfrm>
            <a:off x="1330573" y="590285"/>
            <a:ext cx="4765426" cy="2325635"/>
            <a:chOff x="1971040" y="274320"/>
            <a:chExt cx="4785360" cy="2438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D03A40F-71CC-4F57-69E0-B550CFB4A9E7}"/>
                </a:ext>
              </a:extLst>
            </p:cNvPr>
            <p:cNvSpPr/>
            <p:nvPr/>
          </p:nvSpPr>
          <p:spPr>
            <a:xfrm>
              <a:off x="1971040" y="274320"/>
              <a:ext cx="4785360" cy="2438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82B79E-555C-736E-FFB7-93FD5FEC308E}"/>
                </a:ext>
              </a:extLst>
            </p:cNvPr>
            <p:cNvSpPr txBox="1"/>
            <p:nvPr/>
          </p:nvSpPr>
          <p:spPr>
            <a:xfrm>
              <a:off x="2039287" y="1055940"/>
              <a:ext cx="4648862" cy="1516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Long / Short positions in a single asset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sv-SE" sz="800" dirty="0">
                <a:latin typeface="LM Roman 10" panose="00000500000000000000" pitchFamily="50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Trades taken based on the output of a neural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sv-SE" sz="800" dirty="0">
                <a:latin typeface="LM Roman 10" panose="00000500000000000000" pitchFamily="50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LSTM and GRU nodes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1276E1-8CDB-3110-209C-27125427F8D0}"/>
                </a:ext>
              </a:extLst>
            </p:cNvPr>
            <p:cNvSpPr txBox="1"/>
            <p:nvPr/>
          </p:nvSpPr>
          <p:spPr>
            <a:xfrm>
              <a:off x="2320235" y="435173"/>
              <a:ext cx="4086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000" dirty="0">
                  <a:latin typeface="LM Roman 10" panose="00000500000000000000" pitchFamily="50" charset="0"/>
                </a:rPr>
                <a:t>Setup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680E526-25FC-DA86-C9ED-9E1726DCFD43}"/>
              </a:ext>
            </a:extLst>
          </p:cNvPr>
          <p:cNvGrpSpPr/>
          <p:nvPr/>
        </p:nvGrpSpPr>
        <p:grpSpPr>
          <a:xfrm>
            <a:off x="1330573" y="4329325"/>
            <a:ext cx="4765426" cy="1938390"/>
            <a:chOff x="1971040" y="274320"/>
            <a:chExt cx="4785360" cy="2438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0B1016-5CF9-1211-3496-EA184D08596A}"/>
                </a:ext>
              </a:extLst>
            </p:cNvPr>
            <p:cNvSpPr/>
            <p:nvPr/>
          </p:nvSpPr>
          <p:spPr>
            <a:xfrm>
              <a:off x="1971040" y="274320"/>
              <a:ext cx="4785360" cy="2438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4CD035-A5D9-AD93-99CD-8D677370DFA5}"/>
                </a:ext>
              </a:extLst>
            </p:cNvPr>
            <p:cNvSpPr txBox="1"/>
            <p:nvPr/>
          </p:nvSpPr>
          <p:spPr>
            <a:xfrm>
              <a:off x="2039289" y="1297082"/>
              <a:ext cx="4648862" cy="1098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Simple models, AR(1) and AR(10)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AR(1) = ”Naive”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>
                  <a:latin typeface="LM Roman 10" panose="00000500000000000000" pitchFamily="50" charset="0"/>
                </a:rPr>
                <a:t>AR(10) = ”Trend”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A67BAA-C66C-1554-A10C-36E7E75F5402}"/>
                </a:ext>
              </a:extLst>
            </p:cNvPr>
            <p:cNvSpPr txBox="1"/>
            <p:nvPr/>
          </p:nvSpPr>
          <p:spPr>
            <a:xfrm>
              <a:off x="2320235" y="435173"/>
              <a:ext cx="4086970" cy="49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000" dirty="0">
                  <a:latin typeface="LM Roman 10" panose="00000500000000000000" pitchFamily="50" charset="0"/>
                </a:rPr>
                <a:t>Benchmarking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3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1276E1-8CDB-3110-209C-27125427F8D0}"/>
              </a:ext>
            </a:extLst>
          </p:cNvPr>
          <p:cNvSpPr txBox="1"/>
          <p:nvPr/>
        </p:nvSpPr>
        <p:spPr>
          <a:xfrm>
            <a:off x="1264258" y="681753"/>
            <a:ext cx="4997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Results – benchmarking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2B79E-555C-736E-FFB7-93FD5FEC308E}"/>
              </a:ext>
            </a:extLst>
          </p:cNvPr>
          <p:cNvSpPr txBox="1"/>
          <p:nvPr/>
        </p:nvSpPr>
        <p:spPr>
          <a:xfrm>
            <a:off x="967922" y="1391050"/>
            <a:ext cx="857737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Below table displays averaged benchmarking results for each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The Trend model performs best, followed by the GRU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LM Roman 10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C5797-9394-B335-F8EF-D6C9E39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47" y="2859128"/>
            <a:ext cx="10186706" cy="29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1276E1-8CDB-3110-209C-27125427F8D0}"/>
              </a:ext>
            </a:extLst>
          </p:cNvPr>
          <p:cNvSpPr txBox="1"/>
          <p:nvPr/>
        </p:nvSpPr>
        <p:spPr>
          <a:xfrm>
            <a:off x="1264257" y="681753"/>
            <a:ext cx="693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Results – trading performance, 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D0694-C542-182B-9B56-01A7EAD99929}"/>
              </a:ext>
            </a:extLst>
          </p:cNvPr>
          <p:cNvSpPr txBox="1"/>
          <p:nvPr/>
        </p:nvSpPr>
        <p:spPr>
          <a:xfrm>
            <a:off x="1274417" y="1391050"/>
            <a:ext cx="828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The Trend model performs the best</a:t>
            </a:r>
            <a:r>
              <a:rPr lang="sv-SE" dirty="0">
                <a:latin typeface="LM Roman 10" panose="00000500000000000000" pitchFamily="50" charset="0"/>
              </a:rPr>
              <a:t> followed by the naive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78248-5C8F-F36B-7DCB-5777AFF6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2" y="2164036"/>
            <a:ext cx="8024555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1276E1-8CDB-3110-209C-27125427F8D0}"/>
              </a:ext>
            </a:extLst>
          </p:cNvPr>
          <p:cNvSpPr txBox="1"/>
          <p:nvPr/>
        </p:nvSpPr>
        <p:spPr>
          <a:xfrm>
            <a:off x="1264257" y="681753"/>
            <a:ext cx="693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Results – trading performance, 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D0694-C542-182B-9B56-01A7EAD99929}"/>
              </a:ext>
            </a:extLst>
          </p:cNvPr>
          <p:cNvSpPr txBox="1"/>
          <p:nvPr/>
        </p:nvSpPr>
        <p:spPr>
          <a:xfrm>
            <a:off x="1264257" y="1391050"/>
            <a:ext cx="828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The Trend model performs the best</a:t>
            </a:r>
            <a:r>
              <a:rPr lang="sv-SE" dirty="0">
                <a:latin typeface="LM Roman 10" panose="00000500000000000000" pitchFamily="50" charset="0"/>
              </a:rPr>
              <a:t> followed by the neural (GRU)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ACB8A-BEAA-D181-FE40-5C63F1A8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2202281"/>
            <a:ext cx="796359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1276E1-8CDB-3110-209C-27125427F8D0}"/>
              </a:ext>
            </a:extLst>
          </p:cNvPr>
          <p:cNvSpPr txBox="1"/>
          <p:nvPr/>
        </p:nvSpPr>
        <p:spPr>
          <a:xfrm>
            <a:off x="1020417" y="1301513"/>
            <a:ext cx="5075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Results – days long vs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D0694-C542-182B-9B56-01A7EAD99929}"/>
              </a:ext>
            </a:extLst>
          </p:cNvPr>
          <p:cNvSpPr txBox="1"/>
          <p:nvPr/>
        </p:nvSpPr>
        <p:spPr>
          <a:xfrm>
            <a:off x="1294737" y="2570162"/>
            <a:ext cx="439655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The Trend model took the least number of trades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The number of long and short days are almost the same for the LSTM, GRU, and Naive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The Trend models held on average a short position 63% of the days</a:t>
            </a:r>
            <a:endParaRPr lang="sv-SE" dirty="0">
              <a:latin typeface="LM Roman 10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9DDE2A-B352-EF8A-EB15-11507B4C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"/>
          <a:stretch/>
        </p:blipFill>
        <p:spPr>
          <a:xfrm>
            <a:off x="6096000" y="160605"/>
            <a:ext cx="5151121" cy="65367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8EFB6-F720-BCBB-8027-0D44ACDA541A}"/>
              </a:ext>
            </a:extLst>
          </p:cNvPr>
          <p:cNvSpPr/>
          <p:nvPr/>
        </p:nvSpPr>
        <p:spPr>
          <a:xfrm>
            <a:off x="9987280" y="5842000"/>
            <a:ext cx="518160" cy="86555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61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FA5C4-09B7-E84C-55A5-4AC96B7A24B7}"/>
              </a:ext>
            </a:extLst>
          </p:cNvPr>
          <p:cNvSpPr txBox="1"/>
          <p:nvPr/>
        </p:nvSpPr>
        <p:spPr>
          <a:xfrm>
            <a:off x="1264258" y="1005840"/>
            <a:ext cx="436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LM Roman 10" panose="00000500000000000000" pitchFamily="50" charset="0"/>
              </a:rPr>
              <a:t>Conclusion &amp;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6FCA6-956C-5891-91E3-0D94A4CF40E6}"/>
              </a:ext>
            </a:extLst>
          </p:cNvPr>
          <p:cNvSpPr txBox="1"/>
          <p:nvPr/>
        </p:nvSpPr>
        <p:spPr>
          <a:xfrm>
            <a:off x="983312" y="1888758"/>
            <a:ext cx="491964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No definitive conclusions can be drawn regarding the efficacy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Generalization beyond the specific models and time series examined here is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Roman 10" panose="00000500000000000000" pitchFamily="50" charset="0"/>
              </a:rPr>
              <a:t>With the appropriate design, an ANN model could produce a trading algorithm that outperforms benchmark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The trend models great perfromance might be circumstantial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The trend model held a short position 63% of the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800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LM Roman 10" panose="00000500000000000000" pitchFamily="50" charset="0"/>
              </a:rPr>
              <a:t>Very poor performance from the LSTM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latin typeface="LM Roman 10" panose="00000500000000000000" pitchFamily="50" charset="0"/>
            </a:endParaRPr>
          </a:p>
          <a:p>
            <a:endParaRPr lang="sv-SE" dirty="0">
              <a:latin typeface="LM Roman 10" panose="00000500000000000000" pitchFamily="50" charset="0"/>
            </a:endParaRPr>
          </a:p>
        </p:txBody>
      </p:sp>
      <p:pic>
        <p:nvPicPr>
          <p:cNvPr id="7" name="Picture 6" descr="A street sign next to a traffic light&#10;&#10;Description automatically generated with medium confidence">
            <a:extLst>
              <a:ext uri="{FF2B5EF4-FFF2-40B4-BE49-F238E27FC236}">
                <a16:creationId xmlns:a16="http://schemas.microsoft.com/office/drawing/2014/main" id="{8323FED7-1525-9D3A-DC9E-E91E65F5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9" r="2476"/>
          <a:stretch/>
        </p:blipFill>
        <p:spPr>
          <a:xfrm>
            <a:off x="6539948" y="0"/>
            <a:ext cx="5652052" cy="68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328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Timmie Bengtsson</dc:creator>
  <cp:lastModifiedBy>Timmie Bengtsson</cp:lastModifiedBy>
  <cp:revision>1</cp:revision>
  <dcterms:created xsi:type="dcterms:W3CDTF">2023-03-30T17:15:51Z</dcterms:created>
  <dcterms:modified xsi:type="dcterms:W3CDTF">2023-03-31T07:22:00Z</dcterms:modified>
</cp:coreProperties>
</file>