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34E98F6-FAE8-4288-B66E-BE6A7C997BF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26.3.19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87C1EB-2E62-4A92-966D-8D354E9C220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9ACAB8B-BDAE-4A60-B3D2-75980CE636CC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26.3.19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5B6D54-10A8-4E6A-A952-F0844B9B00E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3640" y="170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Светофор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716000" y="2781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Лищенко Тимофей</a:t>
            </a:r>
            <a:r>
              <a:rPr b="1" lang="ru-RU" sz="2400" spc="-1" strike="noStrike">
                <a:solidFill>
                  <a:srgbClr val="8b8b8b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Викторович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Проект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Планы на будущие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Связать проект с сайтом диспетчера.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Цели и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Цель: сделать перекресток светофоров, которые будет связан с датчиками движения. Вскоре связать с сайтом главного диспетчера, который сможет контролировать светофоры.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60640"/>
            <a:ext cx="8229240" cy="633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Задачи: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Прочитать необходимую литературу.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Прокачать свой скилл программирования и работы с Arduino.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Собрать схему и по схеме проект.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Написать прошивку.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Написать сайт диспетчера и связать его с проектом.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Микроконтроллеры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Arduino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7640" y="1484640"/>
            <a:ext cx="885672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imes New Roman"/>
              </a:rPr>
              <a:t>Микроконтроллер Arduino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торговая марка аппаратно-программных средств для построения простых систем автоматики и робототехники ориентированная на непрофессиональных пользователей. в мире существуем множество разнообразных Arduino микроконтролерров такие как: Arduino Uno, Arduino Nano, Arduino Micro  и т.д.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Микроконтроллер Arduino Uno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0" y="1600200"/>
            <a:ext cx="392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7000" spc="-1" strike="noStrike">
                <a:solidFill>
                  <a:srgbClr val="000000"/>
                </a:solidFill>
                <a:latin typeface="Times New Roman"/>
              </a:rPr>
              <a:t>Преимущества Arduino:</a:t>
            </a:r>
            <a:endParaRPr b="0" lang="ru-RU" sz="7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Открытый код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Среда программирования.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Удобство программирования и подключение питания.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Приемлемая цена.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br/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3456000" y="2918520"/>
            <a:ext cx="5687640" cy="394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03640" y="73440"/>
            <a:ext cx="7560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Развитие технологий 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3" name="Рисунок 5" descr=""/>
          <p:cNvPicPr/>
          <p:nvPr/>
        </p:nvPicPr>
        <p:blipFill>
          <a:blip r:embed="rId1"/>
          <a:stretch/>
        </p:blipFill>
        <p:spPr>
          <a:xfrm>
            <a:off x="-1800" y="763200"/>
            <a:ext cx="9145440" cy="609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Идея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Основной идеей проекта была: обеспечить безопасность движения на дорогах. При помощи датчиков датчиков движения управляемые Arduino.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Перечень оборудования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Arduino Uno;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Датчики движения;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Светодиоды;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Провода;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Основа, имитирующая перекресток.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Смета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Arduino Uno- 1700р (1шт)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Светодиоды- 60р (6шт)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Провода- 290р (65шт)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Датчики движения- 680р (2шт)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Основа- 500р (1шт)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  <Words>183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2019-03-26T07:18:57Z</dcterms:created>
  <dc:creator>Кабинет информатики № 310</dc:creator>
  <dc:description/>
  <dc:language>ru-RU</dc:language>
  <cp:lastModifiedBy/>
  <dcterms:modified xsi:type="dcterms:W3CDTF">2019-03-26T18:19:35Z</dcterms:modified>
  <cp:revision>7</cp:revision>
  <dc:subject/>
  <dc:title>Светофор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