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1" r:id="rId4"/>
    <p:sldId id="257" r:id="rId5"/>
    <p:sldId id="258" r:id="rId6"/>
    <p:sldId id="260" r:id="rId7"/>
    <p:sldId id="262" r:id="rId8"/>
    <p:sldId id="271" r:id="rId9"/>
    <p:sldId id="269" r:id="rId10"/>
    <p:sldId id="270" r:id="rId11"/>
    <p:sldId id="27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27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34E98F6-FAE8-4288-B66E-BE6A7C997BF2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02.04.2019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187C1EB-2E62-4A92-966D-8D354E9C220D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9ACAB8B-BDAE-4A60-B3D2-75980CE636CC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02.04.2019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15B6D54-10A8-4E6A-A952-F0844B9B00E4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3640" y="1700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latin typeface="Times New Roman"/>
              </a:rPr>
              <a:t>Умные светофоры</a:t>
            </a: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223432" y="2848372"/>
            <a:ext cx="4464496" cy="1728192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spcBef>
                <a:spcPts val="479"/>
              </a:spcBef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  <a:t>Делал:</a:t>
            </a:r>
            <a:b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  <a:t>Лищенко Тимофей</a:t>
            </a:r>
            <a:b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  <a:t>8 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</a:rPr>
              <a:t>«</a:t>
            </a:r>
            <a:r>
              <a:rPr lang="ru-RU" sz="2400" spc="-1" dirty="0" smtClean="0">
                <a:solidFill>
                  <a:srgbClr val="000000"/>
                </a:solidFill>
                <a:latin typeface="Times New Roman"/>
              </a:rPr>
              <a:t>В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</a:rPr>
              <a:t>»</a:t>
            </a:r>
            <a:r>
              <a:rPr lang="ru-RU" sz="2400" spc="-1" dirty="0" smtClean="0">
                <a:solidFill>
                  <a:srgbClr val="000000"/>
                </a:solidFill>
                <a:latin typeface="Times New Roman"/>
              </a:rPr>
              <a:t> класс</a:t>
            </a:r>
            <a:br>
              <a:rPr lang="ru-RU" sz="2400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ru-RU" sz="2400" spc="-1" dirty="0" smtClean="0">
                <a:solidFill>
                  <a:srgbClr val="000000"/>
                </a:solidFill>
                <a:latin typeface="Times New Roman"/>
              </a:rPr>
              <a:t>Научный руководитель:</a:t>
            </a:r>
            <a:br>
              <a:rPr lang="ru-RU" sz="2400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ru-RU" sz="2400" spc="-1" dirty="0" err="1" smtClean="0">
                <a:solidFill>
                  <a:srgbClr val="000000"/>
                </a:solidFill>
                <a:latin typeface="Times New Roman"/>
              </a:rPr>
              <a:t>Мангазеев</a:t>
            </a:r>
            <a:r>
              <a:rPr lang="ru-RU" sz="2400" spc="-1" dirty="0" smtClean="0">
                <a:solidFill>
                  <a:srgbClr val="000000"/>
                </a:solidFill>
                <a:latin typeface="Times New Roman"/>
              </a:rPr>
              <a:t> А.Ю.  Учитель информатики и ИКТ</a:t>
            </a:r>
            <a:endParaRPr lang="ru-RU" sz="2400" spc="-1" dirty="0" smtClean="0"/>
          </a:p>
          <a:p>
            <a:pPr>
              <a:spcBef>
                <a:spcPts val="479"/>
              </a:spcBef>
            </a:pPr>
            <a:endParaRPr lang="ru-RU" sz="24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18690"/>
            <a:ext cx="9144000" cy="1142640"/>
          </a:xfrm>
        </p:spPr>
        <p:txBody>
          <a:bodyPr/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для одной дороги с кнопкой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50"/>
            <a:ext cx="91440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оборудования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Фоторезистор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Кнопка</a:t>
            </a:r>
            <a:r>
              <a:rPr lang="en-US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Резисторы</a:t>
            </a:r>
            <a:r>
              <a:rPr lang="en-US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Ик-контроллер, ИК-пульт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Светодиоды;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Провода;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Основа, имитирующая перекресток.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716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Смета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–1700р </a:t>
            </a:r>
            <a:r>
              <a:rPr lang="ru-R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1шт)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Светодиоды </a:t>
            </a:r>
            <a:r>
              <a:rPr lang="ru-R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1700р </a:t>
            </a:r>
            <a:r>
              <a:rPr lang="ru-R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1шт)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Провода – 290р 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(65шт)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Фоторезистор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680р 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(2шт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– 10р (1шт)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Резисторы – 350р(набор)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Ик-пульт, ИК-приемник – 200р(1шт)</a:t>
            </a:r>
            <a:endParaRPr lang="ru-RU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 – 500р 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(1шт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39523" y="-171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7" y="692696"/>
            <a:ext cx="8820472" cy="5993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72210" y="-243408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8" y="627077"/>
            <a:ext cx="8115932" cy="6093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Планы на будущие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Связать проект с сайтом диспетчера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Улучшить макет. Добавить дополнительный функционал используя различные датчики.</a:t>
            </a:r>
            <a:endParaRPr lang="ru-RU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240" cy="1142640"/>
          </a:xfrm>
        </p:spPr>
        <p:txBody>
          <a:bodyPr/>
          <a:lstStyle/>
          <a:p>
            <a:pPr algn="just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403640" y="73440"/>
            <a:ext cx="756036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Times New Roman"/>
              </a:rPr>
              <a:t>Развитие технологий </a:t>
            </a:r>
            <a:endParaRPr lang="ru-RU" sz="4400" b="1" strike="noStrike" spc="-1" dirty="0">
              <a:latin typeface="Arial"/>
            </a:endParaRPr>
          </a:p>
        </p:txBody>
      </p:sp>
      <p:pic>
        <p:nvPicPr>
          <p:cNvPr id="93" name="Рисунок 5"/>
          <p:cNvPicPr/>
          <p:nvPr/>
        </p:nvPicPr>
        <p:blipFill>
          <a:blip r:embed="rId2"/>
          <a:stretch/>
        </p:blipFill>
        <p:spPr>
          <a:xfrm>
            <a:off x="-1800" y="763200"/>
            <a:ext cx="9145440" cy="609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latin typeface="Times New Roman"/>
              </a:rPr>
              <a:t>Цель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/>
              </a:rPr>
              <a:t>Цель: Рассмотреть работу различных светофоров в больших городах и представить это в проекте на микроконтроллере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Arduino Uno.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60640"/>
            <a:ext cx="8229240" cy="633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</a:rPr>
              <a:t>Задачи: </a:t>
            </a:r>
            <a:endParaRPr lang="ru-RU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Прочитать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необходимую литературу.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Изучить основы программирования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и работы с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Times New Roman"/>
              </a:rPr>
              <a:t>Arduino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Собрать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схему и по схеме проект.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Написать прошивку.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Написать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сайт диспетчера и связать его с проектом.</a:t>
            </a:r>
            <a:r>
              <a:rPr dirty="0"/>
              <a:t/>
            </a:r>
            <a:br>
              <a:rPr dirty="0"/>
            </a:b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-99392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Микроконтроллер </a:t>
            </a:r>
            <a:r>
              <a:rPr lang="ru-RU" sz="4400" b="1" strike="noStrike" spc="-1" dirty="0" err="1">
                <a:solidFill>
                  <a:srgbClr val="000000"/>
                </a:solidFill>
                <a:latin typeface="Calibri"/>
              </a:rPr>
              <a:t>Arduino</a:t>
            </a: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4400" b="1" strike="noStrike" spc="-1" dirty="0" err="1">
                <a:solidFill>
                  <a:srgbClr val="000000"/>
                </a:solidFill>
                <a:latin typeface="Calibri"/>
              </a:rPr>
              <a:t>Uno</a:t>
            </a:r>
            <a:endParaRPr lang="ru-RU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11009" y="836712"/>
            <a:ext cx="9143640" cy="573757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Times New Roman"/>
              </a:rPr>
              <a:t>Идея Проекта</a:t>
            </a:r>
            <a:endParaRPr lang="ru-RU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Основной идеей проекта 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Calibri"/>
              </a:rPr>
              <a:t>была: сделать систему светофоров, у которого несколько режимов работы.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-171400"/>
            <a:ext cx="8229240" cy="1142640"/>
          </a:xfrm>
        </p:spPr>
        <p:txBody>
          <a:bodyPr/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режим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54"/>
          <a:stretch/>
        </p:blipFill>
        <p:spPr>
          <a:xfrm>
            <a:off x="467544" y="836712"/>
            <a:ext cx="8064896" cy="58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-99392"/>
            <a:ext cx="5688632" cy="1142640"/>
          </a:xfrm>
        </p:spPr>
        <p:txBody>
          <a:bodyPr/>
          <a:lstStyle/>
          <a:p>
            <a:pPr algn="just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Ночной режим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282"/>
            <a:ext cx="9144000" cy="47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-243408"/>
            <a:ext cx="8229240" cy="1142640"/>
          </a:xfrm>
        </p:spPr>
        <p:txBody>
          <a:bodyPr/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мероприятий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60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188</Words>
  <Application>Microsoft Office PowerPoint</Application>
  <PresentationFormat>Экран (4:3)</PresentationFormat>
  <Paragraphs>41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Основной режим</vt:lpstr>
      <vt:lpstr>Ночной режим</vt:lpstr>
      <vt:lpstr>Для мероприятий</vt:lpstr>
      <vt:lpstr>Режим для одной дороги с кнопкой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Светофор</dc:title>
  <dc:subject/>
  <dc:creator>Кабинет информатики № 310</dc:creator>
  <dc:description/>
  <cp:lastModifiedBy>DOMAVENOK12@outlook.com</cp:lastModifiedBy>
  <cp:revision>18</cp:revision>
  <dcterms:created xsi:type="dcterms:W3CDTF">2019-03-26T07:18:57Z</dcterms:created>
  <dcterms:modified xsi:type="dcterms:W3CDTF">2019-04-02T14:19:05Z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