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1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34E98F6-FAE8-4288-B66E-BE6A7C997BF2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01.04.2019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187C1EB-2E62-4A92-966D-8D354E9C220D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9ACAB8B-BDAE-4A60-B3D2-75980CE636CC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01.04.2019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15B6D54-10A8-4E6A-A952-F0844B9B00E4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3640" y="1700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latin typeface="Times New Roman"/>
              </a:rPr>
              <a:t>Светофор </a:t>
            </a: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716000" y="27810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Лищенко Тимофей</a:t>
            </a:r>
            <a:r>
              <a:rPr lang="ru-RU" sz="2400" b="1" strike="noStrike" spc="-1" dirty="0">
                <a:solidFill>
                  <a:srgbClr val="8B8B8B"/>
                </a:solidFill>
                <a:latin typeface="Times New Roman"/>
              </a:rPr>
              <a:t>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  <a:t>Викторович</a:t>
            </a:r>
            <a:b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</a:b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  <a:t>8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</a:rPr>
              <a:t>«</a:t>
            </a:r>
            <a:r>
              <a:rPr lang="ru-RU" sz="2400" spc="-1" dirty="0" smtClean="0">
                <a:solidFill>
                  <a:srgbClr val="000000"/>
                </a:solidFill>
                <a:latin typeface="Times New Roman"/>
              </a:rPr>
              <a:t>В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</a:rPr>
              <a:t>»</a:t>
            </a:r>
            <a:r>
              <a:rPr lang="ru-RU" sz="2400" spc="-1" dirty="0" smtClean="0">
                <a:solidFill>
                  <a:srgbClr val="000000"/>
                </a:solidFill>
                <a:latin typeface="Times New Roman"/>
              </a:rPr>
              <a:t> класс</a:t>
            </a:r>
            <a:br>
              <a:rPr lang="ru-RU" sz="2400" spc="-1" dirty="0" smtClean="0">
                <a:solidFill>
                  <a:srgbClr val="000000"/>
                </a:solidFill>
                <a:latin typeface="Times New Roman"/>
              </a:rPr>
            </a:br>
            <a:r>
              <a:rPr lang="ru-RU" sz="2400" spc="-1" dirty="0" smtClean="0">
                <a:solidFill>
                  <a:srgbClr val="000000"/>
                </a:solidFill>
                <a:latin typeface="Times New Roman"/>
              </a:rPr>
              <a:t>А.Ю. </a:t>
            </a:r>
            <a:r>
              <a:rPr lang="ru-RU" sz="2400" spc="-1" dirty="0" err="1" smtClean="0">
                <a:solidFill>
                  <a:srgbClr val="000000"/>
                </a:solidFill>
                <a:latin typeface="Times New Roman"/>
              </a:rPr>
              <a:t>Мангазеев</a:t>
            </a: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</a:rPr>
              <a:t>Проект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Планы на будущие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Связать проект с сайтом диспетчера.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240" cy="1142640"/>
          </a:xfrm>
        </p:spPr>
        <p:txBody>
          <a:bodyPr/>
          <a:lstStyle/>
          <a:p>
            <a:pPr algn="just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257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403640" y="73440"/>
            <a:ext cx="756036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Развитие технологий 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93" name="Рисунок 5"/>
          <p:cNvPicPr/>
          <p:nvPr/>
        </p:nvPicPr>
        <p:blipFill>
          <a:blip r:embed="rId2"/>
          <a:stretch/>
        </p:blipFill>
        <p:spPr>
          <a:xfrm>
            <a:off x="-1800" y="763200"/>
            <a:ext cx="9145440" cy="609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latin typeface="Times New Roman"/>
              </a:rPr>
              <a:t>Цель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Times New Roman"/>
              </a:rPr>
              <a:t>Цель: Рассмотреть работу различных светофоров в больших городах и представить это в проекте на микроконтроллере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Arduino Uno.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60640"/>
            <a:ext cx="8229240" cy="633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</a:rPr>
              <a:t>Задачи: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Times New Roman"/>
              </a:rPr>
              <a:t>Прочитать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необходимую литературу.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Times New Roman"/>
              </a:rPr>
              <a:t>Изучить основы программирования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и работы с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Times New Roman"/>
              </a:rPr>
              <a:t>Arduino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Times New Roman"/>
              </a:rPr>
              <a:t>Собрать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схему и по схеме проект.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Написать прошивку.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Times New Roman"/>
              </a:rPr>
              <a:t>Написать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сайт диспетчера и связать его с проектом.</a:t>
            </a:r>
            <a:r>
              <a:rPr dirty="0"/>
              <a:t/>
            </a:r>
            <a:br>
              <a:rPr dirty="0"/>
            </a:b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-99392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Микроконтроллер Arduino Uno</a:t>
            </a:r>
          </a:p>
        </p:txBody>
      </p:sp>
      <p:pic>
        <p:nvPicPr>
          <p:cNvPr id="91" name="Picture 2"/>
          <p:cNvPicPr/>
          <p:nvPr/>
        </p:nvPicPr>
        <p:blipFill>
          <a:blip r:embed="rId2"/>
          <a:stretch/>
        </p:blipFill>
        <p:spPr>
          <a:xfrm>
            <a:off x="0" y="1124744"/>
            <a:ext cx="9143640" cy="573757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Идея Проекта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Основной идеей проекта 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Calibri"/>
              </a:rPr>
              <a:t>была: Сделать систему светофоров, у которого несколько режимов работы : первый- на одной дороге трафик больше, следовательно и время на зеленый цвет  больше, чем на второй, второй- это ночной, третий- для важных мероприятий, и режим с кнопкой на одной дороге.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Перечень оборудования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</a:rPr>
              <a:t>Arduino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</a:rPr>
              <a:t>Uno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Calibri"/>
              </a:rPr>
              <a:t>Фоторезистор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Calibri"/>
              </a:rPr>
              <a:t>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Calibri"/>
              </a:rPr>
              <a:t>Кнопка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Calibri"/>
              </a:rPr>
              <a:t>Резисторы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Calibri"/>
              </a:rPr>
              <a:t>Ик-контроллер, ИК-пульт</a:t>
            </a:r>
            <a:r>
              <a:rPr lang="en-US" sz="3200" spc="-1" dirty="0">
                <a:solidFill>
                  <a:srgbClr val="000000"/>
                </a:solidFill>
                <a:latin typeface="Calibri"/>
              </a:rPr>
              <a:t>;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Светодиоды;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Провода;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Основа, имитирующая перекресток.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Смета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</a:rPr>
              <a:t>Arduino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</a:rPr>
              <a:t>Uno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- 1700р (1шт)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Светодиоды-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10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Calibri"/>
              </a:rPr>
              <a:t>0р (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10</a:t>
            </a:r>
            <a:r>
              <a:rPr lang="ru-RU" sz="3200" b="0" strike="noStrike" spc="-1" dirty="0" err="1" smtClean="0">
                <a:solidFill>
                  <a:srgbClr val="000000"/>
                </a:solidFill>
                <a:latin typeface="Calibri"/>
              </a:rPr>
              <a:t>шт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Провода- 290р (65шт)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Calibri"/>
              </a:rPr>
              <a:t>Фоторезистор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Calibri"/>
              </a:rPr>
              <a:t>680р 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(2шт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Calibri"/>
              </a:rPr>
              <a:t>Кнопка – 10р (1шт)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Calibri"/>
              </a:rPr>
              <a:t>Резисторы – 350р(набор)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Calibri"/>
              </a:rPr>
              <a:t>Ик-пульт, ИК-приемник – 200р(1шт)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Основа- 500р (1шт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39523" y="-171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</a:rPr>
              <a:t>Схема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7" y="846088"/>
            <a:ext cx="8820472" cy="5993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200</Words>
  <Application>Microsoft Office PowerPoint</Application>
  <PresentationFormat>Экран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Светофор</dc:title>
  <dc:subject/>
  <dc:creator>Кабинет информатики № 310</dc:creator>
  <dc:description/>
  <cp:lastModifiedBy>DOMAVENOK12@outlook.com</cp:lastModifiedBy>
  <cp:revision>13</cp:revision>
  <dcterms:created xsi:type="dcterms:W3CDTF">2019-03-26T07:18:57Z</dcterms:created>
  <dcterms:modified xsi:type="dcterms:W3CDTF">2019-04-01T15:24:17Z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