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004290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Лищенко Т.В.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функциональной диаграммы процесса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580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905568"/>
            <a:ext cx="10515600" cy="2257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концептуальную модель и сделать декомпозицию концептуальной модели, провести декомпозицию подпроцессов.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процесса предлагается процесс приготовление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варенников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вишней</a:t>
            </a: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/ Ингредиенты: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50D692-E712-3B04-C702-84F71DE0C13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4"/>
            <a:ext cx="5369560" cy="4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 г кипятка (1 стакан);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25–30 г растительного масла (2 ст. л.)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яйцо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ч. л. соли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 г просеянной муки (~3 стакана)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Вишня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FF7C3F-98D5-5C06-BEB4-5117D1EE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0" y="1825624"/>
            <a:ext cx="59670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верхнего уровня</a:t>
            </a:r>
            <a:endParaRPr lang="ru-RU" sz="8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2D09B-CB77-8820-7951-39223427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39" y="1415025"/>
            <a:ext cx="8078004" cy="53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уровень декомпозиции модели верхнего уровня</a:t>
            </a:r>
            <a:endParaRPr lang="ru-RU" sz="8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A6438B-2817-B7D0-A66D-019F0E7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69" y="1690688"/>
            <a:ext cx="7438579" cy="49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90AAB-BE58-A60D-C25E-D206517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уровень декомпозиции модели верхнего уровня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5205EB-0CE8-1984-2DEA-6306CB48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1" y="1709616"/>
            <a:ext cx="7722577" cy="51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16DC6-5D29-E853-82B5-DB19C5B1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B1A3E-C6C2-E1F7-5D81-A7DB53F6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Построили функциональные диаграммы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9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351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занятия</vt:lpstr>
      <vt:lpstr>Состав / Ингредиенты:</vt:lpstr>
      <vt:lpstr>Модель верхнего уровня</vt:lpstr>
      <vt:lpstr>Первый уровень декомпозиции модели верхнего уровня</vt:lpstr>
      <vt:lpstr>Второй уровень декомпозиции модели верхнего уровня</vt:lpstr>
      <vt:lpstr>Вывод</vt:lpstr>
      <vt:lpstr>Список использованных источников и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Тимофей Лищенко</cp:lastModifiedBy>
  <cp:revision>11</cp:revision>
  <dcterms:created xsi:type="dcterms:W3CDTF">2024-09-06T11:52:16Z</dcterms:created>
  <dcterms:modified xsi:type="dcterms:W3CDTF">2024-09-13T10:27:41Z</dcterms:modified>
</cp:coreProperties>
</file>