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2" r:id="rId4"/>
    <p:sldId id="260" r:id="rId5"/>
    <p:sldId id="302" r:id="rId6"/>
    <p:sldId id="298" r:id="rId7"/>
    <p:sldId id="281" r:id="rId8"/>
    <p:sldId id="295" r:id="rId9"/>
    <p:sldId id="296" r:id="rId10"/>
    <p:sldId id="297" r:id="rId11"/>
    <p:sldId id="299" r:id="rId12"/>
    <p:sldId id="300" r:id="rId13"/>
    <p:sldId id="301" r:id="rId14"/>
    <p:sldId id="278" r:id="rId15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7"/>
      <p:bold r:id="rId18"/>
      <p:italic r:id="rId19"/>
      <p:boldItalic r:id="rId20"/>
    </p:embeddedFont>
    <p:embeddedFont>
      <p:font typeface="Montserrat ExtraBold" panose="00000900000000000000" pitchFamily="2" charset="-52"/>
      <p:bold r:id="rId21"/>
      <p:boldItalic r:id="rId22"/>
    </p:embeddedFont>
    <p:embeddedFont>
      <p:font typeface="Montserrat Light" panose="00000400000000000000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94a0124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94a0124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Montserrat ExtraBold" panose="00000900000000000000" pitchFamily="2" charset="-52"/>
                <a:ea typeface="Calibri" panose="020F0502020204030204" pitchFamily="34" charset="0"/>
              </a:rPr>
              <a:t>Цивилизация Византия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0CD47-1A2D-174E-CBDF-5559A6A5F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Табель о рангах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64386A-0D14-F2C7-60BC-DB762B3F1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550" y="2821857"/>
            <a:ext cx="4266900" cy="784800"/>
          </a:xfrm>
        </p:spPr>
        <p:txBody>
          <a:bodyPr/>
          <a:lstStyle/>
          <a:p>
            <a:r>
              <a:rPr lang="ru-RU" dirty="0"/>
              <a:t>Или же как построить карьеру в Византии</a:t>
            </a:r>
          </a:p>
        </p:txBody>
      </p:sp>
    </p:spTree>
    <p:extLst>
      <p:ext uri="{BB962C8B-B14F-4D97-AF65-F5344CB8AC3E}">
        <p14:creationId xmlns:p14="http://schemas.microsoft.com/office/powerpoint/2010/main" val="402573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81CE-AFDF-8F4E-74FC-84C44AA8F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Пацифизм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8BD388-07F4-05C3-E4DC-36F0A18F4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Или же как откупиться от врагов</a:t>
            </a:r>
          </a:p>
        </p:txBody>
      </p:sp>
    </p:spTree>
    <p:extLst>
      <p:ext uri="{BB962C8B-B14F-4D97-AF65-F5344CB8AC3E}">
        <p14:creationId xmlns:p14="http://schemas.microsoft.com/office/powerpoint/2010/main" val="233601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CBD82-5776-9C71-288A-12BFD0F43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Падение Империи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3D1E7C-568E-75BB-7192-7F63FFD1F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Или же это не город, а империя</a:t>
            </a:r>
          </a:p>
        </p:txBody>
      </p:sp>
    </p:spTree>
    <p:extLst>
      <p:ext uri="{BB962C8B-B14F-4D97-AF65-F5344CB8AC3E}">
        <p14:creationId xmlns:p14="http://schemas.microsoft.com/office/powerpoint/2010/main" val="372828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AAAF4-1D2D-36CF-23FF-74D11AFA0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550" y="1991850"/>
            <a:ext cx="4266900" cy="1159800"/>
          </a:xfrm>
        </p:spPr>
        <p:txBody>
          <a:bodyPr/>
          <a:lstStyle/>
          <a:p>
            <a:r>
              <a:rPr lang="ru-RU" dirty="0"/>
              <a:t>Мнение о лекции</a:t>
            </a:r>
          </a:p>
        </p:txBody>
      </p:sp>
    </p:spTree>
    <p:extLst>
      <p:ext uri="{BB962C8B-B14F-4D97-AF65-F5344CB8AC3E}">
        <p14:creationId xmlns:p14="http://schemas.microsoft.com/office/powerpoint/2010/main" val="271377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Спасибо за внимание</a:t>
            </a:r>
            <a:r>
              <a:rPr lang="en" sz="3600" dirty="0"/>
              <a:t>!</a:t>
            </a:r>
            <a:endParaRPr sz="3600" dirty="0"/>
          </a:p>
        </p:txBody>
      </p:sp>
      <p:sp>
        <p:nvSpPr>
          <p:cNvPr id="304" name="Google Shape;304;p35"/>
          <p:cNvSpPr/>
          <p:nvPr/>
        </p:nvSpPr>
        <p:spPr>
          <a:xfrm>
            <a:off x="4127625" y="1102328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Основная информация</a:t>
            </a:r>
            <a:endParaRPr sz="1800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 b="1" dirty="0">
                <a:effectLst/>
                <a:latin typeface="Montserrat Light" panose="00000400000000000000" pitchFamily="2" charset="-52"/>
                <a:ea typeface="Calibri" panose="020F0502020204030204" pitchFamily="34" charset="0"/>
              </a:rPr>
              <a:t>Лекция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200" dirty="0">
                <a:effectLst/>
                <a:latin typeface="Montserrat Light" panose="00000400000000000000" pitchFamily="2" charset="-52"/>
                <a:ea typeface="Calibri" panose="020F0502020204030204" pitchFamily="34" charset="0"/>
              </a:rPr>
              <a:t>«Цивилизация Византия». (Канал Культура, Академия – телевизионный просветительский проект)</a:t>
            </a:r>
            <a:r>
              <a:rPr lang="en-US" sz="1200" dirty="0">
                <a:latin typeface="Montserrat Light" panose="00000400000000000000" pitchFamily="2" charset="-52"/>
                <a:ea typeface="Calibri" panose="020F0502020204030204" pitchFamily="34" charset="0"/>
              </a:rPr>
              <a:t>.</a:t>
            </a:r>
            <a:endParaRPr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>
                <a:effectLst/>
                <a:latin typeface="Montserrat Light" panose="00000400000000000000" pitchFamily="2" charset="-52"/>
                <a:ea typeface="Calibri" panose="020F0502020204030204" pitchFamily="34" charset="0"/>
              </a:rPr>
              <a:t>Карпов Сергей </a:t>
            </a:r>
            <a:r>
              <a:rPr lang="ru-RU" sz="1200" b="1" dirty="0">
                <a:effectLst/>
                <a:latin typeface="Montserrat Light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Павлович</a:t>
            </a:r>
            <a:r>
              <a:rPr lang="ru-RU" sz="1200" b="1" dirty="0">
                <a:effectLst/>
                <a:latin typeface="Montserrat Light" panose="00000400000000000000" pitchFamily="2" charset="-52"/>
                <a:ea typeface="Calibri" panose="020F0502020204030204" pitchFamily="34" charset="0"/>
              </a:rPr>
              <a:t> </a:t>
            </a:r>
            <a:endParaRPr sz="12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effectLst/>
                <a:latin typeface="Montserrat Light" panose="00000400000000000000" pitchFamily="2" charset="-52"/>
                <a:ea typeface="Calibri" panose="020F0502020204030204" pitchFamily="34" charset="0"/>
              </a:rPr>
              <a:t>российский историк-византинист, президент исторического факультета МГУ, доктор исторических наук, профессор, академик РАН</a:t>
            </a:r>
            <a:endParaRPr lang="en-US" sz="1200" dirty="0">
              <a:effectLst/>
              <a:latin typeface="Montserrat Light" panose="00000400000000000000" pitchFamily="2" charset="-52"/>
              <a:ea typeface="Calibri" panose="020F0502020204030204" pitchFamily="34" charset="0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ru-RU" sz="1200" dirty="0">
                <a:effectLst/>
                <a:latin typeface="Montserrat Light" panose="00000400000000000000" pitchFamily="2" charset="-52"/>
                <a:ea typeface="Calibri" panose="020F0502020204030204" pitchFamily="34" charset="0"/>
              </a:rPr>
              <a:t>Заведующий кафедрой истории Средних веков исторического факультета, научный руководитель лаборатории истории Византии и Причерноморья МГУ.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Цель</a:t>
            </a:r>
            <a:endParaRPr sz="4800" dirty="0"/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370450" y="1662519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ru-RU" dirty="0"/>
              <a:t>Создать некий эскиз, некий рисунок, небольшой и очень индивидуальный того, что мы можем называть Византийской цивилизацией</a:t>
            </a:r>
            <a:endParaRPr lang="en-US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05DD07-6113-A540-470C-637C79C0E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Название Византия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26E20E2-014E-00C4-FE88-B02F64353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Или же империя </a:t>
            </a:r>
            <a:r>
              <a:rPr lang="ru-RU" dirty="0" err="1"/>
              <a:t>ромеев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2F89A8-A0B7-8872-E42C-370111695D9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480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9D90C-0168-9619-13AB-182E7A289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Народ Византии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6D142D-B97F-1D78-F636-850598A0B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550" y="2894413"/>
            <a:ext cx="4499062" cy="784800"/>
          </a:xfrm>
        </p:spPr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Или как совершенно разный народ объединил правой режим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5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>
            <a:spLocks noGrp="1"/>
          </p:cNvSpPr>
          <p:nvPr>
            <p:ph type="ctrTitle"/>
          </p:nvPr>
        </p:nvSpPr>
        <p:spPr>
          <a:xfrm>
            <a:off x="2438550" y="1461658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ru-RU" dirty="0"/>
              <a:t>Вселенская империя</a:t>
            </a:r>
            <a:endParaRPr dirty="0"/>
          </a:p>
        </p:txBody>
      </p:sp>
      <p:sp>
        <p:nvSpPr>
          <p:cNvPr id="325" name="Google Shape;325;p38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dirty="0"/>
              <a:t>Или же император = бог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AED076F-052F-69B4-985F-39ED75975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Император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D3FAA6C5-ABCE-D8F3-7845-7495EAE7E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Или же как стать богом</a:t>
            </a:r>
          </a:p>
        </p:txBody>
      </p:sp>
    </p:spTree>
    <p:extLst>
      <p:ext uri="{BB962C8B-B14F-4D97-AF65-F5344CB8AC3E}">
        <p14:creationId xmlns:p14="http://schemas.microsoft.com/office/powerpoint/2010/main" val="211197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FB2-7E3A-8557-4A06-7EBB27158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550" y="1629980"/>
            <a:ext cx="4266900" cy="1159800"/>
          </a:xfrm>
        </p:spPr>
        <p:txBody>
          <a:bodyPr/>
          <a:lstStyle/>
          <a:p>
            <a:r>
              <a:rPr lang="ru-RU" dirty="0"/>
              <a:t>Империя и церковь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8FD306-E59D-D68D-0A46-285FD23E3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236" y="2749068"/>
            <a:ext cx="4403528" cy="784800"/>
          </a:xfrm>
        </p:spPr>
        <p:txBody>
          <a:bodyPr/>
          <a:lstStyle/>
          <a:p>
            <a:r>
              <a:rPr lang="ru-RU" dirty="0"/>
              <a:t>Или же невозможно иметь церковь и не иметь императора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116548619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157</Words>
  <Application>Microsoft Office PowerPoint</Application>
  <PresentationFormat>Экран (16:9)</PresentationFormat>
  <Paragraphs>32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Montserrat Light</vt:lpstr>
      <vt:lpstr>Arial</vt:lpstr>
      <vt:lpstr>Montserrat ExtraBold</vt:lpstr>
      <vt:lpstr>Montserrat</vt:lpstr>
      <vt:lpstr>Juliet template</vt:lpstr>
      <vt:lpstr>Цивилизация Византия</vt:lpstr>
      <vt:lpstr>Основная информация</vt:lpstr>
      <vt:lpstr>Цель</vt:lpstr>
      <vt:lpstr>Презентация PowerPoint</vt:lpstr>
      <vt:lpstr>Название Византия</vt:lpstr>
      <vt:lpstr>Народ Византии</vt:lpstr>
      <vt:lpstr> Вселенская империя</vt:lpstr>
      <vt:lpstr>Император</vt:lpstr>
      <vt:lpstr>Империя и церковь</vt:lpstr>
      <vt:lpstr>Табель о рангах</vt:lpstr>
      <vt:lpstr>Пацифизм</vt:lpstr>
      <vt:lpstr>Падение Империи</vt:lpstr>
      <vt:lpstr>Мнение о лекции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Цивилизация Византия</dc:title>
  <cp:lastModifiedBy>Тимофей Лищенко</cp:lastModifiedBy>
  <cp:revision>11</cp:revision>
  <dcterms:modified xsi:type="dcterms:W3CDTF">2022-10-08T15:41:20Z</dcterms:modified>
</cp:coreProperties>
</file>