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6" r:id="rId8"/>
    <p:sldId id="264" r:id="rId9"/>
    <p:sldId id="267" r:id="rId10"/>
    <p:sldId id="268" r:id="rId11"/>
    <p:sldId id="270" r:id="rId12"/>
    <p:sldId id="269" r:id="rId13"/>
    <p:sldId id="265" r:id="rId14"/>
    <p:sldId id="262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-62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14.03.2020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463738"/>
            <a:ext cx="8443392" cy="864096"/>
          </a:xfrm>
        </p:spPr>
        <p:txBody>
          <a:bodyPr/>
          <a:lstStyle/>
          <a:p>
            <a:r>
              <a:rPr lang="ru-RU" dirty="0" smtClean="0"/>
              <a:t>Разработка игры </a:t>
            </a:r>
            <a:r>
              <a:rPr lang="en-US" dirty="0" smtClean="0"/>
              <a:t>“</a:t>
            </a:r>
            <a:r>
              <a:rPr lang="ru-RU" dirty="0" smtClean="0"/>
              <a:t>Сапер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91055" y="394317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Делал: Лищенко Тимофей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Мангазеев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А.Ю. учитель информатики и ИКТ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MAV\OneDrive\Desktop\лкли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2"/>
            <a:ext cx="7821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OMAV\OneDrive\Desktop\ркли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738768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OMAV\OneDrive\Desktop\финал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73222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51470"/>
            <a:ext cx="3569568" cy="857250"/>
          </a:xfrm>
        </p:spPr>
        <p:txBody>
          <a:bodyPr/>
          <a:lstStyle/>
          <a:p>
            <a:r>
              <a:rPr lang="ru-RU" dirty="0" smtClean="0"/>
              <a:t>Заключение </a:t>
            </a:r>
            <a:endParaRPr lang="ru-RU" dirty="0"/>
          </a:p>
        </p:txBody>
      </p:sp>
      <p:pic>
        <p:nvPicPr>
          <p:cNvPr id="1032" name="Picture 8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09434"/>
            <a:ext cx="3655526" cy="362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085696"/>
            <a:ext cx="7620000" cy="857250"/>
          </a:xfrm>
        </p:spPr>
        <p:txBody>
          <a:bodyPr/>
          <a:lstStyle/>
          <a:p>
            <a:r>
              <a:rPr lang="ru-RU" dirty="0" smtClean="0"/>
              <a:t>Спасибо за внимание ! :</a:t>
            </a:r>
            <a:r>
              <a:rPr lang="en-US" dirty="0" smtClean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7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2552" y="51470"/>
            <a:ext cx="4978896" cy="857250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Python?</a:t>
            </a:r>
            <a:endParaRPr lang="ru-RU" dirty="0"/>
          </a:p>
        </p:txBody>
      </p:sp>
      <p:pic>
        <p:nvPicPr>
          <p:cNvPr id="2050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558"/>
            <a:ext cx="8460432" cy="429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" y="0"/>
            <a:ext cx="839819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9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195486"/>
            <a:ext cx="3744416" cy="857250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39" y="1131590"/>
            <a:ext cx="4464496" cy="401191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3200" dirty="0" smtClean="0"/>
              <a:t>Написать </a:t>
            </a:r>
            <a:r>
              <a:rPr lang="ru-RU" sz="3200" dirty="0"/>
              <a:t>игру “Сапер” на языке программирования </a:t>
            </a:r>
            <a:r>
              <a:rPr lang="en-US" sz="3200" dirty="0"/>
              <a:t>Python</a:t>
            </a:r>
            <a:r>
              <a:rPr lang="ru-RU" sz="3200" dirty="0"/>
              <a:t> с использованием библиотеки </a:t>
            </a:r>
            <a:r>
              <a:rPr lang="en-US" sz="3200" dirty="0" err="1"/>
              <a:t>Tkinter</a:t>
            </a:r>
            <a:r>
              <a:rPr lang="ru-RU" sz="3200" dirty="0"/>
              <a:t>.</a:t>
            </a:r>
          </a:p>
        </p:txBody>
      </p:sp>
      <p:pic>
        <p:nvPicPr>
          <p:cNvPr id="1026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26496"/>
            <a:ext cx="3771339" cy="36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8716" y="195486"/>
            <a:ext cx="2026568" cy="857250"/>
          </a:xfrm>
        </p:spPr>
        <p:txBody>
          <a:bodyPr/>
          <a:lstStyle/>
          <a:p>
            <a:r>
              <a:rPr lang="ru-RU" dirty="0" smtClean="0"/>
              <a:t>О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05576"/>
            <a:ext cx="4464496" cy="322235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«Сапёр» ( англ. </a:t>
            </a:r>
            <a:r>
              <a:rPr lang="ru-RU" dirty="0" err="1"/>
              <a:t>Minesweeper</a:t>
            </a:r>
            <a:r>
              <a:rPr lang="ru-RU" dirty="0"/>
              <a:t>) — компьютерная игра-головоломка.</a:t>
            </a:r>
          </a:p>
          <a:p>
            <a:pPr marL="114300" indent="0">
              <a:buNone/>
            </a:pPr>
            <a:r>
              <a:rPr lang="ru-RU" dirty="0"/>
              <a:t>Цель игры состоит в том, чтобы очистить прямоугольную доску, содержащую скрытые "мины" или бомбы, не взорвав ни одной из них, с помощью подсказок о количестве соседних мин в каждом поле.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83968" y="1851670"/>
            <a:ext cx="4104456" cy="3258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r>
              <a:rPr lang="ru-RU" dirty="0"/>
              <a:t>Плоское или объёмное игровое поле разделено на смежные ячейки (квадраты, шестиугольники, кубы и т. п.), некоторые из которых «заминированы»; количество «заминированных» ячеек известно. Целью игры является открытие всех ячеек, не содержащих мины.</a:t>
            </a:r>
          </a:p>
        </p:txBody>
      </p:sp>
    </p:spTree>
    <p:extLst>
      <p:ext uri="{BB962C8B-B14F-4D97-AF65-F5344CB8AC3E}">
        <p14:creationId xmlns:p14="http://schemas.microsoft.com/office/powerpoint/2010/main" val="7380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19"/>
            <a:ext cx="7452320" cy="48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477416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https://github.com/TimmmofeyD/mine</a:t>
            </a:r>
            <a:endParaRPr lang="ru-RU" dirty="0"/>
          </a:p>
        </p:txBody>
      </p:sp>
      <p:pic>
        <p:nvPicPr>
          <p:cNvPr id="3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355726"/>
            <a:ext cx="86900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7884" y="249492"/>
            <a:ext cx="2088232" cy="54006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Tkinter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0"/>
            <a:ext cx="7620000" cy="131759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 err="1"/>
              <a:t>Tkinter</a:t>
            </a:r>
            <a:r>
              <a:rPr lang="en-US" dirty="0"/>
              <a:t> – </a:t>
            </a:r>
            <a:r>
              <a:rPr lang="ru-RU" dirty="0"/>
              <a:t>это кроссплатформенная библиотека для разработки графического интерфейса на языке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ru-RU" dirty="0"/>
              <a:t>расшифровывается как </a:t>
            </a:r>
            <a:r>
              <a:rPr lang="en-US" dirty="0" err="1"/>
              <a:t>Tk</a:t>
            </a:r>
            <a:r>
              <a:rPr lang="en-US" dirty="0"/>
              <a:t> </a:t>
            </a:r>
            <a:r>
              <a:rPr lang="en-US" dirty="0" smtClean="0"/>
              <a:t>interface.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входит в стандартный дистрибутив </a:t>
            </a:r>
            <a:r>
              <a:rPr lang="en-US" dirty="0"/>
              <a:t>Python.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8656" y="195486"/>
            <a:ext cx="3106688" cy="857250"/>
          </a:xfrm>
        </p:spPr>
        <p:txBody>
          <a:bodyPr/>
          <a:lstStyle/>
          <a:p>
            <a:r>
              <a:rPr lang="ru-RU" dirty="0" err="1" smtClean="0"/>
              <a:t>Фичи</a:t>
            </a:r>
            <a:r>
              <a:rPr lang="ru-RU" dirty="0" smtClean="0"/>
              <a:t> кода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494" y="961392"/>
            <a:ext cx="81369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Не фиксированное количество мин.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Изменение игрового поля.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Проработанные флажки.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Иногда не правильно распределяются цифры.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Отсутствие режимов сложности игры.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Мины с первого хода.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371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OMAV\OneDrive\Desktop\Инициализаци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5821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8216" y="627534"/>
            <a:ext cx="1932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исполняемый код находиться в одном классе и состоит из 11 методов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99</TotalTime>
  <Words>113</Words>
  <Application>Microsoft Office PowerPoint</Application>
  <PresentationFormat>Экран (16:9)</PresentationFormat>
  <Paragraphs>27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Соседство</vt:lpstr>
      <vt:lpstr>Разработка игры “Сапер”</vt:lpstr>
      <vt:lpstr>Что такое Python?</vt:lpstr>
      <vt:lpstr>Презентация PowerPoint</vt:lpstr>
      <vt:lpstr>Идея проекта</vt:lpstr>
      <vt:lpstr>О игре</vt:lpstr>
      <vt:lpstr>Презентация PowerPoint</vt:lpstr>
      <vt:lpstr> Tkinter </vt:lpstr>
      <vt:lpstr>Фичи кода 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</vt:lpstr>
      <vt:lpstr>Спасибо за внимание ! :D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на Python</dc:title>
  <dc:creator>DOMAV</dc:creator>
  <cp:lastModifiedBy>DOMAVENOK12@outlook.com</cp:lastModifiedBy>
  <cp:revision>13</cp:revision>
  <dcterms:created xsi:type="dcterms:W3CDTF">2020-02-21T11:33:12Z</dcterms:created>
  <dcterms:modified xsi:type="dcterms:W3CDTF">2020-03-14T08:02:28Z</dcterms:modified>
</cp:coreProperties>
</file>