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26.02.2020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84984"/>
            <a:ext cx="8443392" cy="1152128"/>
          </a:xfrm>
        </p:spPr>
        <p:txBody>
          <a:bodyPr/>
          <a:lstStyle/>
          <a:p>
            <a:r>
              <a:rPr lang="ru-RU" dirty="0" smtClean="0"/>
              <a:t>Разработка игры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2552" y="332656"/>
            <a:ext cx="4978896" cy="11430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Python?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3744416" cy="54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Python</a:t>
            </a:r>
            <a:r>
              <a:rPr lang="ru-RU" dirty="0"/>
              <a:t> — активно развивающийся язык программирования, общего назначения, ориентированный на повышение производительности разработчика и читаемости кода.</a:t>
            </a:r>
            <a:endParaRPr lang="ru-RU" dirty="0"/>
          </a:p>
        </p:txBody>
      </p:sp>
      <p:pic>
        <p:nvPicPr>
          <p:cNvPr id="2050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1373"/>
            <a:ext cx="4514842" cy="33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20891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3744416" cy="114300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12776"/>
            <a:ext cx="4464496" cy="5400600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Написать </a:t>
            </a:r>
            <a:r>
              <a:rPr lang="ru-RU" dirty="0"/>
              <a:t>игру “Сапер” на языке программирования </a:t>
            </a:r>
            <a:r>
              <a:rPr lang="en-US" dirty="0"/>
              <a:t>Python</a:t>
            </a:r>
            <a:r>
              <a:rPr lang="ru-RU" dirty="0"/>
              <a:t> с использованием библиотеки </a:t>
            </a:r>
            <a:r>
              <a:rPr lang="en-US" dirty="0" err="1"/>
              <a:t>Tkinter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2794447" cy="36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8716" y="260648"/>
            <a:ext cx="2026568" cy="1143000"/>
          </a:xfrm>
        </p:spPr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4464496" cy="338437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«Сапёр» ( англ. </a:t>
            </a:r>
            <a:r>
              <a:rPr lang="ru-RU" dirty="0" err="1"/>
              <a:t>Minesweeper</a:t>
            </a:r>
            <a:r>
              <a:rPr lang="ru-RU" dirty="0"/>
              <a:t>) — компьютерная игра-головоломка.</a:t>
            </a:r>
          </a:p>
          <a:p>
            <a:pPr marL="114300" indent="0">
              <a:buNone/>
            </a:pPr>
            <a:r>
              <a:rPr lang="ru-RU" dirty="0"/>
              <a:t>Цель игры состоит в том, чтобы очистить прямоугольную доску, содержащую скрытые "мины" или бомбы, не взорвав ни одной из них, с помощью подсказок о количестве соседних мин в каждом поле.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3968" y="3212976"/>
            <a:ext cx="4104456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u-RU" dirty="0"/>
              <a:t>Плоское или объёмное игровое поле разделено на смежные ячейки (квадраты, шестиугольники, кубы и т. п.), некоторые из которых «заминированы»; количество «заминированных» ячеек известно. Целью игры является открытие всех ячеек, не содержащих мины.</a:t>
            </a:r>
          </a:p>
        </p:txBody>
      </p:sp>
    </p:spTree>
    <p:extLst>
      <p:ext uri="{BB962C8B-B14F-4D97-AF65-F5344CB8AC3E}">
        <p14:creationId xmlns:p14="http://schemas.microsoft.com/office/powerpoint/2010/main" val="7380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7620000" cy="1143000"/>
          </a:xfrm>
        </p:spPr>
        <p:txBody>
          <a:bodyPr/>
          <a:lstStyle/>
          <a:p>
            <a:r>
              <a:rPr lang="ru-RU" dirty="0" smtClean="0"/>
              <a:t>Ну тут еще какие-то слайды нужны но я не придумал</a:t>
            </a:r>
            <a:br>
              <a:rPr lang="ru-RU" dirty="0" smtClean="0"/>
            </a:br>
            <a:r>
              <a:rPr lang="ru-RU" dirty="0" smtClean="0"/>
              <a:t>или этого хватит?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1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780928"/>
            <a:ext cx="7620000" cy="1143000"/>
          </a:xfrm>
        </p:spPr>
        <p:txBody>
          <a:bodyPr/>
          <a:lstStyle/>
          <a:p>
            <a:r>
              <a:rPr lang="ru-RU" dirty="0" smtClean="0"/>
              <a:t>Спасибо за внимание ! :</a:t>
            </a:r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</TotalTime>
  <Words>62</Words>
  <Application>Microsoft Office PowerPoint</Application>
  <PresentationFormat>Экран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Соседство</vt:lpstr>
      <vt:lpstr>Разработка игры на Python</vt:lpstr>
      <vt:lpstr>Что такое Python?</vt:lpstr>
      <vt:lpstr>Презентация PowerPoint</vt:lpstr>
      <vt:lpstr>Идея проекта</vt:lpstr>
      <vt:lpstr>О игре</vt:lpstr>
      <vt:lpstr>Ну тут еще какие-то слайды нужны но я не придумал или этого хватит? </vt:lpstr>
      <vt:lpstr>Спасибо за внимание 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на Python</dc:title>
  <dc:creator>DOMAV</dc:creator>
  <cp:lastModifiedBy>DOMAVENOK12@outlook.com</cp:lastModifiedBy>
  <cp:revision>3</cp:revision>
  <dcterms:created xsi:type="dcterms:W3CDTF">2020-02-21T11:33:12Z</dcterms:created>
  <dcterms:modified xsi:type="dcterms:W3CDTF">2020-02-26T09:12:54Z</dcterms:modified>
</cp:coreProperties>
</file>