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9" r:id="rId4"/>
    <p:sldId id="257" r:id="rId5"/>
    <p:sldId id="260" r:id="rId6"/>
    <p:sldId id="263" r:id="rId7"/>
    <p:sldId id="266" r:id="rId8"/>
    <p:sldId id="264" r:id="rId9"/>
    <p:sldId id="265" r:id="rId10"/>
    <p:sldId id="262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9" d="100"/>
          <a:sy n="159" d="100"/>
        </p:scale>
        <p:origin x="-215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28.02.2020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28.02.2020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28.02.2020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28.02.2020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28.02.2020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28.02.2020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28.02.2020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28.02.2020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28.02.2020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28.02.2020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28.02.2020</a:t>
            </a:fld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28.02.2020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3284984"/>
            <a:ext cx="8443392" cy="1152128"/>
          </a:xfrm>
        </p:spPr>
        <p:txBody>
          <a:bodyPr/>
          <a:lstStyle/>
          <a:p>
            <a:r>
              <a:rPr lang="ru-RU" dirty="0" smtClean="0"/>
              <a:t>Разработка игры на </a:t>
            </a:r>
            <a:r>
              <a:rPr lang="en-US" dirty="0" smtClean="0"/>
              <a:t>Python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01631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2000" y="2780928"/>
            <a:ext cx="7620000" cy="1143000"/>
          </a:xfrm>
        </p:spPr>
        <p:txBody>
          <a:bodyPr/>
          <a:lstStyle/>
          <a:p>
            <a:r>
              <a:rPr lang="ru-RU" dirty="0" smtClean="0"/>
              <a:t>Спасибо за внимание ! :</a:t>
            </a:r>
            <a:r>
              <a:rPr lang="en-US" dirty="0" smtClean="0"/>
              <a:t>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53743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82552" y="332656"/>
            <a:ext cx="4978896" cy="1143000"/>
          </a:xfrm>
        </p:spPr>
        <p:txBody>
          <a:bodyPr/>
          <a:lstStyle/>
          <a:p>
            <a:r>
              <a:rPr lang="ru-RU" dirty="0" smtClean="0"/>
              <a:t>Что такое </a:t>
            </a:r>
            <a:r>
              <a:rPr lang="en-US" dirty="0" smtClean="0"/>
              <a:t>Python?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1340768"/>
            <a:ext cx="3744416" cy="540060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ru-RU" dirty="0" err="1"/>
              <a:t>Python</a:t>
            </a:r>
            <a:r>
              <a:rPr lang="ru-RU" dirty="0"/>
              <a:t> — активно развивающийся язык программирования, общего назначения, ориентированный на повышение производительности разработчика и читаемости кода.</a:t>
            </a:r>
          </a:p>
        </p:txBody>
      </p:sp>
      <p:pic>
        <p:nvPicPr>
          <p:cNvPr id="2050" name="Picture 2" descr="C:\Users\DOMAV\OneDrive\Desktop\Снимок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841373"/>
            <a:ext cx="4514842" cy="3349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8293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DOMAV\OneDrive\Desktop\Снимок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68760"/>
            <a:ext cx="8208912" cy="3744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0976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699792" y="260648"/>
            <a:ext cx="3744416" cy="1143000"/>
          </a:xfrm>
        </p:spPr>
        <p:txBody>
          <a:bodyPr/>
          <a:lstStyle/>
          <a:p>
            <a:r>
              <a:rPr lang="ru-RU" dirty="0" smtClean="0"/>
              <a:t>Идея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6339" y="2708920"/>
            <a:ext cx="4464496" cy="1800200"/>
          </a:xfrm>
        </p:spPr>
        <p:txBody>
          <a:bodyPr/>
          <a:lstStyle/>
          <a:p>
            <a:pPr marL="114300" indent="0">
              <a:buNone/>
            </a:pPr>
            <a:r>
              <a:rPr lang="ru-RU" dirty="0" smtClean="0"/>
              <a:t>Написать </a:t>
            </a:r>
            <a:r>
              <a:rPr lang="ru-RU" dirty="0"/>
              <a:t>игру “Сапер” на языке программирования </a:t>
            </a:r>
            <a:r>
              <a:rPr lang="en-US" dirty="0"/>
              <a:t>Python</a:t>
            </a:r>
            <a:r>
              <a:rPr lang="ru-RU" dirty="0"/>
              <a:t> с использованием библиотеки </a:t>
            </a:r>
            <a:r>
              <a:rPr lang="en-US" dirty="0" err="1"/>
              <a:t>Tkinter</a:t>
            </a:r>
            <a:r>
              <a:rPr lang="ru-RU" dirty="0"/>
              <a:t>.</a:t>
            </a:r>
          </a:p>
        </p:txBody>
      </p:sp>
      <p:pic>
        <p:nvPicPr>
          <p:cNvPr id="1026" name="Picture 2" descr="C:\Users\DOMAV\OneDrive\Desktop\Снимок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772816"/>
            <a:ext cx="3442519" cy="4491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2482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58716" y="260648"/>
            <a:ext cx="2026568" cy="1143000"/>
          </a:xfrm>
        </p:spPr>
        <p:txBody>
          <a:bodyPr/>
          <a:lstStyle/>
          <a:p>
            <a:r>
              <a:rPr lang="ru-RU" dirty="0" smtClean="0"/>
              <a:t>О игре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1340768"/>
            <a:ext cx="4464496" cy="3384376"/>
          </a:xfrm>
        </p:spPr>
        <p:txBody>
          <a:bodyPr/>
          <a:lstStyle/>
          <a:p>
            <a:pPr marL="114300" indent="0">
              <a:buNone/>
            </a:pPr>
            <a:r>
              <a:rPr lang="ru-RU" dirty="0"/>
              <a:t>«Сапёр» ( англ. </a:t>
            </a:r>
            <a:r>
              <a:rPr lang="ru-RU" dirty="0" err="1"/>
              <a:t>Minesweeper</a:t>
            </a:r>
            <a:r>
              <a:rPr lang="ru-RU" dirty="0"/>
              <a:t>) — компьютерная игра-головоломка.</a:t>
            </a:r>
          </a:p>
          <a:p>
            <a:pPr marL="114300" indent="0">
              <a:buNone/>
            </a:pPr>
            <a:r>
              <a:rPr lang="ru-RU" dirty="0"/>
              <a:t>Цель игры состоит в том, чтобы очистить прямоугольную доску, содержащую скрытые "мины" или бомбы, не взорвав ни одной из них, с помощью подсказок о количестве соседних мин в каждом поле.</a:t>
            </a:r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4283968" y="3212976"/>
            <a:ext cx="4104456" cy="3600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r">
              <a:buNone/>
            </a:pPr>
            <a:r>
              <a:rPr lang="ru-RU" dirty="0"/>
              <a:t>Плоское или объёмное игровое поле разделено на смежные ячейки (квадраты, шестиугольники, кубы и т. п.), некоторые из которых «заминированы»; количество «заминированных» ячеек известно. Целью игры является открытие всех ячеек, не содержащих мины.</a:t>
            </a:r>
          </a:p>
        </p:txBody>
      </p:sp>
    </p:spTree>
    <p:extLst>
      <p:ext uri="{BB962C8B-B14F-4D97-AF65-F5344CB8AC3E}">
        <p14:creationId xmlns:p14="http://schemas.microsoft.com/office/powerpoint/2010/main" val="738012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7164" y="116632"/>
            <a:ext cx="1882552" cy="1143000"/>
          </a:xfrm>
        </p:spPr>
        <p:txBody>
          <a:bodyPr/>
          <a:lstStyle/>
          <a:p>
            <a:r>
              <a:rPr lang="en-US" dirty="0" smtClean="0"/>
              <a:t>GitHub</a:t>
            </a:r>
            <a:endParaRPr lang="ru-RU" dirty="0"/>
          </a:p>
        </p:txBody>
      </p:sp>
      <p:pic>
        <p:nvPicPr>
          <p:cNvPr id="1026" name="Picture 2" descr="C:\Users\DOMAV\OneDrive\Desktop\Снимок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340768"/>
            <a:ext cx="5832648" cy="5350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96135" y="1343968"/>
            <a:ext cx="21602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Крупнейший</a:t>
            </a:r>
            <a:r>
              <a:rPr lang="ru-RU" dirty="0"/>
              <a:t> веб-сервис для </a:t>
            </a:r>
            <a:r>
              <a:rPr lang="ru-RU" dirty="0" err="1" smtClean="0"/>
              <a:t>хостингаIT</a:t>
            </a:r>
            <a:r>
              <a:rPr lang="ru-RU" dirty="0" smtClean="0"/>
              <a:t>-проектов</a:t>
            </a:r>
            <a:r>
              <a:rPr lang="ru-RU" dirty="0"/>
              <a:t> и их совместной разработки.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6135" y="2826127"/>
            <a:ext cx="216024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Создатели сайта называют </a:t>
            </a:r>
            <a:r>
              <a:rPr lang="ru-RU" dirty="0" err="1" smtClean="0"/>
              <a:t>GitHub</a:t>
            </a:r>
            <a:r>
              <a:rPr lang="ru-RU" dirty="0" smtClean="0"/>
              <a:t> «социальной сетью для разработчиков».</a:t>
            </a:r>
          </a:p>
          <a:p>
            <a:r>
              <a:rPr lang="ru-RU" dirty="0" smtClean="0"/>
              <a:t>Кроме размещения кода, участники могут общаться, комментировать правки друг друга, а также следить за новостями знакомых.</a:t>
            </a:r>
          </a:p>
          <a:p>
            <a:endParaRPr lang="ru-RU" sz="2200" dirty="0"/>
          </a:p>
        </p:txBody>
      </p:sp>
      <p:sp>
        <p:nvSpPr>
          <p:cNvPr id="6" name="TextBox 5"/>
          <p:cNvSpPr txBox="1"/>
          <p:nvPr/>
        </p:nvSpPr>
        <p:spPr>
          <a:xfrm>
            <a:off x="2411760" y="836712"/>
            <a:ext cx="5832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https://github.com/TimmmofeyD/mine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65733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27884" y="332656"/>
            <a:ext cx="2088232" cy="720080"/>
          </a:xfrm>
        </p:spPr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Tkinter</a:t>
            </a:r>
            <a:r>
              <a:rPr lang="en-US" dirty="0" smtClean="0"/>
              <a:t/>
            </a:r>
            <a:br>
              <a:rPr lang="en-US" dirty="0" smtClean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1756792"/>
          </a:xfrm>
        </p:spPr>
        <p:txBody>
          <a:bodyPr>
            <a:normAutofit lnSpcReduction="10000"/>
          </a:bodyPr>
          <a:lstStyle/>
          <a:p>
            <a:pPr marL="114300" indent="0">
              <a:buNone/>
            </a:pPr>
            <a:r>
              <a:rPr lang="en-US" b="1" dirty="0" err="1"/>
              <a:t>Tkinter</a:t>
            </a:r>
            <a:r>
              <a:rPr lang="en-US" dirty="0"/>
              <a:t> – </a:t>
            </a:r>
            <a:r>
              <a:rPr lang="ru-RU" dirty="0"/>
              <a:t>это кроссплатформенная библиотека для разработки графического интерфейса на языке </a:t>
            </a:r>
            <a:r>
              <a:rPr lang="en-US" dirty="0"/>
              <a:t>Python (</a:t>
            </a:r>
            <a:r>
              <a:rPr lang="ru-RU" b="1" dirty="0"/>
              <a:t>начиная с </a:t>
            </a:r>
            <a:r>
              <a:rPr lang="en-US" b="1" dirty="0"/>
              <a:t>Python 3.0 </a:t>
            </a:r>
            <a:r>
              <a:rPr lang="ru-RU" b="1" dirty="0"/>
              <a:t>переименована в </a:t>
            </a:r>
            <a:r>
              <a:rPr lang="en-US" b="1" dirty="0" err="1"/>
              <a:t>tkinter</a:t>
            </a:r>
            <a:r>
              <a:rPr lang="en-US" dirty="0"/>
              <a:t>). </a:t>
            </a:r>
            <a:r>
              <a:rPr lang="en-US" dirty="0" err="1"/>
              <a:t>Tkinter</a:t>
            </a:r>
            <a:r>
              <a:rPr lang="en-US" dirty="0"/>
              <a:t> </a:t>
            </a:r>
            <a:r>
              <a:rPr lang="ru-RU" dirty="0"/>
              <a:t>расшифровывается как </a:t>
            </a:r>
            <a:r>
              <a:rPr lang="en-US" dirty="0" err="1"/>
              <a:t>Tk</a:t>
            </a:r>
            <a:r>
              <a:rPr lang="en-US" dirty="0"/>
              <a:t> </a:t>
            </a:r>
            <a:r>
              <a:rPr lang="en-US" dirty="0" smtClean="0"/>
              <a:t>interface.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Tkinter</a:t>
            </a:r>
            <a:r>
              <a:rPr lang="en-US" dirty="0"/>
              <a:t> </a:t>
            </a:r>
            <a:r>
              <a:rPr lang="ru-RU" dirty="0"/>
              <a:t>входит в стандартный дистрибутив </a:t>
            </a:r>
            <a:r>
              <a:rPr lang="en-US" dirty="0"/>
              <a:t>Python.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8374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18656" y="260648"/>
            <a:ext cx="3106688" cy="1143000"/>
          </a:xfrm>
        </p:spPr>
        <p:txBody>
          <a:bodyPr/>
          <a:lstStyle/>
          <a:p>
            <a:r>
              <a:rPr lang="ru-RU" dirty="0" err="1" smtClean="0"/>
              <a:t>Фичи</a:t>
            </a:r>
            <a:r>
              <a:rPr lang="ru-RU" dirty="0" smtClean="0"/>
              <a:t> кода 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66494" y="1281856"/>
            <a:ext cx="8136904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/>
              <a:t>Не фиксированное количество мин.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/>
              <a:t>Изменение игрового поля.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/>
              <a:t>Проработанные флажки.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/>
              <a:t>Иногда не правильно распределяются цифры.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/>
              <a:t>Отсутствие режимов сложности игры.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/>
              <a:t>Мины с первого хода.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400" dirty="0" smtClean="0"/>
          </a:p>
          <a:p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373718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62672" y="57828"/>
            <a:ext cx="2818656" cy="1143000"/>
          </a:xfrm>
        </p:spPr>
        <p:txBody>
          <a:bodyPr/>
          <a:lstStyle/>
          <a:p>
            <a:r>
              <a:rPr lang="ru-RU" dirty="0" smtClean="0"/>
              <a:t>Будущие </a:t>
            </a:r>
            <a:endParaRPr lang="ru-RU" dirty="0"/>
          </a:p>
        </p:txBody>
      </p:sp>
      <p:pic>
        <p:nvPicPr>
          <p:cNvPr id="1031" name="Picture 7" descr="C:\Users\DOMAV\OneDrive\Desktop\Снимок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52736"/>
            <a:ext cx="5148064" cy="5647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DOMAV\OneDrive\Desktop\Снимок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1916832"/>
            <a:ext cx="2575406" cy="3406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8258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седство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Стандартная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оседство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54</TotalTime>
  <Words>96</Words>
  <Application>Microsoft Office PowerPoint</Application>
  <PresentationFormat>Экран (4:3)</PresentationFormat>
  <Paragraphs>29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Соседство</vt:lpstr>
      <vt:lpstr>Разработка игры на Python</vt:lpstr>
      <vt:lpstr>Что такое Python?</vt:lpstr>
      <vt:lpstr>Презентация PowerPoint</vt:lpstr>
      <vt:lpstr>Идея проекта</vt:lpstr>
      <vt:lpstr>О игре</vt:lpstr>
      <vt:lpstr>GitHub</vt:lpstr>
      <vt:lpstr> Tkinter </vt:lpstr>
      <vt:lpstr>Фичи кода </vt:lpstr>
      <vt:lpstr>Будущие </vt:lpstr>
      <vt:lpstr>Спасибо за внимание ! :D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игры на Python</dc:title>
  <dc:creator>DOMAV</dc:creator>
  <cp:lastModifiedBy>DOMAVENOK12@outlook.com</cp:lastModifiedBy>
  <cp:revision>9</cp:revision>
  <dcterms:created xsi:type="dcterms:W3CDTF">2020-02-21T11:33:12Z</dcterms:created>
  <dcterms:modified xsi:type="dcterms:W3CDTF">2020-02-28T14:01:58Z</dcterms:modified>
</cp:coreProperties>
</file>