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Instacart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Same-Day Grocery Delivery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Grocery shopping is time-consuming</a:t>
            </a:r>
          </a:p>
          <a:p>
            <a:r>
              <a:t>Busy families need convenience</a:t>
            </a:r>
          </a:p>
          <a:p>
            <a:r>
              <a:t>Limited delivery options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Instacart (https://instacart.com) delivers groceries in as fast as 1 hour</a:t>
            </a:r>
          </a:p>
          <a:p>
            <a:r>
              <a:t>Personal shoppers pick &amp; deliver</a:t>
            </a:r>
          </a:p>
          <a:p>
            <a:r>
              <a:t>Partnership with major retailers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 grocery market: $800B annually</a:t>
            </a:r>
          </a:p>
          <a:p>
            <a:r>
              <a:t>Only 3% currently delivered</a:t>
            </a:r>
          </a:p>
          <a:p>
            <a:r>
              <a:t>Growing demand for convenience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Delivery fees from customers</a:t>
            </a:r>
          </a:p>
          <a:p>
            <a:r>
              <a:t>Commission from retailers</a:t>
            </a:r>
          </a:p>
          <a:p>
            <a:r>
              <a:t>Advertising revenue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500K+ active customers</a:t>
            </a:r>
          </a:p>
          <a:p>
            <a:r>
              <a:t>25,000+ shoppers nationwide</a:t>
            </a:r>
          </a:p>
          <a:p>
            <a:r>
              <a:t>300+ retailer partnerships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Funding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Seeking $44M Series A</a:t>
            </a:r>
          </a:p>
          <a:p>
            <a:r>
              <a:t>Geographic expansion</a:t>
            </a:r>
          </a:p>
          <a:p>
            <a:r>
              <a:t>Technology development</a:t>
            </a:r>
          </a:p>
          <a:p>
            <a:r>
              <a:t>Shopper network growth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