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Shopify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Commerce Infrastructure for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 businesses struggle to sell online</a:t>
            </a:r>
          </a:p>
          <a:p>
            <a:r>
              <a:t>Complex technical setup required</a:t>
            </a:r>
          </a:p>
          <a:p>
            <a:r>
              <a:t>Expensive enterprise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Shopify (www.shopify.com) makes commerce better for everyone</a:t>
            </a:r>
          </a:p>
          <a:p>
            <a:r>
              <a:t>Easy-to-use ecommerce platform</a:t>
            </a:r>
          </a:p>
          <a:p>
            <a:r>
              <a:t>Complete commerce infrastructure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ecommerce market: $4.2T by 2025</a:t>
            </a:r>
          </a:p>
          <a:p>
            <a:r>
              <a:t>100M+ small businesses worldwide</a:t>
            </a:r>
          </a:p>
          <a:p>
            <a:r>
              <a:t>Growing shift to online commerce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1M+ merchants using Shopify</a:t>
            </a:r>
          </a:p>
          <a:p>
            <a:r>
              <a:t>$200B+ in GMV processed</a:t>
            </a:r>
          </a:p>
          <a:p>
            <a:r>
              <a:t>40% YoY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Seeking $25M Series B</a:t>
            </a:r>
          </a:p>
          <a:p>
            <a:r>
              <a:t>International expansion</a:t>
            </a:r>
          </a:p>
          <a:p>
            <a:r>
              <a:t>Product development</a:t>
            </a:r>
          </a:p>
          <a:p>
            <a:r>
              <a:t>Team 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