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TestCorp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Revolutionary AI-Powered Widget Platform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Company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TestCorp (www.testcorp.com) is transforming the widget industry</a:t>
            </a:r>
          </a:p>
          <a:p>
            <a:r>
              <a:t>Founded in 2023 by AI experts</a:t>
            </a:r>
          </a:p>
          <a:p>
            <a:r>
              <a:t>Seeking M Series A funding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