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160"/>
              </a:lnSpc>
            </a:pPr>
            <a:r>
              <a:rPr lang="en-US" dirty="0" smtClean="0"/>
              <a:t>Tim Lin </a:t>
            </a:r>
          </a:p>
          <a:p>
            <a:pPr>
              <a:lnSpc>
                <a:spcPts val="2160"/>
              </a:lnSpc>
            </a:pPr>
            <a:r>
              <a:rPr lang="en-US" dirty="0" smtClean="0"/>
              <a:t>PID: A10329279</a:t>
            </a:r>
          </a:p>
          <a:p>
            <a:pPr>
              <a:lnSpc>
                <a:spcPts val="2160"/>
              </a:lnSpc>
            </a:pPr>
            <a:r>
              <a:rPr lang="en-US" dirty="0" err="1" smtClean="0"/>
              <a:t>Yiwen</a:t>
            </a:r>
            <a:r>
              <a:rPr lang="en-US" dirty="0" smtClean="0"/>
              <a:t> He</a:t>
            </a:r>
          </a:p>
          <a:p>
            <a:pPr>
              <a:lnSpc>
                <a:spcPts val="2160"/>
              </a:lnSpc>
            </a:pPr>
            <a:r>
              <a:rPr lang="en-US" dirty="0" smtClean="0"/>
              <a:t>PID: A92067191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52" y="4413778"/>
            <a:ext cx="8642561" cy="2234749"/>
          </a:xfrm>
        </p:spPr>
        <p:txBody>
          <a:bodyPr/>
          <a:lstStyle/>
          <a:p>
            <a:r>
              <a:rPr lang="en-US" dirty="0" smtClean="0"/>
              <a:t>Unfortunately, from the average value of alpha, beta, and gamma frequency when seeing different sizes of the picture. We couldn’t find any relation between them.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0" y="2408126"/>
            <a:ext cx="2729109" cy="1903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55" y="2390393"/>
            <a:ext cx="2809296" cy="1921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80" y="2408126"/>
            <a:ext cx="2774178" cy="19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lack of data, both of the number of subjects and the variance of the shapes, we couldn’t draw a clear between the </a:t>
            </a:r>
            <a:r>
              <a:rPr lang="en-US" dirty="0" smtClean="0"/>
              <a:t>size</a:t>
            </a:r>
            <a:r>
              <a:rPr lang="en-US" dirty="0" smtClean="0"/>
              <a:t> </a:t>
            </a:r>
            <a:r>
              <a:rPr lang="en-US" dirty="0" smtClean="0"/>
              <a:t>and the change of brain waves</a:t>
            </a:r>
          </a:p>
          <a:p>
            <a:r>
              <a:rPr lang="en-US" dirty="0" smtClean="0"/>
              <a:t>However we think this idea of different brain waves respond differently to objects could be useful in the training stage when using a BCI device; and could also be helpful in designing games using BCI.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403" y="361111"/>
            <a:ext cx="914400" cy="6276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 in this Project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872" y="1734671"/>
            <a:ext cx="6426200" cy="4542304"/>
          </a:xfrm>
        </p:spPr>
        <p:txBody>
          <a:bodyPr vert="horz"/>
          <a:lstStyle/>
          <a:p>
            <a:r>
              <a:rPr lang="en-US" dirty="0" smtClean="0"/>
              <a:t>While trying to develop a simple program using </a:t>
            </a:r>
            <a:r>
              <a:rPr lang="en-US" dirty="0" err="1" smtClean="0"/>
              <a:t>nuerosky</a:t>
            </a:r>
            <a:r>
              <a:rPr lang="en-US" dirty="0" smtClean="0"/>
              <a:t>, we got interested in the process of training the app. Because we believe get a better understanding of how the brain response to different visual stimuli is essential for further control development.</a:t>
            </a:r>
          </a:p>
          <a:p>
            <a:r>
              <a:rPr lang="en-US" dirty="0" smtClean="0"/>
              <a:t> More specifically, we want to explore how the brain responses to objects of different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want to create an animation that changes in 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in every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Then we can collect and compare the brain wave of different channels when the person is exposed to the stimuli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did 5 trials and choose the first 10 data in each trial, so total we have 50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Brain </a:t>
            </a:r>
            <a:r>
              <a:rPr lang="en-US" smtClean="0"/>
              <a:t>Computer Interface, a </a:t>
            </a:r>
            <a:r>
              <a:rPr lang="en-US" dirty="0" smtClean="0"/>
              <a:t>review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Estimating workload using EEG spectral power and ERPs in the n-back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Channels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 4Hzs</a:t>
            </a:r>
          </a:p>
          <a:p>
            <a:r>
              <a:rPr lang="en-US" dirty="0" smtClean="0"/>
              <a:t>Usually detected in baby and decrease as they age</a:t>
            </a:r>
          </a:p>
          <a:p>
            <a:r>
              <a:rPr lang="en-US" dirty="0" smtClean="0"/>
              <a:t>Abnormal in awake state in adult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7 Hz</a:t>
            </a:r>
          </a:p>
          <a:p>
            <a:r>
              <a:rPr lang="en-US" dirty="0" smtClean="0"/>
              <a:t>Small amount in awake state</a:t>
            </a:r>
          </a:p>
          <a:p>
            <a:r>
              <a:rPr lang="en-US" dirty="0" smtClean="0"/>
              <a:t>Large amount in young children</a:t>
            </a:r>
          </a:p>
          <a:p>
            <a:r>
              <a:rPr lang="en-US" dirty="0" smtClean="0"/>
              <a:t>Found in adults in drowsy, meditative and sleep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Channels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12 Hz</a:t>
            </a:r>
          </a:p>
          <a:p>
            <a:r>
              <a:rPr lang="en-US" dirty="0" smtClean="0"/>
              <a:t>Occipital region</a:t>
            </a:r>
          </a:p>
          <a:p>
            <a:r>
              <a:rPr lang="en-US" dirty="0" smtClean="0"/>
              <a:t>Amplitude increases when relaxed and attenuate when mental effort increases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mr-IN" dirty="0" smtClean="0"/>
              <a:t>–</a:t>
            </a:r>
            <a:r>
              <a:rPr lang="en-US" dirty="0" smtClean="0"/>
              <a:t> 30 Hz</a:t>
            </a:r>
          </a:p>
          <a:p>
            <a:r>
              <a:rPr lang="en-US" dirty="0" smtClean="0"/>
              <a:t>Frontal and central region</a:t>
            </a:r>
          </a:p>
          <a:p>
            <a:r>
              <a:rPr lang="en-US" dirty="0" smtClean="0"/>
              <a:t>Associated with motor activities </a:t>
            </a:r>
          </a:p>
          <a:p>
            <a:r>
              <a:rPr lang="en-US" dirty="0" smtClean="0"/>
              <a:t>More active when engaging in active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100Hz</a:t>
            </a:r>
          </a:p>
          <a:p>
            <a:r>
              <a:rPr lang="en-US" dirty="0" smtClean="0"/>
              <a:t>Maximal muscle contraction</a:t>
            </a:r>
          </a:p>
          <a:p>
            <a:r>
              <a:rPr lang="en-US" dirty="0" smtClean="0"/>
              <a:t>Weak contraction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" y="2038256"/>
            <a:ext cx="181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Gamma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the </a:t>
            </a:r>
            <a:r>
              <a:rPr lang="en-US" dirty="0"/>
              <a:t>P</a:t>
            </a:r>
            <a:r>
              <a:rPr lang="en-US" dirty="0" smtClean="0"/>
              <a:t>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256"/>
            <a:ext cx="4902988" cy="2511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34" y="4181272"/>
            <a:ext cx="5432766" cy="26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29080" y="2638403"/>
            <a:ext cx="3151884" cy="4105553"/>
          </a:xfrm>
        </p:spPr>
        <p:txBody>
          <a:bodyPr/>
          <a:lstStyle/>
          <a:p>
            <a:r>
              <a:rPr lang="en-US" dirty="0" smtClean="0"/>
              <a:t>We found some slight decrease in theta and delta wave as the size of the </a:t>
            </a:r>
            <a:r>
              <a:rPr lang="en-US" dirty="0" smtClean="0"/>
              <a:t>circle</a:t>
            </a:r>
            <a:r>
              <a:rPr lang="en-US" dirty="0" smtClean="0"/>
              <a:t> </a:t>
            </a:r>
            <a:r>
              <a:rPr lang="en-US" dirty="0" smtClean="0"/>
              <a:t>increases.</a:t>
            </a:r>
          </a:p>
          <a:p>
            <a:r>
              <a:rPr lang="en-US" dirty="0" smtClean="0"/>
              <a:t>We think it might be due to the person was being more alert to the stimuli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" y="4426709"/>
            <a:ext cx="3093629" cy="221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6" y="2153253"/>
            <a:ext cx="3334620" cy="21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033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2004</TotalTime>
  <Words>397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Final Project Presentation</vt:lpstr>
      <vt:lpstr>Our Goal in this Project</vt:lpstr>
      <vt:lpstr>Method</vt:lpstr>
      <vt:lpstr>Reference</vt:lpstr>
      <vt:lpstr>Measured Channels</vt:lpstr>
      <vt:lpstr>Measured Channels</vt:lpstr>
      <vt:lpstr>Measured Channels</vt:lpstr>
      <vt:lpstr>Screenshots of the Program</vt:lpstr>
      <vt:lpstr>Data Analysis</vt:lpstr>
      <vt:lpstr>Data Analysis</vt:lpstr>
      <vt:lpstr>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Lee</dc:creator>
  <cp:lastModifiedBy>Ting Lin</cp:lastModifiedBy>
  <cp:revision>21</cp:revision>
  <dcterms:created xsi:type="dcterms:W3CDTF">2018-03-17T23:56:25Z</dcterms:created>
  <dcterms:modified xsi:type="dcterms:W3CDTF">2018-03-23T00:57:48Z</dcterms:modified>
</cp:coreProperties>
</file>