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BRITISH AIRWAYS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 TO GAIN COMPANY INSIGHT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1B9CAF73-92E0-421B-9CBB-6CAF3850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D98FD14-3ECC-DAA8-9FDF-06F185E24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28" y="644525"/>
            <a:ext cx="3291840" cy="3291840"/>
          </a:xfrm>
          <a:prstGeom prst="rect">
            <a:avLst/>
          </a:prstGeom>
        </p:spPr>
      </p:pic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A6705D2C-3D75-4306-94DF-E75EE9F2D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6989E-EA7F-29CA-036D-EDAF4A0A7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01007" y="598805"/>
            <a:ext cx="4925290" cy="329184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BD8B49A-9599-29D4-AF42-072E5DA11BCB}"/>
              </a:ext>
            </a:extLst>
          </p:cNvPr>
          <p:cNvSpPr txBox="1">
            <a:spLocks/>
          </p:cNvSpPr>
          <p:nvPr/>
        </p:nvSpPr>
        <p:spPr>
          <a:xfrm>
            <a:off x="2288729" y="4489450"/>
            <a:ext cx="7614540" cy="2047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KEY INSIGHTS:</a:t>
            </a:r>
          </a:p>
          <a:p>
            <a:r>
              <a:rPr lang="en-US" sz="1800" dirty="0"/>
              <a:t>About 70% of the reviews </a:t>
            </a:r>
            <a:r>
              <a:rPr lang="en-US" sz="1800" dirty="0" err="1"/>
              <a:t>analysed</a:t>
            </a:r>
            <a:r>
              <a:rPr lang="en-US" sz="1800" dirty="0"/>
              <a:t> had a positive polarity (positive reviews)</a:t>
            </a:r>
          </a:p>
          <a:p>
            <a:r>
              <a:rPr lang="en-US" sz="1800" dirty="0"/>
              <a:t>About 30% of the reviews </a:t>
            </a:r>
            <a:r>
              <a:rPr lang="en-US" sz="1800" dirty="0" err="1"/>
              <a:t>analysed</a:t>
            </a:r>
            <a:r>
              <a:rPr lang="en-US" sz="1800" dirty="0"/>
              <a:t> had a positive polarity (positive reviews)</a:t>
            </a:r>
          </a:p>
          <a:p>
            <a:r>
              <a:rPr lang="en-US" sz="1800" dirty="0"/>
              <a:t>From the popular city in the reviews is London as shown in the word cloud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BRITISH AIRWAYS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Timileyin  Akintilo</cp:lastModifiedBy>
  <cp:revision>6</cp:revision>
  <dcterms:created xsi:type="dcterms:W3CDTF">2022-12-06T11:13:27Z</dcterms:created>
  <dcterms:modified xsi:type="dcterms:W3CDTF">2023-01-24T17:38:02Z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af2c44-2a68-44e7-8484-25c476ff5f6c_Enabled">
    <vt:lpwstr>true</vt:lpwstr>
  </property>
  <property fmtid="{D5CDD505-2E9C-101B-9397-08002B2CF9AE}" pid="3" name="MSIP_Label_e2af2c44-2a68-44e7-8484-25c476ff5f6c_SetDate">
    <vt:lpwstr>2023-01-24T17:23:32Z</vt:lpwstr>
  </property>
  <property fmtid="{D5CDD505-2E9C-101B-9397-08002B2CF9AE}" pid="4" name="MSIP_Label_e2af2c44-2a68-44e7-8484-25c476ff5f6c_Method">
    <vt:lpwstr>Privileged</vt:lpwstr>
  </property>
  <property fmtid="{D5CDD505-2E9C-101B-9397-08002B2CF9AE}" pid="5" name="MSIP_Label_e2af2c44-2a68-44e7-8484-25c476ff5f6c_Name">
    <vt:lpwstr>Public</vt:lpwstr>
  </property>
  <property fmtid="{D5CDD505-2E9C-101B-9397-08002B2CF9AE}" pid="6" name="MSIP_Label_e2af2c44-2a68-44e7-8484-25c476ff5f6c_SiteId">
    <vt:lpwstr>cd6683a6-aa85-46cf-aeea-92d4a1477009</vt:lpwstr>
  </property>
  <property fmtid="{D5CDD505-2E9C-101B-9397-08002B2CF9AE}" pid="7" name="MSIP_Label_e2af2c44-2a68-44e7-8484-25c476ff5f6c_ActionId">
    <vt:lpwstr>8250cfa6-f15a-468a-8126-d93a5816a4d6</vt:lpwstr>
  </property>
  <property fmtid="{D5CDD505-2E9C-101B-9397-08002B2CF9AE}" pid="8" name="MSIP_Label_e2af2c44-2a68-44e7-8484-25c476ff5f6c_ContentBits">
    <vt:lpwstr>0</vt:lpwstr>
  </property>
</Properties>
</file>