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2" r:id="rId5"/>
    <p:sldId id="273" r:id="rId6"/>
    <p:sldId id="274" r:id="rId7"/>
    <p:sldId id="275" r:id="rId8"/>
    <p:sldId id="276" r:id="rId9"/>
    <p:sldId id="267" r:id="rId10"/>
  </p:sldIdLst>
  <p:sldSz cx="6858000" cy="5143500"/>
  <p:notesSz cx="6858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45" d="100"/>
          <a:sy n="145" d="100"/>
        </p:scale>
        <p:origin x="158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AA3-4FA4-424B-87D0-41D4A29E94D7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064-1B51-481A-AE78-2518F589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227" y="562355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01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Calibri Light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io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552" y="498348"/>
            <a:ext cx="640715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1442847" y="1488693"/>
            <a:ext cx="4119753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pc="5" dirty="0"/>
              <a:t>Dacon _</a:t>
            </a:r>
            <a:r>
              <a:rPr lang="ko-KR" altLang="en-US" spc="5" dirty="0"/>
              <a:t>회 </a:t>
            </a:r>
            <a:r>
              <a:rPr lang="en-US" altLang="ko-KR" spc="5" dirty="0"/>
              <a:t>___ </a:t>
            </a:r>
            <a:r>
              <a:rPr lang="ko-KR" altLang="en-US" spc="5" dirty="0"/>
              <a:t>모델링 경진대회</a:t>
            </a:r>
            <a:endParaRPr spc="-285" dirty="0"/>
          </a:p>
        </p:txBody>
      </p:sp>
      <p:sp>
        <p:nvSpPr>
          <p:cNvPr id="12" name="object 12"/>
          <p:cNvSpPr txBox="1"/>
          <p:nvPr/>
        </p:nvSpPr>
        <p:spPr>
          <a:xfrm>
            <a:off x="2726888" y="3231515"/>
            <a:ext cx="1404578" cy="3308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spc="-135" dirty="0">
                <a:latin typeface="Dotum"/>
                <a:cs typeface="Dotum"/>
              </a:rPr>
              <a:t>_______ </a:t>
            </a:r>
            <a:r>
              <a:rPr sz="2000" spc="-180" dirty="0">
                <a:latin typeface="Dotum"/>
                <a:cs typeface="Dotum"/>
              </a:rPr>
              <a:t>팀</a:t>
            </a:r>
            <a:r>
              <a:rPr lang="ko-KR" altLang="en-US" sz="2000" spc="-180" dirty="0">
                <a:latin typeface="Dotum"/>
                <a:cs typeface="Dotum"/>
              </a:rPr>
              <a:t>명</a:t>
            </a:r>
            <a:endParaRPr sz="2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1432"/>
            <a:ext cx="3606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latin typeface="Malgun Gothic"/>
                <a:cs typeface="Malgun Gothic"/>
              </a:rPr>
              <a:t>목차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908" y="94640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9144">
            <a:solidFill>
              <a:srgbClr val="0177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584" y="1063878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148" y="2322576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80" h="498475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ln w="9143">
            <a:solidFill>
              <a:srgbClr val="018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129" y="2439416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148" y="369722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129" y="3814978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9896" y="591312"/>
            <a:ext cx="242163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817365" y="1086992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1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365" y="2471420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365" y="3855516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8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C43838BF-02E5-40CD-B5DB-FCBF7F55FFEC}"/>
              </a:ext>
            </a:extLst>
          </p:cNvPr>
          <p:cNvSpPr txBox="1"/>
          <p:nvPr/>
        </p:nvSpPr>
        <p:spPr>
          <a:xfrm>
            <a:off x="4548060" y="709704"/>
            <a:ext cx="1468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데이터 </a:t>
            </a:r>
            <a:r>
              <a:rPr lang="ko-KR" altLang="en-US" sz="12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전처리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EDA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BBEAD830-EFE7-4A54-87C9-5371B6DAB643}"/>
              </a:ext>
            </a:extLst>
          </p:cNvPr>
          <p:cNvSpPr txBox="1"/>
          <p:nvPr/>
        </p:nvSpPr>
        <p:spPr>
          <a:xfrm>
            <a:off x="4667045" y="2104271"/>
            <a:ext cx="1230974" cy="208026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모델 구축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검증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F51C0459-C0D5-42DB-9535-0A1853CC14FB}"/>
              </a:ext>
            </a:extLst>
          </p:cNvPr>
          <p:cNvSpPr txBox="1"/>
          <p:nvPr/>
        </p:nvSpPr>
        <p:spPr>
          <a:xfrm>
            <a:off x="4876800" y="3529932"/>
            <a:ext cx="897194" cy="261018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결과 및 결언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D2816-94E4-465D-A9A8-B4092BE7ADBF}"/>
              </a:ext>
            </a:extLst>
          </p:cNvPr>
          <p:cNvSpPr txBox="1"/>
          <p:nvPr/>
        </p:nvSpPr>
        <p:spPr>
          <a:xfrm>
            <a:off x="1109154" y="1047571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______________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9CDEA-BA6A-4DA0-8DB3-A91F964A2900}"/>
              </a:ext>
            </a:extLst>
          </p:cNvPr>
          <p:cNvSpPr txBox="1"/>
          <p:nvPr/>
        </p:nvSpPr>
        <p:spPr>
          <a:xfrm>
            <a:off x="1105509" y="2438146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______________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34CA0-94BE-45F0-8E99-0E7AEB1A0FF2}"/>
              </a:ext>
            </a:extLst>
          </p:cNvPr>
          <p:cNvSpPr txBox="1"/>
          <p:nvPr/>
        </p:nvSpPr>
        <p:spPr>
          <a:xfrm>
            <a:off x="1128154" y="3821671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______________</a:t>
            </a:r>
            <a:endParaRPr lang="ko-KR" altLang="en-US" dirty="0"/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B7C80B69-4F2E-4C30-AEA6-CDF076EA6C50}"/>
              </a:ext>
            </a:extLst>
          </p:cNvPr>
          <p:cNvSpPr txBox="1"/>
          <p:nvPr/>
        </p:nvSpPr>
        <p:spPr>
          <a:xfrm>
            <a:off x="4667045" y="2438146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667045" y="3787901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CBAF7EE7-20E6-4656-9875-41485F048E95}"/>
              </a:ext>
            </a:extLst>
          </p:cNvPr>
          <p:cNvSpPr txBox="1"/>
          <p:nvPr/>
        </p:nvSpPr>
        <p:spPr>
          <a:xfrm>
            <a:off x="4667045" y="1012485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100" b="1" spc="-5" dirty="0">
                <a:solidFill>
                  <a:srgbClr val="F1F1F1"/>
                </a:solidFill>
                <a:latin typeface="Trebuchet MS"/>
                <a:cs typeface="Trebuchet MS"/>
              </a:rPr>
              <a:t>_________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3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29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91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2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6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475176" y="196018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______________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38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2956"/>
            <a:ext cx="1005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rebuchet MS"/>
                <a:cs typeface="Trebuchet MS"/>
              </a:rPr>
              <a:t>THANK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5" dirty="0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2236124" y="1187505"/>
            <a:ext cx="2298747" cy="12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120</Words>
  <Application>Microsoft Office PowerPoint</Application>
  <PresentationFormat>사용자 지정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Dotum</vt:lpstr>
      <vt:lpstr>맑은 고딕</vt:lpstr>
      <vt:lpstr>맑은 고딕</vt:lpstr>
      <vt:lpstr>Arial</vt:lpstr>
      <vt:lpstr>Calibri</vt:lpstr>
      <vt:lpstr>Calibri Light</vt:lpstr>
      <vt:lpstr>Comic Sans MS</vt:lpstr>
      <vt:lpstr>Trebuchet MS</vt:lpstr>
      <vt:lpstr>Office Theme</vt:lpstr>
      <vt:lpstr>Dacon _회 ___ 모델링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김 국진</cp:lastModifiedBy>
  <cp:revision>2</cp:revision>
  <dcterms:created xsi:type="dcterms:W3CDTF">2019-11-05T08:15:17Z</dcterms:created>
  <dcterms:modified xsi:type="dcterms:W3CDTF">2019-11-05T08:32:19Z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2019-07-28T00:00:00Z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2019-11-05T00:00:00Z</vt:filetime>
  </property>
</Properties>
</file>