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B0600000101010101" charset="-127"/>
      <p:regular r:id="rId9"/>
      <p:bold r:id="rId10"/>
      <p:italic r:id="rId11"/>
      <p:boldItalic r:id="rId12"/>
    </p:embeddedFont>
    <p:embeddedFont>
      <p:font typeface="Montserrat" panose="020B0600000101010101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D39F97-98C2-4550-87CF-7756F469540A}">
  <a:tblStyle styleId="{42D39F97-98C2-4550-87CF-7756F46954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81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790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245602" y="1386243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b="1" dirty="0"/>
              <a:t>Toxic Comment Classification </a:t>
            </a:r>
            <a:endParaRPr sz="40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b="1" dirty="0"/>
              <a:t>최종발표 </a:t>
            </a:r>
            <a:endParaRPr sz="4000" b="1" dirty="0"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1060173" y="3785777"/>
            <a:ext cx="7554111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000" dirty="0">
                <a:solidFill>
                  <a:schemeClr val="bg1"/>
                </a:solidFill>
              </a:rPr>
              <a:t>(김지현, 이상열, 윤상필, 박희준, 오영택)</a:t>
            </a:r>
            <a:endParaRPr sz="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473263"/>
            <a:ext cx="7038900" cy="633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Overview</a:t>
            </a:r>
            <a:endParaRPr b="1" dirty="0"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18225" y="1478125"/>
            <a:ext cx="6396300" cy="30345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solidFill>
                  <a:srgbClr val="FFFFFF"/>
                </a:solidFill>
              </a:rPr>
              <a:t>In this competition, you’re challenged to build </a:t>
            </a:r>
            <a:r>
              <a:rPr lang="ko" sz="1500" b="1" dirty="0">
                <a:solidFill>
                  <a:srgbClr val="FFFFFF"/>
                </a:solidFill>
              </a:rPr>
              <a:t>a multi-headed model</a:t>
            </a:r>
            <a:r>
              <a:rPr lang="ko" sz="1500" dirty="0">
                <a:solidFill>
                  <a:srgbClr val="FFFFFF"/>
                </a:solidFill>
              </a:rPr>
              <a:t> that’s capable of </a:t>
            </a:r>
            <a:r>
              <a:rPr lang="ko" sz="1500" b="1" dirty="0">
                <a:solidFill>
                  <a:srgbClr val="FFFFFF"/>
                </a:solidFill>
              </a:rPr>
              <a:t>detecting different types of of toxicity</a:t>
            </a:r>
            <a:r>
              <a:rPr lang="ko" sz="1500" dirty="0">
                <a:solidFill>
                  <a:srgbClr val="FFFFFF"/>
                </a:solidFill>
              </a:rPr>
              <a:t> like threats, obscenity, insults, and identity-based hate better than Perspective’s current models. You’ll be using </a:t>
            </a:r>
            <a:r>
              <a:rPr lang="ko" sz="1500" b="1" dirty="0">
                <a:solidFill>
                  <a:srgbClr val="FFFFFF"/>
                </a:solidFill>
              </a:rPr>
              <a:t>a dataset of comments from Wikipedia’s talk page edits</a:t>
            </a:r>
            <a:r>
              <a:rPr lang="ko" sz="1500" dirty="0" smtClean="0">
                <a:solidFill>
                  <a:srgbClr val="FFFFFF"/>
                </a:solidFill>
              </a:rPr>
              <a:t>.</a:t>
            </a:r>
            <a:endParaRPr sz="1400" dirty="0">
              <a:solidFill>
                <a:srgbClr val="FFFFFF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b="1" dirty="0">
                <a:solidFill>
                  <a:srgbClr val="FFFFFF"/>
                </a:solidFill>
              </a:rPr>
              <a:t>Evaluation:</a:t>
            </a:r>
            <a:endParaRPr sz="1400" b="1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ko" sz="1400" dirty="0" smtClean="0">
                <a:solidFill>
                  <a:srgbClr val="FFFFFF"/>
                </a:solidFill>
              </a:rPr>
              <a:t>the </a:t>
            </a:r>
            <a:r>
              <a:rPr lang="ko" sz="1400" dirty="0">
                <a:solidFill>
                  <a:srgbClr val="FFFFFF"/>
                </a:solidFill>
              </a:rPr>
              <a:t>mean column-wise ROC AUC </a:t>
            </a:r>
            <a:endParaRPr sz="1400" dirty="0">
              <a:solidFill>
                <a:srgbClr val="FFFFFF"/>
              </a:solidFill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4525" y="1635539"/>
            <a:ext cx="2061150" cy="20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929820" cy="680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Data </a:t>
            </a:r>
            <a:endParaRPr b="1"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1264975" y="1196489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" sz="1400" b="1" dirty="0"/>
              <a:t>id :  </a:t>
            </a:r>
            <a:r>
              <a:rPr lang="ko" sz="1400" dirty="0"/>
              <a:t>the unique Id of comment with hash format </a:t>
            </a:r>
            <a:endParaRPr lang="en-US" altLang="ko" sz="1400" dirty="0" smtClean="0"/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" sz="1400" b="1" dirty="0" smtClean="0"/>
              <a:t>comment_text </a:t>
            </a:r>
            <a:r>
              <a:rPr lang="ko" sz="1400" b="1" dirty="0"/>
              <a:t>:  </a:t>
            </a:r>
            <a:r>
              <a:rPr lang="ko" sz="1400" dirty="0"/>
              <a:t>The actual text contents </a:t>
            </a:r>
            <a:endParaRPr lang="en-US" altLang="ko" sz="1400" dirty="0" smtClean="0"/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" sz="1400" b="1" dirty="0" smtClean="0"/>
              <a:t>toxic</a:t>
            </a:r>
            <a:r>
              <a:rPr lang="ko" sz="1400" b="1" dirty="0"/>
              <a:t>, severe_toxic, obscene, threat, insult, identity_hate :</a:t>
            </a:r>
            <a:r>
              <a:rPr lang="ko" sz="1400" dirty="0"/>
              <a:t> the labels of comments</a:t>
            </a:r>
            <a:endParaRPr sz="1400" dirty="0"/>
          </a:p>
          <a:p>
            <a:pPr marL="171450" indent="-171450">
              <a:lnSpc>
                <a:spcPct val="170000"/>
              </a:lnSpc>
              <a:spcBef>
                <a:spcPts val="1600"/>
              </a:spcBef>
              <a:buFont typeface="Wingdings" panose="05000000000000000000" pitchFamily="2" charset="2"/>
              <a:buChar char="§"/>
            </a:pPr>
            <a:r>
              <a:rPr lang="ko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Total number of comments in </a:t>
            </a:r>
            <a:r>
              <a:rPr lang="ko" sz="11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ko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1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training </a:t>
            </a:r>
            <a:r>
              <a:rPr lang="ko" sz="1100" b="1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altLang="ko" sz="1100" b="1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1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159571</a:t>
            </a:r>
            <a:endParaRPr sz="11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indent="-17145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Total number of comments in </a:t>
            </a:r>
            <a:r>
              <a:rPr lang="ko" sz="11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ko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1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lang="ko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100" b="1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altLang="ko" sz="1100" b="1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1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153164</a:t>
            </a:r>
            <a:endParaRPr sz="11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graphicFrame>
        <p:nvGraphicFramePr>
          <p:cNvPr id="149" name="Shape 149"/>
          <p:cNvGraphicFramePr/>
          <p:nvPr>
            <p:extLst>
              <p:ext uri="{D42A27DB-BD31-4B8C-83A1-F6EECF244321}">
                <p14:modId xmlns:p14="http://schemas.microsoft.com/office/powerpoint/2010/main" val="2515612838"/>
              </p:ext>
            </p:extLst>
          </p:nvPr>
        </p:nvGraphicFramePr>
        <p:xfrm>
          <a:off x="1232450" y="2796539"/>
          <a:ext cx="6810180" cy="2210839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{42D39F97-98C2-4550-87CF-7756F469540A}</a:tableStyleId>
              </a:tblPr>
              <a:tblGrid>
                <a:gridCol w="249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1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64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1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9581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id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 dirty="0">
                          <a:highlight>
                            <a:srgbClr val="FFFFFF"/>
                          </a:highlight>
                        </a:rPr>
                        <a:t>comment_text</a:t>
                      </a:r>
                      <a:endParaRPr sz="800" dirty="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toxic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 dirty="0">
                          <a:highlight>
                            <a:srgbClr val="FFFFFF"/>
                          </a:highlight>
                        </a:rPr>
                        <a:t>severe_toxic</a:t>
                      </a:r>
                      <a:endParaRPr sz="800" dirty="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obscene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threat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insult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identity_hate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342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0000997932d777bf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Explanation\nWhy the edits made under my usern...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342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1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000103f0d9cfb60f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D'aww! He matches this background colour I'm s...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342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2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000113f07ec002fd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Hey man, I'm really not trying to edit war. It...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342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3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0001b41b1c6bb37e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"\nMore\nI can't make any real suggestions on ...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342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4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0001d958c54c6e35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You, sir, are my hero. Any chance you remember...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0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ko" sz="800" dirty="0">
                          <a:highlight>
                            <a:srgbClr val="FFFFFF"/>
                          </a:highlight>
                        </a:rPr>
                        <a:t>0</a:t>
                      </a:r>
                      <a:endParaRPr sz="800" dirty="0">
                        <a:highlight>
                          <a:srgbClr val="FFFFFF"/>
                        </a:highlight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267020" y="668070"/>
            <a:ext cx="7198800" cy="619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Character Based Sentence Length Dist.</a:t>
            </a:r>
            <a:endParaRPr b="1" dirty="0"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954600" y="1430390"/>
            <a:ext cx="7038900" cy="543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mean-train 394.07 std-train 590.72 mean-test 364.88 std-test 592.49 max-train 5000.00 max-test 5000.00</a:t>
            </a:r>
            <a:endParaRPr sz="105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766" y="1973580"/>
            <a:ext cx="7654633" cy="2964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1034733" y="14532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mean-train 67.27 std-train 99.23 mean-test 61.61 std-test 98.96 max-train 1411.00 max-test 2321.00</a:t>
            </a:r>
            <a:endParaRPr sz="105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946" y="1973580"/>
            <a:ext cx="7670874" cy="29184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54"/>
          <p:cNvSpPr txBox="1">
            <a:spLocks/>
          </p:cNvSpPr>
          <p:nvPr/>
        </p:nvSpPr>
        <p:spPr>
          <a:xfrm>
            <a:off x="1267020" y="668070"/>
            <a:ext cx="7198800" cy="61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b="1" dirty="0" smtClean="0"/>
              <a:t>Word Based Sentence Length Dist.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1034733" y="14532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en-US" altLang="ko-KR" b="1" dirty="0" smtClean="0"/>
              <a:t>Requirements:</a:t>
            </a:r>
            <a:endParaRPr lang="en-US" altLang="ko-K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tensorflow-gpu</a:t>
            </a:r>
            <a:r>
              <a:rPr lang="en-US" altLang="ko-KR" dirty="0" smtClean="0"/>
              <a:t> == 1.6.0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keras</a:t>
            </a:r>
            <a:r>
              <a:rPr lang="en-US" altLang="ko-KR" dirty="0" smtClean="0"/>
              <a:t> == 2.1.5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146050" indent="0">
              <a:buNone/>
            </a:pPr>
            <a:r>
              <a:rPr lang="en-US" altLang="ko-KR" b="1" dirty="0" err="1" smtClean="0"/>
              <a:t>Pretrained</a:t>
            </a:r>
            <a:r>
              <a:rPr lang="en-US" altLang="ko-KR" b="1" dirty="0" smtClean="0"/>
              <a:t> Word </a:t>
            </a:r>
            <a:r>
              <a:rPr lang="en-US" altLang="ko-KR" b="1" dirty="0" err="1" smtClean="0"/>
              <a:t>Embeddings</a:t>
            </a:r>
            <a:r>
              <a:rPr lang="en-US" altLang="ko-KR" b="1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 smtClean="0"/>
              <a:t>FastText:crawl-300d-2M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 smtClean="0"/>
              <a:t>Glove:glove.840B.300d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" name="Shape 154"/>
          <p:cNvSpPr txBox="1">
            <a:spLocks/>
          </p:cNvSpPr>
          <p:nvPr/>
        </p:nvSpPr>
        <p:spPr>
          <a:xfrm>
            <a:off x="1267020" y="668070"/>
            <a:ext cx="7198800" cy="61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b="1" dirty="0" smtClean="0"/>
              <a:t>Modeling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950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277</Words>
  <Application>Microsoft Office PowerPoint</Application>
  <PresentationFormat>화면 슬라이드 쇼(16:9)</PresentationFormat>
  <Paragraphs>78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Wingdings</vt:lpstr>
      <vt:lpstr>Lato</vt:lpstr>
      <vt:lpstr>Montserrat</vt:lpstr>
      <vt:lpstr>Focus</vt:lpstr>
      <vt:lpstr>Toxic Comment Classification  최종발표 </vt:lpstr>
      <vt:lpstr>Overview</vt:lpstr>
      <vt:lpstr>Data </vt:lpstr>
      <vt:lpstr>Character Based Sentence Length Dist.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 Comment Classification  최종발표</dc:title>
  <dc:creator>YEONGTAEK OH</dc:creator>
  <cp:lastModifiedBy>YEONGTAEK OH</cp:lastModifiedBy>
  <cp:revision>5</cp:revision>
  <dcterms:modified xsi:type="dcterms:W3CDTF">2018-04-13T08:29:16Z</dcterms:modified>
</cp:coreProperties>
</file>