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6" r:id="rId4"/>
    <p:sldId id="267" r:id="rId5"/>
    <p:sldId id="268" r:id="rId6"/>
    <p:sldId id="260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407" autoAdjust="0"/>
  </p:normalViewPr>
  <p:slideViewPr>
    <p:cSldViewPr>
      <p:cViewPr varScale="1">
        <p:scale>
          <a:sx n="144" d="100"/>
          <a:sy n="144" d="100"/>
        </p:scale>
        <p:origin x="630" y="114"/>
      </p:cViewPr>
      <p:guideLst>
        <p:guide orient="horz" pos="5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4936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395-5B39-49C6-9E42-6E61D338186D}" type="datetimeFigureOut">
              <a:rPr lang="zh-CN" altLang="en-US" smtClean="0"/>
              <a:pPr/>
              <a:t>2018/8/15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F5274-F4FF-44CE-AB7C-BB0E9BB51B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08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047C7-5719-499B-863C-38F90E72BFFD}" type="datetimeFigureOut">
              <a:rPr lang="zh-CN" altLang="en-US" smtClean="0"/>
              <a:pPr/>
              <a:t>2018/8/15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1F17C-E28F-495F-ADC7-F58DBF2FF3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3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251520" y="1305794"/>
            <a:ext cx="8856984" cy="60374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1520" y="2166496"/>
            <a:ext cx="8712968" cy="535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F29E28-3383-EC4B-8CEE-64C78C70C2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746024"/>
            <a:ext cx="2388229" cy="985966"/>
          </a:xfrm>
          <a:prstGeom prst="rect">
            <a:avLst/>
          </a:prstGeom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1520" y="205979"/>
            <a:ext cx="8424936" cy="4935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51520" y="915566"/>
            <a:ext cx="8640960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B313482-0071-1142-AF54-63A6BE03E425}"/>
              </a:ext>
            </a:extLst>
          </p:cNvPr>
          <p:cNvGrpSpPr/>
          <p:nvPr userDrawn="1"/>
        </p:nvGrpSpPr>
        <p:grpSpPr>
          <a:xfrm>
            <a:off x="7740352" y="4443958"/>
            <a:ext cx="1235173" cy="540797"/>
            <a:chOff x="7740352" y="4443958"/>
            <a:chExt cx="1235173" cy="540797"/>
          </a:xfrm>
        </p:grpSpPr>
        <p:sp>
          <p:nvSpPr>
            <p:cNvPr id="4" name="矩形 3"/>
            <p:cNvSpPr/>
            <p:nvPr userDrawn="1"/>
          </p:nvSpPr>
          <p:spPr>
            <a:xfrm>
              <a:off x="7740352" y="4443958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C832BA5-0115-4D4E-89B0-C288AC9F0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4474821"/>
              <a:ext cx="1235173" cy="509934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77E86F90-C034-AE42-A96C-4017F6EF3D13}"/>
              </a:ext>
            </a:extLst>
          </p:cNvPr>
          <p:cNvSpPr>
            <a:spLocks/>
          </p:cNvSpPr>
          <p:nvPr userDrawn="1"/>
        </p:nvSpPr>
        <p:spPr>
          <a:xfrm>
            <a:off x="342000" y="771550"/>
            <a:ext cx="8460000" cy="1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>
            <a:extLst>
              <a:ext uri="{FF2B5EF4-FFF2-40B4-BE49-F238E27FC236}">
                <a16:creationId xmlns:a16="http://schemas.microsoft.com/office/drawing/2014/main" id="{37E1FE39-26AF-3A45-906C-07E56C92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4520018"/>
            <a:ext cx="1828800" cy="365125"/>
          </a:xfrm>
          <a:prstGeom prst="rect">
            <a:avLst/>
          </a:prstGeom>
        </p:spPr>
        <p:txBody>
          <a:bodyPr/>
          <a:lstStyle/>
          <a:p>
            <a:fld id="{E464397B-F195-431B-A77B-CBC18328D7B0}" type="datetimeFigureOut">
              <a:rPr lang="zh-CN" altLang="en-US" smtClean="0"/>
              <a:pPr/>
              <a:t>2018/8/15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D7B2146-1535-844F-B761-CC457D0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3750" y="4520018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0C92930-71B6-2946-8BD0-E51BC6D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2752" y="4520018"/>
            <a:ext cx="1388409" cy="365125"/>
          </a:xfrm>
          <a:prstGeom prst="rect">
            <a:avLst/>
          </a:prstGeom>
        </p:spPr>
        <p:txBody>
          <a:bodyPr/>
          <a:lstStyle/>
          <a:p>
            <a:fld id="{2839E2FB-3EE6-4A4E-A817-6C756F0D9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3">
            <a:extLst>
              <a:ext uri="{FF2B5EF4-FFF2-40B4-BE49-F238E27FC236}">
                <a16:creationId xmlns:a16="http://schemas.microsoft.com/office/drawing/2014/main" id="{8701150E-67F6-7642-9634-83C2E3F0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491630"/>
            <a:ext cx="5256584" cy="576064"/>
          </a:xfrm>
        </p:spPr>
        <p:txBody>
          <a:bodyPr>
            <a:normAutofit/>
          </a:bodyPr>
          <a:lstStyle/>
          <a:p>
            <a:r>
              <a:rPr lang="en-US" altLang="zh-Hans" sz="2800" dirty="0"/>
              <a:t>Temporal Action Proposals</a:t>
            </a:r>
            <a:endParaRPr lang="zh-CN" altLang="en-US" sz="2800" dirty="0"/>
          </a:p>
        </p:txBody>
      </p:sp>
      <p:sp>
        <p:nvSpPr>
          <p:cNvPr id="13" name="副标题 5">
            <a:extLst>
              <a:ext uri="{FF2B5EF4-FFF2-40B4-BE49-F238E27FC236}">
                <a16:creationId xmlns:a16="http://schemas.microsoft.com/office/drawing/2014/main" id="{5EB24729-4A93-4C4B-AA5F-BA3167710F92}"/>
              </a:ext>
            </a:extLst>
          </p:cNvPr>
          <p:cNvSpPr txBox="1">
            <a:spLocks/>
          </p:cNvSpPr>
          <p:nvPr/>
        </p:nvSpPr>
        <p:spPr>
          <a:xfrm>
            <a:off x="2699792" y="2931790"/>
            <a:ext cx="2448272" cy="5052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视频分析组  王影影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Dataset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3568" y="1203598"/>
            <a:ext cx="5960369" cy="316835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2563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 </a:t>
            </a:r>
            <a:r>
              <a:rPr lang="en-US" sz="2000" dirty="0" err="1" smtClean="0"/>
              <a:t>ActivityNet</a:t>
            </a:r>
            <a:r>
              <a:rPr lang="en-US" sz="2000" dirty="0" smtClean="0"/>
              <a:t> Version 1.3 dataset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training:      9152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validation:   4500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test:             4598(no annotation)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r>
              <a:rPr lang="en-US" sz="2000" dirty="0" smtClean="0"/>
              <a:t>THUMOS Challenge 2014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training</a:t>
            </a:r>
            <a:r>
              <a:rPr lang="zh-CN" altLang="en-US" sz="2000" dirty="0" smtClean="0"/>
              <a:t>：    </a:t>
            </a:r>
            <a:r>
              <a:rPr lang="en-US" sz="2000" dirty="0" smtClean="0"/>
              <a:t>13320(trimmed)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validation:   1010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  test:             need password</a:t>
            </a:r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Metric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3568" y="1203598"/>
            <a:ext cx="7848872" cy="2736304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AUC： area under the AR-AN </a:t>
            </a:r>
            <a:r>
              <a:rPr lang="en-US" altLang="zh-CN" sz="2000" dirty="0" smtClean="0"/>
              <a:t>curve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AR</a:t>
            </a:r>
            <a:r>
              <a:rPr lang="en-US" sz="2000" dirty="0"/>
              <a:t>：   </a:t>
            </a:r>
            <a:r>
              <a:rPr lang="en-US" sz="2000" dirty="0" smtClean="0"/>
              <a:t> Average </a:t>
            </a:r>
            <a:r>
              <a:rPr lang="en-US" sz="2000" dirty="0"/>
              <a:t>Recall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             </a:t>
            </a:r>
            <a:r>
              <a:rPr lang="en-US" sz="2000" dirty="0" smtClean="0"/>
              <a:t>mean </a:t>
            </a:r>
            <a:r>
              <a:rPr lang="en-US" sz="2000" dirty="0"/>
              <a:t>of all recall values using </a:t>
            </a:r>
            <a:r>
              <a:rPr lang="en-US" sz="2000" dirty="0" err="1" smtClean="0"/>
              <a:t>tIoU</a:t>
            </a:r>
            <a:r>
              <a:rPr lang="en-US" sz="2000" dirty="0"/>
              <a:t> </a:t>
            </a:r>
            <a:r>
              <a:rPr lang="en-US" sz="2000" dirty="0" smtClean="0"/>
              <a:t>0.5:0.05:0.9(or 0.95)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AN：   Average Number of Proposals per Video</a:t>
            </a:r>
          </a:p>
          <a:p>
            <a:pPr marL="0" indent="0">
              <a:buNone/>
            </a:pPr>
            <a:r>
              <a:rPr lang="en-US" sz="2000" dirty="0"/>
              <a:t>              </a:t>
            </a:r>
            <a:r>
              <a:rPr lang="en-US" sz="2000" dirty="0" smtClean="0"/>
              <a:t>proposals / videos in testing subset 1:1:100</a:t>
            </a:r>
          </a:p>
        </p:txBody>
      </p:sp>
    </p:spTree>
    <p:extLst>
      <p:ext uri="{BB962C8B-B14F-4D97-AF65-F5344CB8AC3E}">
        <p14:creationId xmlns:p14="http://schemas.microsoft.com/office/powerpoint/2010/main" val="17309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3568" y="1203598"/>
            <a:ext cx="7848872" cy="1872208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SST: Single-Stream Temporal Action </a:t>
            </a:r>
            <a:r>
              <a:rPr lang="en-US" altLang="zh-CN" sz="2000" dirty="0" smtClean="0"/>
              <a:t>Proposals (CVPR2017)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BSN</a:t>
            </a:r>
            <a:r>
              <a:rPr lang="en-US" sz="2000" dirty="0"/>
              <a:t>: Boundary Sensitive Network for Temporal </a:t>
            </a:r>
            <a:r>
              <a:rPr lang="en-US" sz="2000" dirty="0" smtClean="0"/>
              <a:t>Action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Proposal Generation (ECCV2018)</a:t>
            </a:r>
          </a:p>
        </p:txBody>
      </p:sp>
    </p:spTree>
    <p:extLst>
      <p:ext uri="{BB962C8B-B14F-4D97-AF65-F5344CB8AC3E}">
        <p14:creationId xmlns:p14="http://schemas.microsoft.com/office/powerpoint/2010/main" val="2464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SST</a:t>
            </a:r>
            <a:endParaRPr lang="zh-CN" altLang="en-US" b="1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3568" y="1203598"/>
            <a:ext cx="7848872" cy="1872208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defTabSz="914400" rtl="0" eaLnBrk="1" latinLnBrk="0" hangingPunct="1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/>
              <a:t>SST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530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76</Words>
  <Application>Microsoft Office PowerPoint</Application>
  <PresentationFormat>全屏显示(16:9)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Microsoft YaHei</vt:lpstr>
      <vt:lpstr>Microsoft YaHei</vt:lpstr>
      <vt:lpstr>Arial</vt:lpstr>
      <vt:lpstr>Calibri</vt:lpstr>
      <vt:lpstr>Office 主题</vt:lpstr>
      <vt:lpstr>Temporal Action Proposals</vt:lpstr>
      <vt:lpstr>Dataset</vt:lpstr>
      <vt:lpstr>Evaluation Metric</vt:lpstr>
      <vt:lpstr>Paper</vt:lpstr>
      <vt:lpstr>SST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请在此处输入封面主标题</dc:title>
  <dc:creator>zhangkangyi</dc:creator>
  <cp:lastModifiedBy>王影影（wangyingying02）-技术产品中心</cp:lastModifiedBy>
  <cp:revision>123</cp:revision>
  <dcterms:created xsi:type="dcterms:W3CDTF">2015-09-21T02:13:28Z</dcterms:created>
  <dcterms:modified xsi:type="dcterms:W3CDTF">2018-08-16T02:48:47Z</dcterms:modified>
</cp:coreProperties>
</file>