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7" r:id="rId2"/>
    <p:sldMasterId id="2147483665" r:id="rId3"/>
  </p:sldMasterIdLst>
  <p:notesMasterIdLst>
    <p:notesMasterId r:id="rId9"/>
  </p:notesMasterIdLst>
  <p:sldIdLst>
    <p:sldId id="256" r:id="rId4"/>
    <p:sldId id="257" r:id="rId5"/>
    <p:sldId id="292" r:id="rId6"/>
    <p:sldId id="296" r:id="rId7"/>
    <p:sldId id="273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15" autoAdjust="0"/>
    <p:restoredTop sz="81004" autoAdjust="0"/>
  </p:normalViewPr>
  <p:slideViewPr>
    <p:cSldViewPr>
      <p:cViewPr varScale="1">
        <p:scale>
          <a:sx n="77" d="100"/>
          <a:sy n="77" d="100"/>
        </p:scale>
        <p:origin x="-11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9234B5D-7D7A-41FF-8A15-2C4294D1D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8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649F4-E15E-409E-9586-80AE1F4571C0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45024-5C81-451C-84C1-E7F656C8120B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1B2CD-E914-43FC-A8EC-4627834D4629}" type="slidenum">
              <a:rPr lang="en-US"/>
              <a:pPr/>
              <a:t>5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E87F162-C87E-483B-9BF5-C5E64177A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DE2AA-FA26-4CC0-8004-BC93B771A0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75C8B-2AC9-46ED-8414-F2F27E5300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0" y="0"/>
            <a:ext cx="9140825" cy="6851650"/>
            <a:chOff x="0" y="0"/>
            <a:chExt cx="5758" cy="4316"/>
          </a:xfrm>
        </p:grpSpPr>
        <p:sp>
          <p:nvSpPr>
            <p:cNvPr id="32771" name="Freeform 3"/>
            <p:cNvSpPr>
              <a:spLocks/>
            </p:cNvSpPr>
            <p:nvPr/>
          </p:nvSpPr>
          <p:spPr bwMode="hidden">
            <a:xfrm>
              <a:off x="1812" y="2811"/>
              <a:ext cx="3946" cy="1505"/>
            </a:xfrm>
            <a:custGeom>
              <a:avLst/>
              <a:gdLst/>
              <a:ahLst/>
              <a:cxnLst>
                <a:cxn ang="0">
                  <a:pos x="149" y="1505"/>
                </a:cxn>
                <a:cxn ang="0">
                  <a:pos x="687" y="1331"/>
                </a:cxn>
                <a:cxn ang="0">
                  <a:pos x="1213" y="1157"/>
                </a:cxn>
                <a:cxn ang="0">
                  <a:pos x="1728" y="977"/>
                </a:cxn>
                <a:cxn ang="0">
                  <a:pos x="2218" y="792"/>
                </a:cxn>
                <a:cxn ang="0">
                  <a:pos x="2457" y="696"/>
                </a:cxn>
                <a:cxn ang="0">
                  <a:pos x="2690" y="606"/>
                </a:cxn>
                <a:cxn ang="0">
                  <a:pos x="2918" y="510"/>
                </a:cxn>
                <a:cxn ang="0">
                  <a:pos x="3139" y="420"/>
                </a:cxn>
                <a:cxn ang="0">
                  <a:pos x="3348" y="324"/>
                </a:cxn>
                <a:cxn ang="0">
                  <a:pos x="3551" y="234"/>
                </a:cxn>
                <a:cxn ang="0">
                  <a:pos x="3749" y="138"/>
                </a:cxn>
                <a:cxn ang="0">
                  <a:pos x="3934" y="48"/>
                </a:cxn>
                <a:cxn ang="0">
                  <a:pos x="3934" y="0"/>
                </a:cxn>
                <a:cxn ang="0">
                  <a:pos x="3743" y="96"/>
                </a:cxn>
                <a:cxn ang="0">
                  <a:pos x="3539" y="192"/>
                </a:cxn>
                <a:cxn ang="0">
                  <a:pos x="3330" y="288"/>
                </a:cxn>
                <a:cxn ang="0">
                  <a:pos x="3115" y="384"/>
                </a:cxn>
                <a:cxn ang="0">
                  <a:pos x="2888" y="480"/>
                </a:cxn>
                <a:cxn ang="0">
                  <a:pos x="2654" y="576"/>
                </a:cxn>
                <a:cxn ang="0">
                  <a:pos x="2409" y="672"/>
                </a:cxn>
                <a:cxn ang="0">
                  <a:pos x="2164" y="768"/>
                </a:cxn>
                <a:cxn ang="0">
                  <a:pos x="1907" y="864"/>
                </a:cxn>
                <a:cxn ang="0">
                  <a:pos x="1650" y="960"/>
                </a:cxn>
                <a:cxn ang="0">
                  <a:pos x="1112" y="1145"/>
                </a:cxn>
                <a:cxn ang="0">
                  <a:pos x="562" y="1331"/>
                </a:cxn>
                <a:cxn ang="0">
                  <a:pos x="0" y="1505"/>
                </a:cxn>
                <a:cxn ang="0">
                  <a:pos x="149" y="1505"/>
                </a:cxn>
                <a:cxn ang="0">
                  <a:pos x="149" y="1505"/>
                </a:cxn>
              </a:cxnLst>
              <a:rect l="0" t="0" r="r" b="b"/>
              <a:pathLst>
                <a:path w="3934" h="1505">
                  <a:moveTo>
                    <a:pt x="149" y="1505"/>
                  </a:moveTo>
                  <a:lnTo>
                    <a:pt x="687" y="1331"/>
                  </a:lnTo>
                  <a:lnTo>
                    <a:pt x="1213" y="1157"/>
                  </a:lnTo>
                  <a:lnTo>
                    <a:pt x="1728" y="977"/>
                  </a:lnTo>
                  <a:lnTo>
                    <a:pt x="2218" y="792"/>
                  </a:lnTo>
                  <a:lnTo>
                    <a:pt x="2457" y="696"/>
                  </a:lnTo>
                  <a:lnTo>
                    <a:pt x="2690" y="606"/>
                  </a:lnTo>
                  <a:lnTo>
                    <a:pt x="2918" y="510"/>
                  </a:lnTo>
                  <a:lnTo>
                    <a:pt x="3139" y="420"/>
                  </a:lnTo>
                  <a:lnTo>
                    <a:pt x="3348" y="324"/>
                  </a:lnTo>
                  <a:lnTo>
                    <a:pt x="3551" y="234"/>
                  </a:lnTo>
                  <a:lnTo>
                    <a:pt x="3749" y="138"/>
                  </a:lnTo>
                  <a:lnTo>
                    <a:pt x="3934" y="48"/>
                  </a:lnTo>
                  <a:lnTo>
                    <a:pt x="3934" y="0"/>
                  </a:lnTo>
                  <a:lnTo>
                    <a:pt x="3743" y="96"/>
                  </a:lnTo>
                  <a:lnTo>
                    <a:pt x="3539" y="192"/>
                  </a:lnTo>
                  <a:lnTo>
                    <a:pt x="3330" y="288"/>
                  </a:lnTo>
                  <a:lnTo>
                    <a:pt x="3115" y="384"/>
                  </a:lnTo>
                  <a:lnTo>
                    <a:pt x="2888" y="480"/>
                  </a:lnTo>
                  <a:lnTo>
                    <a:pt x="2654" y="576"/>
                  </a:lnTo>
                  <a:lnTo>
                    <a:pt x="2409" y="672"/>
                  </a:lnTo>
                  <a:lnTo>
                    <a:pt x="2164" y="768"/>
                  </a:lnTo>
                  <a:lnTo>
                    <a:pt x="1907" y="864"/>
                  </a:lnTo>
                  <a:lnTo>
                    <a:pt x="1650" y="960"/>
                  </a:lnTo>
                  <a:lnTo>
                    <a:pt x="1112" y="1145"/>
                  </a:lnTo>
                  <a:lnTo>
                    <a:pt x="562" y="1331"/>
                  </a:lnTo>
                  <a:lnTo>
                    <a:pt x="0" y="1505"/>
                  </a:lnTo>
                  <a:lnTo>
                    <a:pt x="149" y="1505"/>
                  </a:lnTo>
                  <a:lnTo>
                    <a:pt x="149" y="150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2" name="Freeform 4"/>
            <p:cNvSpPr>
              <a:spLocks/>
            </p:cNvSpPr>
            <p:nvPr/>
          </p:nvSpPr>
          <p:spPr bwMode="hidden">
            <a:xfrm>
              <a:off x="4025" y="3627"/>
              <a:ext cx="1733" cy="689"/>
            </a:xfrm>
            <a:custGeom>
              <a:avLst/>
              <a:gdLst/>
              <a:ahLst/>
              <a:cxnLst>
                <a:cxn ang="0">
                  <a:pos x="132" y="689"/>
                </a:cxn>
                <a:cxn ang="0">
                  <a:pos x="550" y="527"/>
                </a:cxn>
                <a:cxn ang="0">
                  <a:pos x="963" y="365"/>
                </a:cxn>
                <a:cxn ang="0">
                  <a:pos x="1160" y="287"/>
                </a:cxn>
                <a:cxn ang="0">
                  <a:pos x="1357" y="203"/>
                </a:cxn>
                <a:cxn ang="0">
                  <a:pos x="1549" y="126"/>
                </a:cxn>
                <a:cxn ang="0">
                  <a:pos x="1728" y="48"/>
                </a:cxn>
                <a:cxn ang="0">
                  <a:pos x="1728" y="0"/>
                </a:cxn>
                <a:cxn ang="0">
                  <a:pos x="1531" y="84"/>
                </a:cxn>
                <a:cxn ang="0">
                  <a:pos x="1327" y="167"/>
                </a:cxn>
                <a:cxn ang="0">
                  <a:pos x="1118" y="257"/>
                </a:cxn>
                <a:cxn ang="0">
                  <a:pos x="903" y="341"/>
                </a:cxn>
                <a:cxn ang="0">
                  <a:pos x="454" y="515"/>
                </a:cxn>
                <a:cxn ang="0">
                  <a:pos x="0" y="689"/>
                </a:cxn>
                <a:cxn ang="0">
                  <a:pos x="132" y="689"/>
                </a:cxn>
                <a:cxn ang="0">
                  <a:pos x="132" y="689"/>
                </a:cxn>
              </a:cxnLst>
              <a:rect l="0" t="0" r="r" b="b"/>
              <a:pathLst>
                <a:path w="1728" h="689">
                  <a:moveTo>
                    <a:pt x="132" y="689"/>
                  </a:moveTo>
                  <a:lnTo>
                    <a:pt x="550" y="527"/>
                  </a:lnTo>
                  <a:lnTo>
                    <a:pt x="963" y="365"/>
                  </a:lnTo>
                  <a:lnTo>
                    <a:pt x="1160" y="287"/>
                  </a:lnTo>
                  <a:lnTo>
                    <a:pt x="1357" y="203"/>
                  </a:lnTo>
                  <a:lnTo>
                    <a:pt x="1549" y="126"/>
                  </a:lnTo>
                  <a:lnTo>
                    <a:pt x="1728" y="48"/>
                  </a:lnTo>
                  <a:lnTo>
                    <a:pt x="1728" y="0"/>
                  </a:lnTo>
                  <a:lnTo>
                    <a:pt x="1531" y="84"/>
                  </a:lnTo>
                  <a:lnTo>
                    <a:pt x="1327" y="167"/>
                  </a:lnTo>
                  <a:lnTo>
                    <a:pt x="1118" y="257"/>
                  </a:lnTo>
                  <a:lnTo>
                    <a:pt x="903" y="341"/>
                  </a:lnTo>
                  <a:lnTo>
                    <a:pt x="454" y="515"/>
                  </a:lnTo>
                  <a:lnTo>
                    <a:pt x="0" y="689"/>
                  </a:lnTo>
                  <a:lnTo>
                    <a:pt x="132" y="689"/>
                  </a:lnTo>
                  <a:lnTo>
                    <a:pt x="132" y="68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3" name="Freeform 5"/>
            <p:cNvSpPr>
              <a:spLocks/>
            </p:cNvSpPr>
            <p:nvPr/>
          </p:nvSpPr>
          <p:spPr bwMode="hidden">
            <a:xfrm>
              <a:off x="0" y="0"/>
              <a:ext cx="5578" cy="3447"/>
            </a:xfrm>
            <a:custGeom>
              <a:avLst/>
              <a:gdLst/>
              <a:ahLst/>
              <a:cxnLst>
                <a:cxn ang="0">
                  <a:pos x="5561" y="929"/>
                </a:cxn>
                <a:cxn ang="0">
                  <a:pos x="5537" y="773"/>
                </a:cxn>
                <a:cxn ang="0">
                  <a:pos x="5453" y="629"/>
                </a:cxn>
                <a:cxn ang="0">
                  <a:pos x="5327" y="492"/>
                </a:cxn>
                <a:cxn ang="0">
                  <a:pos x="5148" y="366"/>
                </a:cxn>
                <a:cxn ang="0">
                  <a:pos x="4921" y="252"/>
                </a:cxn>
                <a:cxn ang="0">
                  <a:pos x="4652" y="144"/>
                </a:cxn>
                <a:cxn ang="0">
                  <a:pos x="4341" y="48"/>
                </a:cxn>
                <a:cxn ang="0">
                  <a:pos x="4000" y="0"/>
                </a:cxn>
                <a:cxn ang="0">
                  <a:pos x="4359" y="90"/>
                </a:cxn>
                <a:cxn ang="0">
                  <a:pos x="4670" y="192"/>
                </a:cxn>
                <a:cxn ang="0">
                  <a:pos x="4933" y="306"/>
                </a:cxn>
                <a:cxn ang="0">
                  <a:pos x="5148" y="426"/>
                </a:cxn>
                <a:cxn ang="0">
                  <a:pos x="5315" y="557"/>
                </a:cxn>
                <a:cxn ang="0">
                  <a:pos x="5429" y="701"/>
                </a:cxn>
                <a:cxn ang="0">
                  <a:pos x="5489" y="851"/>
                </a:cxn>
                <a:cxn ang="0">
                  <a:pos x="5489" y="1013"/>
                </a:cxn>
                <a:cxn ang="0">
                  <a:pos x="5441" y="1163"/>
                </a:cxn>
                <a:cxn ang="0">
                  <a:pos x="5345" y="1319"/>
                </a:cxn>
                <a:cxn ang="0">
                  <a:pos x="5202" y="1475"/>
                </a:cxn>
                <a:cxn ang="0">
                  <a:pos x="5017" y="1630"/>
                </a:cxn>
                <a:cxn ang="0">
                  <a:pos x="4789" y="1786"/>
                </a:cxn>
                <a:cxn ang="0">
                  <a:pos x="4526" y="1948"/>
                </a:cxn>
                <a:cxn ang="0">
                  <a:pos x="4215" y="2104"/>
                </a:cxn>
                <a:cxn ang="0">
                  <a:pos x="3875" y="2260"/>
                </a:cxn>
                <a:cxn ang="0">
                  <a:pos x="3498" y="2416"/>
                </a:cxn>
                <a:cxn ang="0">
                  <a:pos x="3085" y="2566"/>
                </a:cxn>
                <a:cxn ang="0">
                  <a:pos x="2643" y="2715"/>
                </a:cxn>
                <a:cxn ang="0">
                  <a:pos x="2164" y="2865"/>
                </a:cxn>
                <a:cxn ang="0">
                  <a:pos x="1662" y="3009"/>
                </a:cxn>
                <a:cxn ang="0">
                  <a:pos x="1136" y="3147"/>
                </a:cxn>
                <a:cxn ang="0">
                  <a:pos x="580" y="3279"/>
                </a:cxn>
                <a:cxn ang="0">
                  <a:pos x="0" y="3447"/>
                </a:cxn>
                <a:cxn ang="0">
                  <a:pos x="867" y="3249"/>
                </a:cxn>
                <a:cxn ang="0">
                  <a:pos x="1417" y="3105"/>
                </a:cxn>
                <a:cxn ang="0">
                  <a:pos x="1937" y="2961"/>
                </a:cxn>
                <a:cxn ang="0">
                  <a:pos x="2434" y="2817"/>
                </a:cxn>
                <a:cxn ang="0">
                  <a:pos x="2900" y="2668"/>
                </a:cxn>
                <a:cxn ang="0">
                  <a:pos x="3330" y="2512"/>
                </a:cxn>
                <a:cxn ang="0">
                  <a:pos x="3731" y="2356"/>
                </a:cxn>
                <a:cxn ang="0">
                  <a:pos x="4096" y="2200"/>
                </a:cxn>
                <a:cxn ang="0">
                  <a:pos x="4425" y="2038"/>
                </a:cxn>
                <a:cxn ang="0">
                  <a:pos x="4718" y="1876"/>
                </a:cxn>
                <a:cxn ang="0">
                  <a:pos x="4969" y="1720"/>
                </a:cxn>
                <a:cxn ang="0">
                  <a:pos x="5178" y="1559"/>
                </a:cxn>
                <a:cxn ang="0">
                  <a:pos x="5339" y="1397"/>
                </a:cxn>
                <a:cxn ang="0">
                  <a:pos x="5459" y="1241"/>
                </a:cxn>
                <a:cxn ang="0">
                  <a:pos x="5537" y="1085"/>
                </a:cxn>
                <a:cxn ang="0">
                  <a:pos x="5555" y="1007"/>
                </a:cxn>
              </a:cxnLst>
              <a:rect l="0" t="0" r="r" b="b"/>
              <a:pathLst>
                <a:path w="5561" h="3447">
                  <a:moveTo>
                    <a:pt x="5555" y="1007"/>
                  </a:moveTo>
                  <a:lnTo>
                    <a:pt x="5561" y="929"/>
                  </a:lnTo>
                  <a:lnTo>
                    <a:pt x="5555" y="851"/>
                  </a:lnTo>
                  <a:lnTo>
                    <a:pt x="5537" y="773"/>
                  </a:lnTo>
                  <a:lnTo>
                    <a:pt x="5501" y="701"/>
                  </a:lnTo>
                  <a:lnTo>
                    <a:pt x="5453" y="629"/>
                  </a:lnTo>
                  <a:lnTo>
                    <a:pt x="5399" y="563"/>
                  </a:lnTo>
                  <a:lnTo>
                    <a:pt x="5327" y="492"/>
                  </a:lnTo>
                  <a:lnTo>
                    <a:pt x="5244" y="432"/>
                  </a:lnTo>
                  <a:lnTo>
                    <a:pt x="5148" y="366"/>
                  </a:lnTo>
                  <a:lnTo>
                    <a:pt x="5040" y="306"/>
                  </a:lnTo>
                  <a:lnTo>
                    <a:pt x="4921" y="252"/>
                  </a:lnTo>
                  <a:lnTo>
                    <a:pt x="4795" y="198"/>
                  </a:lnTo>
                  <a:lnTo>
                    <a:pt x="4652" y="144"/>
                  </a:lnTo>
                  <a:lnTo>
                    <a:pt x="4502" y="90"/>
                  </a:lnTo>
                  <a:lnTo>
                    <a:pt x="4341" y="48"/>
                  </a:lnTo>
                  <a:lnTo>
                    <a:pt x="4167" y="0"/>
                  </a:lnTo>
                  <a:lnTo>
                    <a:pt x="4000" y="0"/>
                  </a:lnTo>
                  <a:lnTo>
                    <a:pt x="4185" y="42"/>
                  </a:lnTo>
                  <a:lnTo>
                    <a:pt x="4359" y="90"/>
                  </a:lnTo>
                  <a:lnTo>
                    <a:pt x="4520" y="138"/>
                  </a:lnTo>
                  <a:lnTo>
                    <a:pt x="4670" y="192"/>
                  </a:lnTo>
                  <a:lnTo>
                    <a:pt x="4807" y="246"/>
                  </a:lnTo>
                  <a:lnTo>
                    <a:pt x="4933" y="306"/>
                  </a:lnTo>
                  <a:lnTo>
                    <a:pt x="5046" y="366"/>
                  </a:lnTo>
                  <a:lnTo>
                    <a:pt x="5148" y="426"/>
                  </a:lnTo>
                  <a:lnTo>
                    <a:pt x="5238" y="492"/>
                  </a:lnTo>
                  <a:lnTo>
                    <a:pt x="5315" y="557"/>
                  </a:lnTo>
                  <a:lnTo>
                    <a:pt x="5381" y="629"/>
                  </a:lnTo>
                  <a:lnTo>
                    <a:pt x="5429" y="701"/>
                  </a:lnTo>
                  <a:lnTo>
                    <a:pt x="5465" y="779"/>
                  </a:lnTo>
                  <a:lnTo>
                    <a:pt x="5489" y="851"/>
                  </a:lnTo>
                  <a:lnTo>
                    <a:pt x="5495" y="935"/>
                  </a:lnTo>
                  <a:lnTo>
                    <a:pt x="5489" y="1013"/>
                  </a:lnTo>
                  <a:lnTo>
                    <a:pt x="5471" y="1091"/>
                  </a:lnTo>
                  <a:lnTo>
                    <a:pt x="5441" y="1163"/>
                  </a:lnTo>
                  <a:lnTo>
                    <a:pt x="5399" y="1241"/>
                  </a:lnTo>
                  <a:lnTo>
                    <a:pt x="5345" y="1319"/>
                  </a:lnTo>
                  <a:lnTo>
                    <a:pt x="5280" y="1397"/>
                  </a:lnTo>
                  <a:lnTo>
                    <a:pt x="5202" y="1475"/>
                  </a:lnTo>
                  <a:lnTo>
                    <a:pt x="5118" y="1553"/>
                  </a:lnTo>
                  <a:lnTo>
                    <a:pt x="5017" y="1630"/>
                  </a:lnTo>
                  <a:lnTo>
                    <a:pt x="4909" y="1708"/>
                  </a:lnTo>
                  <a:lnTo>
                    <a:pt x="4789" y="1786"/>
                  </a:lnTo>
                  <a:lnTo>
                    <a:pt x="4664" y="1870"/>
                  </a:lnTo>
                  <a:lnTo>
                    <a:pt x="4526" y="1948"/>
                  </a:lnTo>
                  <a:lnTo>
                    <a:pt x="4377" y="2026"/>
                  </a:lnTo>
                  <a:lnTo>
                    <a:pt x="4215" y="2104"/>
                  </a:lnTo>
                  <a:lnTo>
                    <a:pt x="4048" y="2182"/>
                  </a:lnTo>
                  <a:lnTo>
                    <a:pt x="3875" y="2260"/>
                  </a:lnTo>
                  <a:lnTo>
                    <a:pt x="3689" y="2338"/>
                  </a:lnTo>
                  <a:lnTo>
                    <a:pt x="3498" y="2416"/>
                  </a:lnTo>
                  <a:lnTo>
                    <a:pt x="3295" y="2488"/>
                  </a:lnTo>
                  <a:lnTo>
                    <a:pt x="3085" y="2566"/>
                  </a:lnTo>
                  <a:lnTo>
                    <a:pt x="2864" y="2644"/>
                  </a:lnTo>
                  <a:lnTo>
                    <a:pt x="2643" y="2715"/>
                  </a:lnTo>
                  <a:lnTo>
                    <a:pt x="2410" y="2793"/>
                  </a:lnTo>
                  <a:lnTo>
                    <a:pt x="2164" y="2865"/>
                  </a:lnTo>
                  <a:lnTo>
                    <a:pt x="1919" y="2937"/>
                  </a:lnTo>
                  <a:lnTo>
                    <a:pt x="1662" y="3009"/>
                  </a:lnTo>
                  <a:lnTo>
                    <a:pt x="1399" y="3075"/>
                  </a:lnTo>
                  <a:lnTo>
                    <a:pt x="1136" y="3147"/>
                  </a:lnTo>
                  <a:lnTo>
                    <a:pt x="861" y="3213"/>
                  </a:lnTo>
                  <a:lnTo>
                    <a:pt x="580" y="3279"/>
                  </a:lnTo>
                  <a:lnTo>
                    <a:pt x="0" y="3411"/>
                  </a:lnTo>
                  <a:lnTo>
                    <a:pt x="0" y="3447"/>
                  </a:lnTo>
                  <a:lnTo>
                    <a:pt x="586" y="3315"/>
                  </a:lnTo>
                  <a:lnTo>
                    <a:pt x="867" y="3249"/>
                  </a:lnTo>
                  <a:lnTo>
                    <a:pt x="1148" y="3177"/>
                  </a:lnTo>
                  <a:lnTo>
                    <a:pt x="1417" y="3105"/>
                  </a:lnTo>
                  <a:lnTo>
                    <a:pt x="1680" y="3039"/>
                  </a:lnTo>
                  <a:lnTo>
                    <a:pt x="1937" y="2961"/>
                  </a:lnTo>
                  <a:lnTo>
                    <a:pt x="2188" y="2889"/>
                  </a:lnTo>
                  <a:lnTo>
                    <a:pt x="2434" y="2817"/>
                  </a:lnTo>
                  <a:lnTo>
                    <a:pt x="2673" y="2739"/>
                  </a:lnTo>
                  <a:lnTo>
                    <a:pt x="2900" y="2668"/>
                  </a:lnTo>
                  <a:lnTo>
                    <a:pt x="3121" y="2590"/>
                  </a:lnTo>
                  <a:lnTo>
                    <a:pt x="3330" y="2512"/>
                  </a:lnTo>
                  <a:lnTo>
                    <a:pt x="3534" y="2434"/>
                  </a:lnTo>
                  <a:lnTo>
                    <a:pt x="3731" y="2356"/>
                  </a:lnTo>
                  <a:lnTo>
                    <a:pt x="3916" y="2278"/>
                  </a:lnTo>
                  <a:lnTo>
                    <a:pt x="4096" y="2200"/>
                  </a:lnTo>
                  <a:lnTo>
                    <a:pt x="4263" y="2116"/>
                  </a:lnTo>
                  <a:lnTo>
                    <a:pt x="4425" y="2038"/>
                  </a:lnTo>
                  <a:lnTo>
                    <a:pt x="4574" y="1960"/>
                  </a:lnTo>
                  <a:lnTo>
                    <a:pt x="4718" y="1876"/>
                  </a:lnTo>
                  <a:lnTo>
                    <a:pt x="4849" y="1798"/>
                  </a:lnTo>
                  <a:lnTo>
                    <a:pt x="4969" y="1720"/>
                  </a:lnTo>
                  <a:lnTo>
                    <a:pt x="5076" y="1636"/>
                  </a:lnTo>
                  <a:lnTo>
                    <a:pt x="5178" y="1559"/>
                  </a:lnTo>
                  <a:lnTo>
                    <a:pt x="5262" y="1481"/>
                  </a:lnTo>
                  <a:lnTo>
                    <a:pt x="5339" y="1397"/>
                  </a:lnTo>
                  <a:lnTo>
                    <a:pt x="5405" y="1319"/>
                  </a:lnTo>
                  <a:lnTo>
                    <a:pt x="5459" y="1241"/>
                  </a:lnTo>
                  <a:lnTo>
                    <a:pt x="5507" y="1163"/>
                  </a:lnTo>
                  <a:lnTo>
                    <a:pt x="5537" y="1085"/>
                  </a:lnTo>
                  <a:lnTo>
                    <a:pt x="5555" y="1007"/>
                  </a:lnTo>
                  <a:lnTo>
                    <a:pt x="5555" y="10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4" name="Freeform 6"/>
            <p:cNvSpPr>
              <a:spLocks/>
            </p:cNvSpPr>
            <p:nvPr/>
          </p:nvSpPr>
          <p:spPr bwMode="hidden">
            <a:xfrm>
              <a:off x="4942" y="0"/>
              <a:ext cx="816" cy="276"/>
            </a:xfrm>
            <a:custGeom>
              <a:avLst/>
              <a:gdLst/>
              <a:ahLst/>
              <a:cxnLst>
                <a:cxn ang="0">
                  <a:pos x="813" y="222"/>
                </a:cxn>
                <a:cxn ang="0">
                  <a:pos x="670" y="162"/>
                </a:cxn>
                <a:cxn ang="0">
                  <a:pos x="514" y="108"/>
                </a:cxn>
                <a:cxn ang="0">
                  <a:pos x="347" y="54"/>
                </a:cxn>
                <a:cxn ang="0">
                  <a:pos x="167" y="0"/>
                </a:cxn>
                <a:cxn ang="0">
                  <a:pos x="0" y="0"/>
                </a:cxn>
                <a:cxn ang="0">
                  <a:pos x="227" y="60"/>
                </a:cxn>
                <a:cxn ang="0">
                  <a:pos x="442" y="132"/>
                </a:cxn>
                <a:cxn ang="0">
                  <a:pos x="634" y="204"/>
                </a:cxn>
                <a:cxn ang="0">
                  <a:pos x="813" y="276"/>
                </a:cxn>
                <a:cxn ang="0">
                  <a:pos x="813" y="222"/>
                </a:cxn>
                <a:cxn ang="0">
                  <a:pos x="813" y="222"/>
                </a:cxn>
              </a:cxnLst>
              <a:rect l="0" t="0" r="r" b="b"/>
              <a:pathLst>
                <a:path w="813" h="276">
                  <a:moveTo>
                    <a:pt x="813" y="222"/>
                  </a:moveTo>
                  <a:lnTo>
                    <a:pt x="670" y="162"/>
                  </a:lnTo>
                  <a:lnTo>
                    <a:pt x="514" y="108"/>
                  </a:lnTo>
                  <a:lnTo>
                    <a:pt x="347" y="54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227" y="60"/>
                  </a:lnTo>
                  <a:lnTo>
                    <a:pt x="442" y="132"/>
                  </a:lnTo>
                  <a:lnTo>
                    <a:pt x="634" y="204"/>
                  </a:lnTo>
                  <a:lnTo>
                    <a:pt x="813" y="276"/>
                  </a:lnTo>
                  <a:lnTo>
                    <a:pt x="813" y="222"/>
                  </a:lnTo>
                  <a:lnTo>
                    <a:pt x="813" y="2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0" cmpd="sng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Freeform 7"/>
            <p:cNvSpPr>
              <a:spLocks/>
            </p:cNvSpPr>
            <p:nvPr/>
          </p:nvSpPr>
          <p:spPr bwMode="hidden">
            <a:xfrm>
              <a:off x="0" y="1984"/>
              <a:ext cx="5758" cy="2098"/>
            </a:xfrm>
            <a:custGeom>
              <a:avLst/>
              <a:gdLst/>
              <a:ahLst/>
              <a:cxnLst>
                <a:cxn ang="0">
                  <a:pos x="5740" y="0"/>
                </a:cxn>
                <a:cxn ang="0">
                  <a:pos x="5638" y="72"/>
                </a:cxn>
                <a:cxn ang="0">
                  <a:pos x="5537" y="138"/>
                </a:cxn>
                <a:cxn ang="0">
                  <a:pos x="5423" y="210"/>
                </a:cxn>
                <a:cxn ang="0">
                  <a:pos x="5304" y="276"/>
                </a:cxn>
                <a:cxn ang="0">
                  <a:pos x="5052" y="414"/>
                </a:cxn>
                <a:cxn ang="0">
                  <a:pos x="4777" y="552"/>
                </a:cxn>
                <a:cxn ang="0">
                  <a:pos x="4478" y="690"/>
                </a:cxn>
                <a:cxn ang="0">
                  <a:pos x="4162" y="827"/>
                </a:cxn>
                <a:cxn ang="0">
                  <a:pos x="3827" y="959"/>
                </a:cxn>
                <a:cxn ang="0">
                  <a:pos x="3468" y="1091"/>
                </a:cxn>
                <a:cxn ang="0">
                  <a:pos x="3091" y="1223"/>
                </a:cxn>
                <a:cxn ang="0">
                  <a:pos x="2697" y="1355"/>
                </a:cxn>
                <a:cxn ang="0">
                  <a:pos x="2284" y="1481"/>
                </a:cxn>
                <a:cxn ang="0">
                  <a:pos x="1860" y="1601"/>
                </a:cxn>
                <a:cxn ang="0">
                  <a:pos x="1417" y="1721"/>
                </a:cxn>
                <a:cxn ang="0">
                  <a:pos x="957" y="1834"/>
                </a:cxn>
                <a:cxn ang="0">
                  <a:pos x="484" y="1948"/>
                </a:cxn>
                <a:cxn ang="0">
                  <a:pos x="0" y="2056"/>
                </a:cxn>
                <a:cxn ang="0">
                  <a:pos x="0" y="2098"/>
                </a:cxn>
                <a:cxn ang="0">
                  <a:pos x="478" y="1990"/>
                </a:cxn>
                <a:cxn ang="0">
                  <a:pos x="951" y="1882"/>
                </a:cxn>
                <a:cxn ang="0">
                  <a:pos x="1405" y="1763"/>
                </a:cxn>
                <a:cxn ang="0">
                  <a:pos x="1842" y="1649"/>
                </a:cxn>
                <a:cxn ang="0">
                  <a:pos x="2266" y="1523"/>
                </a:cxn>
                <a:cxn ang="0">
                  <a:pos x="2679" y="1397"/>
                </a:cxn>
                <a:cxn ang="0">
                  <a:pos x="3067" y="1271"/>
                </a:cxn>
                <a:cxn ang="0">
                  <a:pos x="3444" y="1139"/>
                </a:cxn>
                <a:cxn ang="0">
                  <a:pos x="3803" y="1007"/>
                </a:cxn>
                <a:cxn ang="0">
                  <a:pos x="4138" y="875"/>
                </a:cxn>
                <a:cxn ang="0">
                  <a:pos x="4460" y="737"/>
                </a:cxn>
                <a:cxn ang="0">
                  <a:pos x="4759" y="600"/>
                </a:cxn>
                <a:cxn ang="0">
                  <a:pos x="5040" y="462"/>
                </a:cxn>
                <a:cxn ang="0">
                  <a:pos x="5292" y="324"/>
                </a:cxn>
                <a:cxn ang="0">
                  <a:pos x="5531" y="186"/>
                </a:cxn>
                <a:cxn ang="0">
                  <a:pos x="5740" y="48"/>
                </a:cxn>
                <a:cxn ang="0">
                  <a:pos x="5740" y="0"/>
                </a:cxn>
                <a:cxn ang="0">
                  <a:pos x="5740" y="0"/>
                </a:cxn>
              </a:cxnLst>
              <a:rect l="0" t="0" r="r" b="b"/>
              <a:pathLst>
                <a:path w="5740" h="2098">
                  <a:moveTo>
                    <a:pt x="5740" y="0"/>
                  </a:moveTo>
                  <a:lnTo>
                    <a:pt x="5638" y="72"/>
                  </a:lnTo>
                  <a:lnTo>
                    <a:pt x="5537" y="138"/>
                  </a:lnTo>
                  <a:lnTo>
                    <a:pt x="5423" y="210"/>
                  </a:lnTo>
                  <a:lnTo>
                    <a:pt x="5304" y="276"/>
                  </a:lnTo>
                  <a:lnTo>
                    <a:pt x="5052" y="414"/>
                  </a:lnTo>
                  <a:lnTo>
                    <a:pt x="4777" y="552"/>
                  </a:lnTo>
                  <a:lnTo>
                    <a:pt x="4478" y="690"/>
                  </a:lnTo>
                  <a:lnTo>
                    <a:pt x="4162" y="827"/>
                  </a:lnTo>
                  <a:lnTo>
                    <a:pt x="3827" y="959"/>
                  </a:lnTo>
                  <a:lnTo>
                    <a:pt x="3468" y="1091"/>
                  </a:lnTo>
                  <a:lnTo>
                    <a:pt x="3091" y="1223"/>
                  </a:lnTo>
                  <a:lnTo>
                    <a:pt x="2697" y="1355"/>
                  </a:lnTo>
                  <a:lnTo>
                    <a:pt x="2284" y="1481"/>
                  </a:lnTo>
                  <a:lnTo>
                    <a:pt x="1860" y="1601"/>
                  </a:lnTo>
                  <a:lnTo>
                    <a:pt x="1417" y="1721"/>
                  </a:lnTo>
                  <a:lnTo>
                    <a:pt x="957" y="1834"/>
                  </a:lnTo>
                  <a:lnTo>
                    <a:pt x="484" y="1948"/>
                  </a:lnTo>
                  <a:lnTo>
                    <a:pt x="0" y="2056"/>
                  </a:lnTo>
                  <a:lnTo>
                    <a:pt x="0" y="2098"/>
                  </a:lnTo>
                  <a:lnTo>
                    <a:pt x="478" y="1990"/>
                  </a:lnTo>
                  <a:lnTo>
                    <a:pt x="951" y="1882"/>
                  </a:lnTo>
                  <a:lnTo>
                    <a:pt x="1405" y="1763"/>
                  </a:lnTo>
                  <a:lnTo>
                    <a:pt x="1842" y="1649"/>
                  </a:lnTo>
                  <a:lnTo>
                    <a:pt x="2266" y="1523"/>
                  </a:lnTo>
                  <a:lnTo>
                    <a:pt x="2679" y="1397"/>
                  </a:lnTo>
                  <a:lnTo>
                    <a:pt x="3067" y="1271"/>
                  </a:lnTo>
                  <a:lnTo>
                    <a:pt x="3444" y="1139"/>
                  </a:lnTo>
                  <a:lnTo>
                    <a:pt x="3803" y="1007"/>
                  </a:lnTo>
                  <a:lnTo>
                    <a:pt x="4138" y="875"/>
                  </a:lnTo>
                  <a:lnTo>
                    <a:pt x="4460" y="737"/>
                  </a:lnTo>
                  <a:lnTo>
                    <a:pt x="4759" y="600"/>
                  </a:lnTo>
                  <a:lnTo>
                    <a:pt x="5040" y="462"/>
                  </a:lnTo>
                  <a:lnTo>
                    <a:pt x="5292" y="324"/>
                  </a:lnTo>
                  <a:lnTo>
                    <a:pt x="5531" y="186"/>
                  </a:lnTo>
                  <a:lnTo>
                    <a:pt x="5740" y="48"/>
                  </a:lnTo>
                  <a:lnTo>
                    <a:pt x="5740" y="0"/>
                  </a:lnTo>
                  <a:lnTo>
                    <a:pt x="574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Freeform 8"/>
            <p:cNvSpPr>
              <a:spLocks/>
            </p:cNvSpPr>
            <p:nvPr/>
          </p:nvSpPr>
          <p:spPr bwMode="hidden">
            <a:xfrm>
              <a:off x="0" y="102"/>
              <a:ext cx="1961" cy="1265"/>
            </a:xfrm>
            <a:custGeom>
              <a:avLst/>
              <a:gdLst/>
              <a:ahLst/>
              <a:cxnLst>
                <a:cxn ang="0">
                  <a:pos x="1955" y="485"/>
                </a:cxn>
                <a:cxn ang="0">
                  <a:pos x="1901" y="390"/>
                </a:cxn>
                <a:cxn ang="0">
                  <a:pos x="1770" y="306"/>
                </a:cxn>
                <a:cxn ang="0">
                  <a:pos x="1579" y="228"/>
                </a:cxn>
                <a:cxn ang="0">
                  <a:pos x="1327" y="162"/>
                </a:cxn>
                <a:cxn ang="0">
                  <a:pos x="1010" y="102"/>
                </a:cxn>
                <a:cxn ang="0">
                  <a:pos x="646" y="54"/>
                </a:cxn>
                <a:cxn ang="0">
                  <a:pos x="227" y="18"/>
                </a:cxn>
                <a:cxn ang="0">
                  <a:pos x="0" y="12"/>
                </a:cxn>
                <a:cxn ang="0">
                  <a:pos x="431" y="48"/>
                </a:cxn>
                <a:cxn ang="0">
                  <a:pos x="813" y="90"/>
                </a:cxn>
                <a:cxn ang="0">
                  <a:pos x="1148" y="144"/>
                </a:cxn>
                <a:cxn ang="0">
                  <a:pos x="1423" y="204"/>
                </a:cxn>
                <a:cxn ang="0">
                  <a:pos x="1638" y="276"/>
                </a:cxn>
                <a:cxn ang="0">
                  <a:pos x="1794" y="360"/>
                </a:cxn>
                <a:cxn ang="0">
                  <a:pos x="1883" y="443"/>
                </a:cxn>
                <a:cxn ang="0">
                  <a:pos x="1901" y="539"/>
                </a:cxn>
                <a:cxn ang="0">
                  <a:pos x="1854" y="629"/>
                </a:cxn>
                <a:cxn ang="0">
                  <a:pos x="1746" y="719"/>
                </a:cxn>
                <a:cxn ang="0">
                  <a:pos x="1579" y="809"/>
                </a:cxn>
                <a:cxn ang="0">
                  <a:pos x="1357" y="899"/>
                </a:cxn>
                <a:cxn ang="0">
                  <a:pos x="1088" y="989"/>
                </a:cxn>
                <a:cxn ang="0">
                  <a:pos x="765" y="1073"/>
                </a:cxn>
                <a:cxn ang="0">
                  <a:pos x="407" y="1157"/>
                </a:cxn>
                <a:cxn ang="0">
                  <a:pos x="0" y="1241"/>
                </a:cxn>
                <a:cxn ang="0">
                  <a:pos x="215" y="1223"/>
                </a:cxn>
                <a:cxn ang="0">
                  <a:pos x="610" y="1139"/>
                </a:cxn>
                <a:cxn ang="0">
                  <a:pos x="957" y="1049"/>
                </a:cxn>
                <a:cxn ang="0">
                  <a:pos x="1262" y="959"/>
                </a:cxn>
                <a:cxn ang="0">
                  <a:pos x="1513" y="863"/>
                </a:cxn>
                <a:cxn ang="0">
                  <a:pos x="1716" y="767"/>
                </a:cxn>
                <a:cxn ang="0">
                  <a:pos x="1860" y="677"/>
                </a:cxn>
                <a:cxn ang="0">
                  <a:pos x="1937" y="581"/>
                </a:cxn>
                <a:cxn ang="0">
                  <a:pos x="1955" y="533"/>
                </a:cxn>
              </a:cxnLst>
              <a:rect l="0" t="0" r="r" b="b"/>
              <a:pathLst>
                <a:path w="1955" h="1265">
                  <a:moveTo>
                    <a:pt x="1955" y="533"/>
                  </a:moveTo>
                  <a:lnTo>
                    <a:pt x="1955" y="485"/>
                  </a:lnTo>
                  <a:lnTo>
                    <a:pt x="1937" y="438"/>
                  </a:lnTo>
                  <a:lnTo>
                    <a:pt x="1901" y="390"/>
                  </a:lnTo>
                  <a:lnTo>
                    <a:pt x="1842" y="348"/>
                  </a:lnTo>
                  <a:lnTo>
                    <a:pt x="1770" y="306"/>
                  </a:lnTo>
                  <a:lnTo>
                    <a:pt x="1686" y="270"/>
                  </a:lnTo>
                  <a:lnTo>
                    <a:pt x="1579" y="228"/>
                  </a:lnTo>
                  <a:lnTo>
                    <a:pt x="1459" y="198"/>
                  </a:lnTo>
                  <a:lnTo>
                    <a:pt x="1327" y="162"/>
                  </a:lnTo>
                  <a:lnTo>
                    <a:pt x="1178" y="132"/>
                  </a:lnTo>
                  <a:lnTo>
                    <a:pt x="1010" y="102"/>
                  </a:lnTo>
                  <a:lnTo>
                    <a:pt x="837" y="78"/>
                  </a:lnTo>
                  <a:lnTo>
                    <a:pt x="646" y="54"/>
                  </a:lnTo>
                  <a:lnTo>
                    <a:pt x="442" y="36"/>
                  </a:lnTo>
                  <a:lnTo>
                    <a:pt x="227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1" y="30"/>
                  </a:lnTo>
                  <a:lnTo>
                    <a:pt x="431" y="48"/>
                  </a:lnTo>
                  <a:lnTo>
                    <a:pt x="628" y="66"/>
                  </a:lnTo>
                  <a:lnTo>
                    <a:pt x="813" y="90"/>
                  </a:lnTo>
                  <a:lnTo>
                    <a:pt x="987" y="114"/>
                  </a:lnTo>
                  <a:lnTo>
                    <a:pt x="1148" y="144"/>
                  </a:lnTo>
                  <a:lnTo>
                    <a:pt x="1292" y="174"/>
                  </a:lnTo>
                  <a:lnTo>
                    <a:pt x="1423" y="204"/>
                  </a:lnTo>
                  <a:lnTo>
                    <a:pt x="1537" y="240"/>
                  </a:lnTo>
                  <a:lnTo>
                    <a:pt x="1638" y="276"/>
                  </a:lnTo>
                  <a:lnTo>
                    <a:pt x="1728" y="318"/>
                  </a:lnTo>
                  <a:lnTo>
                    <a:pt x="1794" y="360"/>
                  </a:lnTo>
                  <a:lnTo>
                    <a:pt x="1848" y="402"/>
                  </a:lnTo>
                  <a:lnTo>
                    <a:pt x="1883" y="443"/>
                  </a:lnTo>
                  <a:lnTo>
                    <a:pt x="1901" y="491"/>
                  </a:lnTo>
                  <a:lnTo>
                    <a:pt x="1901" y="539"/>
                  </a:lnTo>
                  <a:lnTo>
                    <a:pt x="1883" y="587"/>
                  </a:lnTo>
                  <a:lnTo>
                    <a:pt x="1854" y="629"/>
                  </a:lnTo>
                  <a:lnTo>
                    <a:pt x="1806" y="677"/>
                  </a:lnTo>
                  <a:lnTo>
                    <a:pt x="1746" y="719"/>
                  </a:lnTo>
                  <a:lnTo>
                    <a:pt x="1668" y="767"/>
                  </a:lnTo>
                  <a:lnTo>
                    <a:pt x="1579" y="809"/>
                  </a:lnTo>
                  <a:lnTo>
                    <a:pt x="1471" y="857"/>
                  </a:lnTo>
                  <a:lnTo>
                    <a:pt x="1357" y="899"/>
                  </a:lnTo>
                  <a:lnTo>
                    <a:pt x="1226" y="941"/>
                  </a:lnTo>
                  <a:lnTo>
                    <a:pt x="1088" y="989"/>
                  </a:lnTo>
                  <a:lnTo>
                    <a:pt x="933" y="1031"/>
                  </a:lnTo>
                  <a:lnTo>
                    <a:pt x="765" y="1073"/>
                  </a:lnTo>
                  <a:lnTo>
                    <a:pt x="592" y="1115"/>
                  </a:lnTo>
                  <a:lnTo>
                    <a:pt x="407" y="1157"/>
                  </a:lnTo>
                  <a:lnTo>
                    <a:pt x="209" y="1199"/>
                  </a:lnTo>
                  <a:lnTo>
                    <a:pt x="0" y="1241"/>
                  </a:lnTo>
                  <a:lnTo>
                    <a:pt x="0" y="1265"/>
                  </a:lnTo>
                  <a:lnTo>
                    <a:pt x="215" y="1223"/>
                  </a:lnTo>
                  <a:lnTo>
                    <a:pt x="413" y="1181"/>
                  </a:lnTo>
                  <a:lnTo>
                    <a:pt x="610" y="1139"/>
                  </a:lnTo>
                  <a:lnTo>
                    <a:pt x="789" y="1091"/>
                  </a:lnTo>
                  <a:lnTo>
                    <a:pt x="957" y="1049"/>
                  </a:lnTo>
                  <a:lnTo>
                    <a:pt x="1118" y="1001"/>
                  </a:lnTo>
                  <a:lnTo>
                    <a:pt x="1262" y="959"/>
                  </a:lnTo>
                  <a:lnTo>
                    <a:pt x="1393" y="911"/>
                  </a:lnTo>
                  <a:lnTo>
                    <a:pt x="1513" y="863"/>
                  </a:lnTo>
                  <a:lnTo>
                    <a:pt x="1620" y="815"/>
                  </a:lnTo>
                  <a:lnTo>
                    <a:pt x="1716" y="767"/>
                  </a:lnTo>
                  <a:lnTo>
                    <a:pt x="1794" y="725"/>
                  </a:lnTo>
                  <a:lnTo>
                    <a:pt x="1860" y="677"/>
                  </a:lnTo>
                  <a:lnTo>
                    <a:pt x="1907" y="629"/>
                  </a:lnTo>
                  <a:lnTo>
                    <a:pt x="1937" y="581"/>
                  </a:lnTo>
                  <a:lnTo>
                    <a:pt x="1955" y="533"/>
                  </a:lnTo>
                  <a:lnTo>
                    <a:pt x="1955" y="53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Freeform 9"/>
            <p:cNvSpPr>
              <a:spLocks/>
            </p:cNvSpPr>
            <p:nvPr/>
          </p:nvSpPr>
          <p:spPr bwMode="hidden">
            <a:xfrm>
              <a:off x="0" y="0"/>
              <a:ext cx="4709" cy="2901"/>
            </a:xfrm>
            <a:custGeom>
              <a:avLst/>
              <a:gdLst/>
              <a:ahLst/>
              <a:cxnLst>
                <a:cxn ang="0">
                  <a:pos x="4694" y="797"/>
                </a:cxn>
                <a:cxn ang="0">
                  <a:pos x="4664" y="665"/>
                </a:cxn>
                <a:cxn ang="0">
                  <a:pos x="4586" y="540"/>
                </a:cxn>
                <a:cxn ang="0">
                  <a:pos x="4466" y="426"/>
                </a:cxn>
                <a:cxn ang="0">
                  <a:pos x="4299" y="312"/>
                </a:cxn>
                <a:cxn ang="0">
                  <a:pos x="4084" y="216"/>
                </a:cxn>
                <a:cxn ang="0">
                  <a:pos x="3833" y="120"/>
                </a:cxn>
                <a:cxn ang="0">
                  <a:pos x="3540" y="36"/>
                </a:cxn>
                <a:cxn ang="0">
                  <a:pos x="3205" y="0"/>
                </a:cxn>
                <a:cxn ang="0">
                  <a:pos x="3540" y="78"/>
                </a:cxn>
                <a:cxn ang="0">
                  <a:pos x="3833" y="162"/>
                </a:cxn>
                <a:cxn ang="0">
                  <a:pos x="4084" y="258"/>
                </a:cxn>
                <a:cxn ang="0">
                  <a:pos x="4287" y="366"/>
                </a:cxn>
                <a:cxn ang="0">
                  <a:pos x="4443" y="480"/>
                </a:cxn>
                <a:cxn ang="0">
                  <a:pos x="4550" y="605"/>
                </a:cxn>
                <a:cxn ang="0">
                  <a:pos x="4610" y="737"/>
                </a:cxn>
                <a:cxn ang="0">
                  <a:pos x="4610" y="875"/>
                </a:cxn>
                <a:cxn ang="0">
                  <a:pos x="4568" y="1001"/>
                </a:cxn>
                <a:cxn ang="0">
                  <a:pos x="4490" y="1127"/>
                </a:cxn>
                <a:cxn ang="0">
                  <a:pos x="4371" y="1259"/>
                </a:cxn>
                <a:cxn ang="0">
                  <a:pos x="4215" y="1385"/>
                </a:cxn>
                <a:cxn ang="0">
                  <a:pos x="4024" y="1517"/>
                </a:cxn>
                <a:cxn ang="0">
                  <a:pos x="3803" y="1648"/>
                </a:cxn>
                <a:cxn ang="0">
                  <a:pos x="3546" y="1774"/>
                </a:cxn>
                <a:cxn ang="0">
                  <a:pos x="3259" y="1906"/>
                </a:cxn>
                <a:cxn ang="0">
                  <a:pos x="2942" y="2032"/>
                </a:cxn>
                <a:cxn ang="0">
                  <a:pos x="2595" y="2164"/>
                </a:cxn>
                <a:cxn ang="0">
                  <a:pos x="2224" y="2284"/>
                </a:cxn>
                <a:cxn ang="0">
                  <a:pos x="1824" y="2410"/>
                </a:cxn>
                <a:cxn ang="0">
                  <a:pos x="1399" y="2530"/>
                </a:cxn>
                <a:cxn ang="0">
                  <a:pos x="484" y="2757"/>
                </a:cxn>
                <a:cxn ang="0">
                  <a:pos x="0" y="2901"/>
                </a:cxn>
                <a:cxn ang="0">
                  <a:pos x="969" y="2674"/>
                </a:cxn>
                <a:cxn ang="0">
                  <a:pos x="1638" y="2494"/>
                </a:cxn>
                <a:cxn ang="0">
                  <a:pos x="2057" y="2374"/>
                </a:cxn>
                <a:cxn ang="0">
                  <a:pos x="2451" y="2248"/>
                </a:cxn>
                <a:cxn ang="0">
                  <a:pos x="2816" y="2116"/>
                </a:cxn>
                <a:cxn ang="0">
                  <a:pos x="3151" y="1984"/>
                </a:cxn>
                <a:cxn ang="0">
                  <a:pos x="3462" y="1858"/>
                </a:cxn>
                <a:cxn ang="0">
                  <a:pos x="3737" y="1720"/>
                </a:cxn>
                <a:cxn ang="0">
                  <a:pos x="3982" y="1589"/>
                </a:cxn>
                <a:cxn ang="0">
                  <a:pos x="4191" y="1457"/>
                </a:cxn>
                <a:cxn ang="0">
                  <a:pos x="4371" y="1325"/>
                </a:cxn>
                <a:cxn ang="0">
                  <a:pos x="4508" y="1193"/>
                </a:cxn>
                <a:cxn ang="0">
                  <a:pos x="4610" y="1061"/>
                </a:cxn>
                <a:cxn ang="0">
                  <a:pos x="4670" y="935"/>
                </a:cxn>
                <a:cxn ang="0">
                  <a:pos x="4688" y="869"/>
                </a:cxn>
              </a:cxnLst>
              <a:rect l="0" t="0" r="r" b="b"/>
              <a:pathLst>
                <a:path w="4694" h="2901">
                  <a:moveTo>
                    <a:pt x="4688" y="869"/>
                  </a:moveTo>
                  <a:lnTo>
                    <a:pt x="4694" y="797"/>
                  </a:lnTo>
                  <a:lnTo>
                    <a:pt x="4688" y="731"/>
                  </a:lnTo>
                  <a:lnTo>
                    <a:pt x="4664" y="665"/>
                  </a:lnTo>
                  <a:lnTo>
                    <a:pt x="4634" y="599"/>
                  </a:lnTo>
                  <a:lnTo>
                    <a:pt x="4586" y="540"/>
                  </a:lnTo>
                  <a:lnTo>
                    <a:pt x="4532" y="480"/>
                  </a:lnTo>
                  <a:lnTo>
                    <a:pt x="4466" y="426"/>
                  </a:lnTo>
                  <a:lnTo>
                    <a:pt x="4389" y="366"/>
                  </a:lnTo>
                  <a:lnTo>
                    <a:pt x="4299" y="312"/>
                  </a:lnTo>
                  <a:lnTo>
                    <a:pt x="4197" y="264"/>
                  </a:lnTo>
                  <a:lnTo>
                    <a:pt x="4084" y="216"/>
                  </a:lnTo>
                  <a:lnTo>
                    <a:pt x="3964" y="168"/>
                  </a:lnTo>
                  <a:lnTo>
                    <a:pt x="3833" y="120"/>
                  </a:lnTo>
                  <a:lnTo>
                    <a:pt x="3689" y="78"/>
                  </a:lnTo>
                  <a:lnTo>
                    <a:pt x="3540" y="36"/>
                  </a:lnTo>
                  <a:lnTo>
                    <a:pt x="3378" y="0"/>
                  </a:lnTo>
                  <a:lnTo>
                    <a:pt x="3205" y="0"/>
                  </a:lnTo>
                  <a:lnTo>
                    <a:pt x="3378" y="36"/>
                  </a:lnTo>
                  <a:lnTo>
                    <a:pt x="3540" y="78"/>
                  </a:lnTo>
                  <a:lnTo>
                    <a:pt x="3689" y="120"/>
                  </a:lnTo>
                  <a:lnTo>
                    <a:pt x="3833" y="162"/>
                  </a:lnTo>
                  <a:lnTo>
                    <a:pt x="3964" y="210"/>
                  </a:lnTo>
                  <a:lnTo>
                    <a:pt x="4084" y="258"/>
                  </a:lnTo>
                  <a:lnTo>
                    <a:pt x="4191" y="312"/>
                  </a:lnTo>
                  <a:lnTo>
                    <a:pt x="4287" y="366"/>
                  </a:lnTo>
                  <a:lnTo>
                    <a:pt x="4371" y="420"/>
                  </a:lnTo>
                  <a:lnTo>
                    <a:pt x="4443" y="480"/>
                  </a:lnTo>
                  <a:lnTo>
                    <a:pt x="4502" y="540"/>
                  </a:lnTo>
                  <a:lnTo>
                    <a:pt x="4550" y="605"/>
                  </a:lnTo>
                  <a:lnTo>
                    <a:pt x="4586" y="671"/>
                  </a:lnTo>
                  <a:lnTo>
                    <a:pt x="4610" y="737"/>
                  </a:lnTo>
                  <a:lnTo>
                    <a:pt x="4616" y="803"/>
                  </a:lnTo>
                  <a:lnTo>
                    <a:pt x="4610" y="875"/>
                  </a:lnTo>
                  <a:lnTo>
                    <a:pt x="4592" y="935"/>
                  </a:lnTo>
                  <a:lnTo>
                    <a:pt x="4568" y="1001"/>
                  </a:lnTo>
                  <a:lnTo>
                    <a:pt x="4532" y="1067"/>
                  </a:lnTo>
                  <a:lnTo>
                    <a:pt x="4490" y="1127"/>
                  </a:lnTo>
                  <a:lnTo>
                    <a:pt x="4437" y="1193"/>
                  </a:lnTo>
                  <a:lnTo>
                    <a:pt x="4371" y="1259"/>
                  </a:lnTo>
                  <a:lnTo>
                    <a:pt x="4299" y="1325"/>
                  </a:lnTo>
                  <a:lnTo>
                    <a:pt x="4215" y="1385"/>
                  </a:lnTo>
                  <a:lnTo>
                    <a:pt x="4126" y="1451"/>
                  </a:lnTo>
                  <a:lnTo>
                    <a:pt x="4024" y="1517"/>
                  </a:lnTo>
                  <a:lnTo>
                    <a:pt x="3916" y="1583"/>
                  </a:lnTo>
                  <a:lnTo>
                    <a:pt x="3803" y="1648"/>
                  </a:lnTo>
                  <a:lnTo>
                    <a:pt x="3677" y="1714"/>
                  </a:lnTo>
                  <a:lnTo>
                    <a:pt x="3546" y="1774"/>
                  </a:lnTo>
                  <a:lnTo>
                    <a:pt x="3408" y="1840"/>
                  </a:lnTo>
                  <a:lnTo>
                    <a:pt x="3259" y="1906"/>
                  </a:lnTo>
                  <a:lnTo>
                    <a:pt x="3103" y="1972"/>
                  </a:lnTo>
                  <a:lnTo>
                    <a:pt x="2942" y="2032"/>
                  </a:lnTo>
                  <a:lnTo>
                    <a:pt x="2768" y="2098"/>
                  </a:lnTo>
                  <a:lnTo>
                    <a:pt x="2595" y="2164"/>
                  </a:lnTo>
                  <a:lnTo>
                    <a:pt x="2410" y="2224"/>
                  </a:lnTo>
                  <a:lnTo>
                    <a:pt x="2224" y="2284"/>
                  </a:lnTo>
                  <a:lnTo>
                    <a:pt x="2027" y="2350"/>
                  </a:lnTo>
                  <a:lnTo>
                    <a:pt x="1824" y="2410"/>
                  </a:lnTo>
                  <a:lnTo>
                    <a:pt x="1614" y="2470"/>
                  </a:lnTo>
                  <a:lnTo>
                    <a:pt x="1399" y="2530"/>
                  </a:lnTo>
                  <a:lnTo>
                    <a:pt x="957" y="2644"/>
                  </a:lnTo>
                  <a:lnTo>
                    <a:pt x="484" y="2757"/>
                  </a:lnTo>
                  <a:lnTo>
                    <a:pt x="0" y="2865"/>
                  </a:lnTo>
                  <a:lnTo>
                    <a:pt x="0" y="2901"/>
                  </a:lnTo>
                  <a:lnTo>
                    <a:pt x="496" y="2787"/>
                  </a:lnTo>
                  <a:lnTo>
                    <a:pt x="969" y="2674"/>
                  </a:lnTo>
                  <a:lnTo>
                    <a:pt x="1423" y="2554"/>
                  </a:lnTo>
                  <a:lnTo>
                    <a:pt x="1638" y="2494"/>
                  </a:lnTo>
                  <a:lnTo>
                    <a:pt x="1854" y="2434"/>
                  </a:lnTo>
                  <a:lnTo>
                    <a:pt x="2057" y="2374"/>
                  </a:lnTo>
                  <a:lnTo>
                    <a:pt x="2254" y="2308"/>
                  </a:lnTo>
                  <a:lnTo>
                    <a:pt x="2451" y="2248"/>
                  </a:lnTo>
                  <a:lnTo>
                    <a:pt x="2637" y="2182"/>
                  </a:lnTo>
                  <a:lnTo>
                    <a:pt x="2816" y="2116"/>
                  </a:lnTo>
                  <a:lnTo>
                    <a:pt x="2990" y="2050"/>
                  </a:lnTo>
                  <a:lnTo>
                    <a:pt x="3151" y="1984"/>
                  </a:lnTo>
                  <a:lnTo>
                    <a:pt x="3312" y="1924"/>
                  </a:lnTo>
                  <a:lnTo>
                    <a:pt x="3462" y="1858"/>
                  </a:lnTo>
                  <a:lnTo>
                    <a:pt x="3605" y="1792"/>
                  </a:lnTo>
                  <a:lnTo>
                    <a:pt x="3737" y="1720"/>
                  </a:lnTo>
                  <a:lnTo>
                    <a:pt x="3863" y="1654"/>
                  </a:lnTo>
                  <a:lnTo>
                    <a:pt x="3982" y="1589"/>
                  </a:lnTo>
                  <a:lnTo>
                    <a:pt x="4090" y="1523"/>
                  </a:lnTo>
                  <a:lnTo>
                    <a:pt x="4191" y="1457"/>
                  </a:lnTo>
                  <a:lnTo>
                    <a:pt x="4287" y="1391"/>
                  </a:lnTo>
                  <a:lnTo>
                    <a:pt x="4371" y="1325"/>
                  </a:lnTo>
                  <a:lnTo>
                    <a:pt x="4443" y="1259"/>
                  </a:lnTo>
                  <a:lnTo>
                    <a:pt x="4508" y="1193"/>
                  </a:lnTo>
                  <a:lnTo>
                    <a:pt x="4562" y="1127"/>
                  </a:lnTo>
                  <a:lnTo>
                    <a:pt x="4610" y="1061"/>
                  </a:lnTo>
                  <a:lnTo>
                    <a:pt x="4646" y="995"/>
                  </a:lnTo>
                  <a:lnTo>
                    <a:pt x="4670" y="935"/>
                  </a:lnTo>
                  <a:lnTo>
                    <a:pt x="4688" y="869"/>
                  </a:lnTo>
                  <a:lnTo>
                    <a:pt x="4688" y="86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Freeform 10"/>
            <p:cNvSpPr>
              <a:spLocks/>
            </p:cNvSpPr>
            <p:nvPr/>
          </p:nvSpPr>
          <p:spPr bwMode="hidden">
            <a:xfrm>
              <a:off x="0" y="0"/>
              <a:ext cx="3773" cy="2356"/>
            </a:xfrm>
            <a:custGeom>
              <a:avLst/>
              <a:gdLst/>
              <a:ahLst/>
              <a:cxnLst>
                <a:cxn ang="0">
                  <a:pos x="3761" y="719"/>
                </a:cxn>
                <a:cxn ang="0">
                  <a:pos x="3731" y="599"/>
                </a:cxn>
                <a:cxn ang="0">
                  <a:pos x="3653" y="486"/>
                </a:cxn>
                <a:cxn ang="0">
                  <a:pos x="3522" y="378"/>
                </a:cxn>
                <a:cxn ang="0">
                  <a:pos x="3348" y="282"/>
                </a:cxn>
                <a:cxn ang="0">
                  <a:pos x="3127" y="192"/>
                </a:cxn>
                <a:cxn ang="0">
                  <a:pos x="2864" y="108"/>
                </a:cxn>
                <a:cxn ang="0">
                  <a:pos x="2559" y="36"/>
                </a:cxn>
                <a:cxn ang="0">
                  <a:pos x="2230" y="0"/>
                </a:cxn>
                <a:cxn ang="0">
                  <a:pos x="2577" y="72"/>
                </a:cxn>
                <a:cxn ang="0">
                  <a:pos x="2876" y="150"/>
                </a:cxn>
                <a:cxn ang="0">
                  <a:pos x="3139" y="234"/>
                </a:cxn>
                <a:cxn ang="0">
                  <a:pos x="3348" y="330"/>
                </a:cxn>
                <a:cxn ang="0">
                  <a:pos x="3516" y="432"/>
                </a:cxn>
                <a:cxn ang="0">
                  <a:pos x="3623" y="545"/>
                </a:cxn>
                <a:cxn ang="0">
                  <a:pos x="3683" y="665"/>
                </a:cxn>
                <a:cxn ang="0">
                  <a:pos x="3689" y="791"/>
                </a:cxn>
                <a:cxn ang="0">
                  <a:pos x="3653" y="887"/>
                </a:cxn>
                <a:cxn ang="0">
                  <a:pos x="3593" y="989"/>
                </a:cxn>
                <a:cxn ang="0">
                  <a:pos x="3498" y="1091"/>
                </a:cxn>
                <a:cxn ang="0">
                  <a:pos x="3372" y="1187"/>
                </a:cxn>
                <a:cxn ang="0">
                  <a:pos x="3223" y="1289"/>
                </a:cxn>
                <a:cxn ang="0">
                  <a:pos x="3043" y="1391"/>
                </a:cxn>
                <a:cxn ang="0">
                  <a:pos x="2834" y="1493"/>
                </a:cxn>
                <a:cxn ang="0">
                  <a:pos x="2607" y="1589"/>
                </a:cxn>
                <a:cxn ang="0">
                  <a:pos x="2075" y="1786"/>
                </a:cxn>
                <a:cxn ang="0">
                  <a:pos x="1459" y="1972"/>
                </a:cxn>
                <a:cxn ang="0">
                  <a:pos x="765" y="2158"/>
                </a:cxn>
                <a:cxn ang="0">
                  <a:pos x="0" y="2326"/>
                </a:cxn>
                <a:cxn ang="0">
                  <a:pos x="401" y="2272"/>
                </a:cxn>
                <a:cxn ang="0">
                  <a:pos x="1142" y="2092"/>
                </a:cxn>
                <a:cxn ang="0">
                  <a:pos x="1812" y="1900"/>
                </a:cxn>
                <a:cxn ang="0">
                  <a:pos x="2392" y="1702"/>
                </a:cxn>
                <a:cxn ang="0">
                  <a:pos x="2649" y="1607"/>
                </a:cxn>
                <a:cxn ang="0">
                  <a:pos x="2882" y="1505"/>
                </a:cxn>
                <a:cxn ang="0">
                  <a:pos x="3091" y="1403"/>
                </a:cxn>
                <a:cxn ang="0">
                  <a:pos x="3277" y="1301"/>
                </a:cxn>
                <a:cxn ang="0">
                  <a:pos x="3432" y="1193"/>
                </a:cxn>
                <a:cxn ang="0">
                  <a:pos x="3558" y="1091"/>
                </a:cxn>
                <a:cxn ang="0">
                  <a:pos x="3653" y="989"/>
                </a:cxn>
                <a:cxn ang="0">
                  <a:pos x="3719" y="887"/>
                </a:cxn>
                <a:cxn ang="0">
                  <a:pos x="3755" y="785"/>
                </a:cxn>
              </a:cxnLst>
              <a:rect l="0" t="0" r="r" b="b"/>
              <a:pathLst>
                <a:path w="3761" h="2356">
                  <a:moveTo>
                    <a:pt x="3755" y="785"/>
                  </a:moveTo>
                  <a:lnTo>
                    <a:pt x="3761" y="719"/>
                  </a:lnTo>
                  <a:lnTo>
                    <a:pt x="3755" y="659"/>
                  </a:lnTo>
                  <a:lnTo>
                    <a:pt x="3731" y="599"/>
                  </a:lnTo>
                  <a:lnTo>
                    <a:pt x="3701" y="545"/>
                  </a:lnTo>
                  <a:lnTo>
                    <a:pt x="3653" y="486"/>
                  </a:lnTo>
                  <a:lnTo>
                    <a:pt x="3593" y="432"/>
                  </a:lnTo>
                  <a:lnTo>
                    <a:pt x="3522" y="378"/>
                  </a:lnTo>
                  <a:lnTo>
                    <a:pt x="3444" y="330"/>
                  </a:lnTo>
                  <a:lnTo>
                    <a:pt x="3348" y="282"/>
                  </a:lnTo>
                  <a:lnTo>
                    <a:pt x="3241" y="234"/>
                  </a:lnTo>
                  <a:lnTo>
                    <a:pt x="3127" y="192"/>
                  </a:lnTo>
                  <a:lnTo>
                    <a:pt x="3002" y="150"/>
                  </a:lnTo>
                  <a:lnTo>
                    <a:pt x="2864" y="108"/>
                  </a:lnTo>
                  <a:lnTo>
                    <a:pt x="2715" y="72"/>
                  </a:lnTo>
                  <a:lnTo>
                    <a:pt x="2559" y="36"/>
                  </a:lnTo>
                  <a:lnTo>
                    <a:pt x="2392" y="0"/>
                  </a:lnTo>
                  <a:lnTo>
                    <a:pt x="2230" y="0"/>
                  </a:lnTo>
                  <a:lnTo>
                    <a:pt x="2410" y="36"/>
                  </a:lnTo>
                  <a:lnTo>
                    <a:pt x="2577" y="72"/>
                  </a:lnTo>
                  <a:lnTo>
                    <a:pt x="2732" y="108"/>
                  </a:lnTo>
                  <a:lnTo>
                    <a:pt x="2876" y="150"/>
                  </a:lnTo>
                  <a:lnTo>
                    <a:pt x="3014" y="192"/>
                  </a:lnTo>
                  <a:lnTo>
                    <a:pt x="3139" y="234"/>
                  </a:lnTo>
                  <a:lnTo>
                    <a:pt x="3253" y="282"/>
                  </a:lnTo>
                  <a:lnTo>
                    <a:pt x="3348" y="330"/>
                  </a:lnTo>
                  <a:lnTo>
                    <a:pt x="3438" y="384"/>
                  </a:lnTo>
                  <a:lnTo>
                    <a:pt x="3516" y="432"/>
                  </a:lnTo>
                  <a:lnTo>
                    <a:pt x="3576" y="492"/>
                  </a:lnTo>
                  <a:lnTo>
                    <a:pt x="3623" y="545"/>
                  </a:lnTo>
                  <a:lnTo>
                    <a:pt x="3665" y="605"/>
                  </a:lnTo>
                  <a:lnTo>
                    <a:pt x="3683" y="665"/>
                  </a:lnTo>
                  <a:lnTo>
                    <a:pt x="3695" y="725"/>
                  </a:lnTo>
                  <a:lnTo>
                    <a:pt x="3689" y="791"/>
                  </a:lnTo>
                  <a:lnTo>
                    <a:pt x="3677" y="839"/>
                  </a:lnTo>
                  <a:lnTo>
                    <a:pt x="3653" y="887"/>
                  </a:lnTo>
                  <a:lnTo>
                    <a:pt x="3629" y="941"/>
                  </a:lnTo>
                  <a:lnTo>
                    <a:pt x="3593" y="989"/>
                  </a:lnTo>
                  <a:lnTo>
                    <a:pt x="3546" y="1037"/>
                  </a:lnTo>
                  <a:lnTo>
                    <a:pt x="3498" y="1091"/>
                  </a:lnTo>
                  <a:lnTo>
                    <a:pt x="3438" y="1139"/>
                  </a:lnTo>
                  <a:lnTo>
                    <a:pt x="3372" y="1187"/>
                  </a:lnTo>
                  <a:lnTo>
                    <a:pt x="3301" y="1241"/>
                  </a:lnTo>
                  <a:lnTo>
                    <a:pt x="3223" y="1289"/>
                  </a:lnTo>
                  <a:lnTo>
                    <a:pt x="3133" y="1343"/>
                  </a:lnTo>
                  <a:lnTo>
                    <a:pt x="3043" y="1391"/>
                  </a:lnTo>
                  <a:lnTo>
                    <a:pt x="2942" y="1439"/>
                  </a:lnTo>
                  <a:lnTo>
                    <a:pt x="2834" y="1493"/>
                  </a:lnTo>
                  <a:lnTo>
                    <a:pt x="2727" y="1541"/>
                  </a:lnTo>
                  <a:lnTo>
                    <a:pt x="2607" y="1589"/>
                  </a:lnTo>
                  <a:lnTo>
                    <a:pt x="2356" y="1690"/>
                  </a:lnTo>
                  <a:lnTo>
                    <a:pt x="2075" y="1786"/>
                  </a:lnTo>
                  <a:lnTo>
                    <a:pt x="1782" y="1882"/>
                  </a:lnTo>
                  <a:lnTo>
                    <a:pt x="1459" y="1972"/>
                  </a:lnTo>
                  <a:lnTo>
                    <a:pt x="1124" y="2068"/>
                  </a:lnTo>
                  <a:lnTo>
                    <a:pt x="765" y="2158"/>
                  </a:lnTo>
                  <a:lnTo>
                    <a:pt x="389" y="2242"/>
                  </a:lnTo>
                  <a:lnTo>
                    <a:pt x="0" y="2326"/>
                  </a:lnTo>
                  <a:lnTo>
                    <a:pt x="0" y="2356"/>
                  </a:lnTo>
                  <a:lnTo>
                    <a:pt x="401" y="2272"/>
                  </a:lnTo>
                  <a:lnTo>
                    <a:pt x="777" y="2182"/>
                  </a:lnTo>
                  <a:lnTo>
                    <a:pt x="1142" y="2092"/>
                  </a:lnTo>
                  <a:lnTo>
                    <a:pt x="1483" y="1996"/>
                  </a:lnTo>
                  <a:lnTo>
                    <a:pt x="1812" y="1900"/>
                  </a:lnTo>
                  <a:lnTo>
                    <a:pt x="2111" y="1804"/>
                  </a:lnTo>
                  <a:lnTo>
                    <a:pt x="2392" y="1702"/>
                  </a:lnTo>
                  <a:lnTo>
                    <a:pt x="2523" y="1654"/>
                  </a:lnTo>
                  <a:lnTo>
                    <a:pt x="2649" y="1607"/>
                  </a:lnTo>
                  <a:lnTo>
                    <a:pt x="2768" y="1553"/>
                  </a:lnTo>
                  <a:lnTo>
                    <a:pt x="2882" y="1505"/>
                  </a:lnTo>
                  <a:lnTo>
                    <a:pt x="2990" y="1451"/>
                  </a:lnTo>
                  <a:lnTo>
                    <a:pt x="3091" y="1403"/>
                  </a:lnTo>
                  <a:lnTo>
                    <a:pt x="3187" y="1349"/>
                  </a:lnTo>
                  <a:lnTo>
                    <a:pt x="3277" y="1301"/>
                  </a:lnTo>
                  <a:lnTo>
                    <a:pt x="3354" y="1247"/>
                  </a:lnTo>
                  <a:lnTo>
                    <a:pt x="3432" y="1193"/>
                  </a:lnTo>
                  <a:lnTo>
                    <a:pt x="3498" y="1145"/>
                  </a:lnTo>
                  <a:lnTo>
                    <a:pt x="3558" y="1091"/>
                  </a:lnTo>
                  <a:lnTo>
                    <a:pt x="3611" y="1043"/>
                  </a:lnTo>
                  <a:lnTo>
                    <a:pt x="3653" y="989"/>
                  </a:lnTo>
                  <a:lnTo>
                    <a:pt x="3689" y="941"/>
                  </a:lnTo>
                  <a:lnTo>
                    <a:pt x="3719" y="887"/>
                  </a:lnTo>
                  <a:lnTo>
                    <a:pt x="3743" y="833"/>
                  </a:lnTo>
                  <a:lnTo>
                    <a:pt x="3755" y="785"/>
                  </a:lnTo>
                  <a:lnTo>
                    <a:pt x="3755" y="78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Freeform 11"/>
            <p:cNvSpPr>
              <a:spLocks/>
            </p:cNvSpPr>
            <p:nvPr/>
          </p:nvSpPr>
          <p:spPr bwMode="hidden">
            <a:xfrm>
              <a:off x="0" y="0"/>
              <a:ext cx="2933" cy="1846"/>
            </a:xfrm>
            <a:custGeom>
              <a:avLst/>
              <a:gdLst/>
              <a:ahLst/>
              <a:cxnLst>
                <a:cxn ang="0">
                  <a:pos x="2924" y="647"/>
                </a:cxn>
                <a:cxn ang="0">
                  <a:pos x="2876" y="528"/>
                </a:cxn>
                <a:cxn ang="0">
                  <a:pos x="2750" y="414"/>
                </a:cxn>
                <a:cxn ang="0">
                  <a:pos x="2559" y="318"/>
                </a:cxn>
                <a:cxn ang="0">
                  <a:pos x="2302" y="228"/>
                </a:cxn>
                <a:cxn ang="0">
                  <a:pos x="1985" y="150"/>
                </a:cxn>
                <a:cxn ang="0">
                  <a:pos x="1608" y="78"/>
                </a:cxn>
                <a:cxn ang="0">
                  <a:pos x="1178" y="24"/>
                </a:cxn>
                <a:cxn ang="0">
                  <a:pos x="694" y="0"/>
                </a:cxn>
                <a:cxn ang="0">
                  <a:pos x="1190" y="48"/>
                </a:cxn>
                <a:cxn ang="0">
                  <a:pos x="1626" y="108"/>
                </a:cxn>
                <a:cxn ang="0">
                  <a:pos x="2009" y="180"/>
                </a:cxn>
                <a:cxn ang="0">
                  <a:pos x="2326" y="264"/>
                </a:cxn>
                <a:cxn ang="0">
                  <a:pos x="2571" y="360"/>
                </a:cxn>
                <a:cxn ang="0">
                  <a:pos x="2750" y="468"/>
                </a:cxn>
                <a:cxn ang="0">
                  <a:pos x="2846" y="587"/>
                </a:cxn>
                <a:cxn ang="0">
                  <a:pos x="2864" y="713"/>
                </a:cxn>
                <a:cxn ang="0">
                  <a:pos x="2840" y="785"/>
                </a:cxn>
                <a:cxn ang="0">
                  <a:pos x="2792" y="857"/>
                </a:cxn>
                <a:cxn ang="0">
                  <a:pos x="2625" y="1001"/>
                </a:cxn>
                <a:cxn ang="0">
                  <a:pos x="2368" y="1145"/>
                </a:cxn>
                <a:cxn ang="0">
                  <a:pos x="2033" y="1289"/>
                </a:cxn>
                <a:cxn ang="0">
                  <a:pos x="1626" y="1433"/>
                </a:cxn>
                <a:cxn ang="0">
                  <a:pos x="1142" y="1571"/>
                </a:cxn>
                <a:cxn ang="0">
                  <a:pos x="604" y="1702"/>
                </a:cxn>
                <a:cxn ang="0">
                  <a:pos x="0" y="1828"/>
                </a:cxn>
                <a:cxn ang="0">
                  <a:pos x="311" y="1780"/>
                </a:cxn>
                <a:cxn ang="0">
                  <a:pos x="897" y="1648"/>
                </a:cxn>
                <a:cxn ang="0">
                  <a:pos x="1417" y="1511"/>
                </a:cxn>
                <a:cxn ang="0">
                  <a:pos x="1871" y="1367"/>
                </a:cxn>
                <a:cxn ang="0">
                  <a:pos x="2254" y="1223"/>
                </a:cxn>
                <a:cxn ang="0">
                  <a:pos x="2559" y="1079"/>
                </a:cxn>
                <a:cxn ang="0">
                  <a:pos x="2774" y="929"/>
                </a:cxn>
                <a:cxn ang="0">
                  <a:pos x="2876" y="815"/>
                </a:cxn>
                <a:cxn ang="0">
                  <a:pos x="2912" y="743"/>
                </a:cxn>
                <a:cxn ang="0">
                  <a:pos x="2924" y="707"/>
                </a:cxn>
              </a:cxnLst>
              <a:rect l="0" t="0" r="r" b="b"/>
              <a:pathLst>
                <a:path w="2924" h="1846">
                  <a:moveTo>
                    <a:pt x="2924" y="707"/>
                  </a:moveTo>
                  <a:lnTo>
                    <a:pt x="2924" y="647"/>
                  </a:lnTo>
                  <a:lnTo>
                    <a:pt x="2912" y="581"/>
                  </a:lnTo>
                  <a:lnTo>
                    <a:pt x="2876" y="528"/>
                  </a:lnTo>
                  <a:lnTo>
                    <a:pt x="2822" y="468"/>
                  </a:lnTo>
                  <a:lnTo>
                    <a:pt x="2750" y="414"/>
                  </a:lnTo>
                  <a:lnTo>
                    <a:pt x="2667" y="366"/>
                  </a:lnTo>
                  <a:lnTo>
                    <a:pt x="2559" y="318"/>
                  </a:lnTo>
                  <a:lnTo>
                    <a:pt x="2440" y="270"/>
                  </a:lnTo>
                  <a:lnTo>
                    <a:pt x="2302" y="228"/>
                  </a:lnTo>
                  <a:lnTo>
                    <a:pt x="2153" y="186"/>
                  </a:lnTo>
                  <a:lnTo>
                    <a:pt x="1985" y="150"/>
                  </a:lnTo>
                  <a:lnTo>
                    <a:pt x="1806" y="114"/>
                  </a:lnTo>
                  <a:lnTo>
                    <a:pt x="1608" y="78"/>
                  </a:lnTo>
                  <a:lnTo>
                    <a:pt x="1399" y="54"/>
                  </a:lnTo>
                  <a:lnTo>
                    <a:pt x="1178" y="24"/>
                  </a:lnTo>
                  <a:lnTo>
                    <a:pt x="945" y="0"/>
                  </a:lnTo>
                  <a:lnTo>
                    <a:pt x="694" y="0"/>
                  </a:lnTo>
                  <a:lnTo>
                    <a:pt x="945" y="24"/>
                  </a:lnTo>
                  <a:lnTo>
                    <a:pt x="1190" y="48"/>
                  </a:lnTo>
                  <a:lnTo>
                    <a:pt x="1417" y="78"/>
                  </a:lnTo>
                  <a:lnTo>
                    <a:pt x="1626" y="108"/>
                  </a:lnTo>
                  <a:lnTo>
                    <a:pt x="1824" y="144"/>
                  </a:lnTo>
                  <a:lnTo>
                    <a:pt x="2009" y="180"/>
                  </a:lnTo>
                  <a:lnTo>
                    <a:pt x="2176" y="222"/>
                  </a:lnTo>
                  <a:lnTo>
                    <a:pt x="2326" y="264"/>
                  </a:lnTo>
                  <a:lnTo>
                    <a:pt x="2457" y="312"/>
                  </a:lnTo>
                  <a:lnTo>
                    <a:pt x="2571" y="360"/>
                  </a:lnTo>
                  <a:lnTo>
                    <a:pt x="2667" y="414"/>
                  </a:lnTo>
                  <a:lnTo>
                    <a:pt x="2750" y="468"/>
                  </a:lnTo>
                  <a:lnTo>
                    <a:pt x="2804" y="528"/>
                  </a:lnTo>
                  <a:lnTo>
                    <a:pt x="2846" y="587"/>
                  </a:lnTo>
                  <a:lnTo>
                    <a:pt x="2864" y="647"/>
                  </a:lnTo>
                  <a:lnTo>
                    <a:pt x="2864" y="713"/>
                  </a:lnTo>
                  <a:lnTo>
                    <a:pt x="2852" y="749"/>
                  </a:lnTo>
                  <a:lnTo>
                    <a:pt x="2840" y="785"/>
                  </a:lnTo>
                  <a:lnTo>
                    <a:pt x="2816" y="821"/>
                  </a:lnTo>
                  <a:lnTo>
                    <a:pt x="2792" y="857"/>
                  </a:lnTo>
                  <a:lnTo>
                    <a:pt x="2721" y="929"/>
                  </a:lnTo>
                  <a:lnTo>
                    <a:pt x="2625" y="1001"/>
                  </a:lnTo>
                  <a:lnTo>
                    <a:pt x="2505" y="1073"/>
                  </a:lnTo>
                  <a:lnTo>
                    <a:pt x="2368" y="1145"/>
                  </a:lnTo>
                  <a:lnTo>
                    <a:pt x="2212" y="1217"/>
                  </a:lnTo>
                  <a:lnTo>
                    <a:pt x="2033" y="1289"/>
                  </a:lnTo>
                  <a:lnTo>
                    <a:pt x="1842" y="1361"/>
                  </a:lnTo>
                  <a:lnTo>
                    <a:pt x="1626" y="1433"/>
                  </a:lnTo>
                  <a:lnTo>
                    <a:pt x="1393" y="1499"/>
                  </a:lnTo>
                  <a:lnTo>
                    <a:pt x="1142" y="1571"/>
                  </a:lnTo>
                  <a:lnTo>
                    <a:pt x="879" y="1636"/>
                  </a:lnTo>
                  <a:lnTo>
                    <a:pt x="604" y="1702"/>
                  </a:lnTo>
                  <a:lnTo>
                    <a:pt x="305" y="1768"/>
                  </a:lnTo>
                  <a:lnTo>
                    <a:pt x="0" y="1828"/>
                  </a:lnTo>
                  <a:lnTo>
                    <a:pt x="0" y="1846"/>
                  </a:lnTo>
                  <a:lnTo>
                    <a:pt x="311" y="1780"/>
                  </a:lnTo>
                  <a:lnTo>
                    <a:pt x="610" y="1714"/>
                  </a:lnTo>
                  <a:lnTo>
                    <a:pt x="897" y="1648"/>
                  </a:lnTo>
                  <a:lnTo>
                    <a:pt x="1166" y="1583"/>
                  </a:lnTo>
                  <a:lnTo>
                    <a:pt x="1417" y="1511"/>
                  </a:lnTo>
                  <a:lnTo>
                    <a:pt x="1656" y="1439"/>
                  </a:lnTo>
                  <a:lnTo>
                    <a:pt x="1871" y="1367"/>
                  </a:lnTo>
                  <a:lnTo>
                    <a:pt x="2075" y="1295"/>
                  </a:lnTo>
                  <a:lnTo>
                    <a:pt x="2254" y="1223"/>
                  </a:lnTo>
                  <a:lnTo>
                    <a:pt x="2416" y="1151"/>
                  </a:lnTo>
                  <a:lnTo>
                    <a:pt x="2559" y="1079"/>
                  </a:lnTo>
                  <a:lnTo>
                    <a:pt x="2679" y="1001"/>
                  </a:lnTo>
                  <a:lnTo>
                    <a:pt x="2774" y="929"/>
                  </a:lnTo>
                  <a:lnTo>
                    <a:pt x="2846" y="857"/>
                  </a:lnTo>
                  <a:lnTo>
                    <a:pt x="2876" y="815"/>
                  </a:lnTo>
                  <a:lnTo>
                    <a:pt x="2900" y="779"/>
                  </a:lnTo>
                  <a:lnTo>
                    <a:pt x="2912" y="743"/>
                  </a:lnTo>
                  <a:lnTo>
                    <a:pt x="2924" y="707"/>
                  </a:lnTo>
                  <a:lnTo>
                    <a:pt x="2924" y="7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Freeform 12"/>
            <p:cNvSpPr>
              <a:spLocks/>
            </p:cNvSpPr>
            <p:nvPr/>
          </p:nvSpPr>
          <p:spPr bwMode="hidden">
            <a:xfrm>
              <a:off x="114" y="2847"/>
              <a:ext cx="1493" cy="204"/>
            </a:xfrm>
            <a:custGeom>
              <a:avLst/>
              <a:gdLst/>
              <a:ahLst/>
              <a:cxnLst>
                <a:cxn ang="0">
                  <a:pos x="1399" y="204"/>
                </a:cxn>
                <a:cxn ang="0">
                  <a:pos x="0" y="18"/>
                </a:cxn>
                <a:cxn ang="0">
                  <a:pos x="77" y="0"/>
                </a:cxn>
                <a:cxn ang="0">
                  <a:pos x="1488" y="186"/>
                </a:cxn>
                <a:cxn ang="0">
                  <a:pos x="1399" y="204"/>
                </a:cxn>
                <a:cxn ang="0">
                  <a:pos x="1399" y="204"/>
                </a:cxn>
              </a:cxnLst>
              <a:rect l="0" t="0" r="r" b="b"/>
              <a:pathLst>
                <a:path w="1488" h="204">
                  <a:moveTo>
                    <a:pt x="1399" y="204"/>
                  </a:moveTo>
                  <a:lnTo>
                    <a:pt x="0" y="18"/>
                  </a:lnTo>
                  <a:lnTo>
                    <a:pt x="77" y="0"/>
                  </a:lnTo>
                  <a:lnTo>
                    <a:pt x="1488" y="186"/>
                  </a:lnTo>
                  <a:lnTo>
                    <a:pt x="1399" y="204"/>
                  </a:lnTo>
                  <a:lnTo>
                    <a:pt x="1399" y="20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783" name="Group 15"/>
            <p:cNvGrpSpPr>
              <a:grpSpLocks/>
            </p:cNvGrpSpPr>
            <p:nvPr/>
          </p:nvGrpSpPr>
          <p:grpSpPr bwMode="auto">
            <a:xfrm>
              <a:off x="192" y="2284"/>
              <a:ext cx="1254" cy="923"/>
              <a:chOff x="192" y="2284"/>
              <a:chExt cx="1254" cy="923"/>
            </a:xfrm>
          </p:grpSpPr>
          <p:sp>
            <p:nvSpPr>
              <p:cNvPr id="32784" name="Freeform 16"/>
              <p:cNvSpPr>
                <a:spLocks/>
              </p:cNvSpPr>
              <p:nvPr/>
            </p:nvSpPr>
            <p:spPr bwMode="hidden">
              <a:xfrm>
                <a:off x="408" y="3009"/>
                <a:ext cx="47" cy="6"/>
              </a:xfrm>
              <a:custGeom>
                <a:avLst/>
                <a:gdLst/>
                <a:ahLst/>
                <a:cxnLst>
                  <a:cxn ang="0">
                    <a:pos x="47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7" y="6"/>
                  </a:cxn>
                  <a:cxn ang="0">
                    <a:pos x="47" y="6"/>
                  </a:cxn>
                  <a:cxn ang="0">
                    <a:pos x="47" y="6"/>
                  </a:cxn>
                </a:cxnLst>
                <a:rect l="0" t="0" r="r" b="b"/>
                <a:pathLst>
                  <a:path w="47" h="6">
                    <a:moveTo>
                      <a:pt x="47" y="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1414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5" name="Freeform 17"/>
              <p:cNvSpPr>
                <a:spLocks/>
              </p:cNvSpPr>
              <p:nvPr/>
            </p:nvSpPr>
            <p:spPr bwMode="hidden">
              <a:xfrm>
                <a:off x="912" y="2284"/>
                <a:ext cx="324" cy="162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" y="24"/>
                  </a:cxn>
                  <a:cxn ang="0">
                    <a:pos x="12" y="18"/>
                  </a:cxn>
                  <a:cxn ang="0">
                    <a:pos x="48" y="6"/>
                  </a:cxn>
                  <a:cxn ang="0">
                    <a:pos x="101" y="0"/>
                  </a:cxn>
                  <a:cxn ang="0">
                    <a:pos x="137" y="6"/>
                  </a:cxn>
                  <a:cxn ang="0">
                    <a:pos x="173" y="18"/>
                  </a:cxn>
                  <a:cxn ang="0">
                    <a:pos x="239" y="54"/>
                  </a:cxn>
                  <a:cxn ang="0">
                    <a:pos x="287" y="90"/>
                  </a:cxn>
                  <a:cxn ang="0">
                    <a:pos x="317" y="114"/>
                  </a:cxn>
                  <a:cxn ang="0">
                    <a:pos x="323" y="126"/>
                  </a:cxn>
                  <a:cxn ang="0">
                    <a:pos x="323" y="126"/>
                  </a:cxn>
                  <a:cxn ang="0">
                    <a:pos x="221" y="16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323" h="162">
                    <a:moveTo>
                      <a:pt x="0" y="24"/>
                    </a:moveTo>
                    <a:lnTo>
                      <a:pt x="6" y="24"/>
                    </a:lnTo>
                    <a:lnTo>
                      <a:pt x="12" y="18"/>
                    </a:lnTo>
                    <a:lnTo>
                      <a:pt x="48" y="6"/>
                    </a:lnTo>
                    <a:lnTo>
                      <a:pt x="101" y="0"/>
                    </a:lnTo>
                    <a:lnTo>
                      <a:pt x="137" y="6"/>
                    </a:lnTo>
                    <a:lnTo>
                      <a:pt x="173" y="18"/>
                    </a:lnTo>
                    <a:lnTo>
                      <a:pt x="239" y="54"/>
                    </a:lnTo>
                    <a:lnTo>
                      <a:pt x="287" y="90"/>
                    </a:lnTo>
                    <a:lnTo>
                      <a:pt x="317" y="114"/>
                    </a:lnTo>
                    <a:lnTo>
                      <a:pt x="323" y="126"/>
                    </a:lnTo>
                    <a:lnTo>
                      <a:pt x="323" y="126"/>
                    </a:lnTo>
                    <a:lnTo>
                      <a:pt x="221" y="16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6" name="Freeform 18"/>
              <p:cNvSpPr>
                <a:spLocks noEditPoints="1"/>
              </p:cNvSpPr>
              <p:nvPr/>
            </p:nvSpPr>
            <p:spPr bwMode="hidden">
              <a:xfrm>
                <a:off x="192" y="2284"/>
                <a:ext cx="1254" cy="923"/>
              </a:xfrm>
              <a:custGeom>
                <a:avLst/>
                <a:gdLst/>
                <a:ahLst/>
                <a:cxnLst>
                  <a:cxn ang="0">
                    <a:pos x="1166" y="641"/>
                  </a:cxn>
                  <a:cxn ang="0">
                    <a:pos x="1166" y="473"/>
                  </a:cxn>
                  <a:cxn ang="0">
                    <a:pos x="1136" y="384"/>
                  </a:cxn>
                  <a:cxn ang="0">
                    <a:pos x="1112" y="288"/>
                  </a:cxn>
                  <a:cxn ang="0">
                    <a:pos x="1053" y="174"/>
                  </a:cxn>
                  <a:cxn ang="0">
                    <a:pos x="981" y="96"/>
                  </a:cxn>
                  <a:cxn ang="0">
                    <a:pos x="963" y="72"/>
                  </a:cxn>
                  <a:cxn ang="0">
                    <a:pos x="891" y="18"/>
                  </a:cxn>
                  <a:cxn ang="0">
                    <a:pos x="819" y="6"/>
                  </a:cxn>
                  <a:cxn ang="0">
                    <a:pos x="712" y="24"/>
                  </a:cxn>
                  <a:cxn ang="0">
                    <a:pos x="664" y="42"/>
                  </a:cxn>
                  <a:cxn ang="0">
                    <a:pos x="568" y="120"/>
                  </a:cxn>
                  <a:cxn ang="0">
                    <a:pos x="532" y="228"/>
                  </a:cxn>
                  <a:cxn ang="0">
                    <a:pos x="509" y="348"/>
                  </a:cxn>
                  <a:cxn ang="0">
                    <a:pos x="431" y="479"/>
                  </a:cxn>
                  <a:cxn ang="0">
                    <a:pos x="413" y="539"/>
                  </a:cxn>
                  <a:cxn ang="0">
                    <a:pos x="353" y="599"/>
                  </a:cxn>
                  <a:cxn ang="0">
                    <a:pos x="305" y="629"/>
                  </a:cxn>
                  <a:cxn ang="0">
                    <a:pos x="293" y="635"/>
                  </a:cxn>
                  <a:cxn ang="0">
                    <a:pos x="257" y="677"/>
                  </a:cxn>
                  <a:cxn ang="0">
                    <a:pos x="150" y="797"/>
                  </a:cxn>
                  <a:cxn ang="0">
                    <a:pos x="54" y="839"/>
                  </a:cxn>
                  <a:cxn ang="0">
                    <a:pos x="156" y="905"/>
                  </a:cxn>
                  <a:cxn ang="0">
                    <a:pos x="240" y="869"/>
                  </a:cxn>
                  <a:cxn ang="0">
                    <a:pos x="640" y="827"/>
                  </a:cxn>
                  <a:cxn ang="0">
                    <a:pos x="700" y="725"/>
                  </a:cxn>
                  <a:cxn ang="0">
                    <a:pos x="694" y="611"/>
                  </a:cxn>
                  <a:cxn ang="0">
                    <a:pos x="778" y="551"/>
                  </a:cxn>
                  <a:cxn ang="0">
                    <a:pos x="879" y="449"/>
                  </a:cxn>
                  <a:cxn ang="0">
                    <a:pos x="909" y="414"/>
                  </a:cxn>
                  <a:cxn ang="0">
                    <a:pos x="975" y="318"/>
                  </a:cxn>
                  <a:cxn ang="0">
                    <a:pos x="1023" y="336"/>
                  </a:cxn>
                  <a:cxn ang="0">
                    <a:pos x="1118" y="617"/>
                  </a:cxn>
                  <a:cxn ang="0">
                    <a:pos x="1112" y="689"/>
                  </a:cxn>
                  <a:cxn ang="0">
                    <a:pos x="1148" y="749"/>
                  </a:cxn>
                  <a:cxn ang="0">
                    <a:pos x="1202" y="713"/>
                  </a:cxn>
                  <a:cxn ang="0">
                    <a:pos x="1238" y="749"/>
                  </a:cxn>
                  <a:cxn ang="0">
                    <a:pos x="1250" y="743"/>
                  </a:cxn>
                  <a:cxn ang="0">
                    <a:pos x="694" y="264"/>
                  </a:cxn>
                  <a:cxn ang="0">
                    <a:pos x="784" y="372"/>
                  </a:cxn>
                  <a:cxn ang="0">
                    <a:pos x="766" y="443"/>
                  </a:cxn>
                  <a:cxn ang="0">
                    <a:pos x="706" y="515"/>
                  </a:cxn>
                  <a:cxn ang="0">
                    <a:pos x="658" y="569"/>
                  </a:cxn>
                  <a:cxn ang="0">
                    <a:pos x="616" y="593"/>
                  </a:cxn>
                  <a:cxn ang="0">
                    <a:pos x="574" y="617"/>
                  </a:cxn>
                  <a:cxn ang="0">
                    <a:pos x="562" y="707"/>
                  </a:cxn>
                  <a:cxn ang="0">
                    <a:pos x="353" y="755"/>
                  </a:cxn>
                  <a:cxn ang="0">
                    <a:pos x="389" y="641"/>
                  </a:cxn>
                  <a:cxn ang="0">
                    <a:pos x="425" y="647"/>
                  </a:cxn>
                  <a:cxn ang="0">
                    <a:pos x="443" y="617"/>
                  </a:cxn>
                  <a:cxn ang="0">
                    <a:pos x="568" y="515"/>
                  </a:cxn>
                  <a:cxn ang="0">
                    <a:pos x="616" y="473"/>
                  </a:cxn>
                  <a:cxn ang="0">
                    <a:pos x="640" y="396"/>
                  </a:cxn>
                  <a:cxn ang="0">
                    <a:pos x="640" y="378"/>
                  </a:cxn>
                  <a:cxn ang="0">
                    <a:pos x="664" y="270"/>
                  </a:cxn>
                  <a:cxn ang="0">
                    <a:pos x="682" y="192"/>
                  </a:cxn>
                  <a:cxn ang="0">
                    <a:pos x="694" y="264"/>
                  </a:cxn>
                  <a:cxn ang="0">
                    <a:pos x="532" y="455"/>
                  </a:cxn>
                  <a:cxn ang="0">
                    <a:pos x="634" y="803"/>
                  </a:cxn>
                </a:cxnLst>
                <a:rect l="0" t="0" r="r" b="b"/>
                <a:pathLst>
                  <a:path w="1250" h="923">
                    <a:moveTo>
                      <a:pt x="1244" y="713"/>
                    </a:moveTo>
                    <a:lnTo>
                      <a:pt x="1214" y="683"/>
                    </a:lnTo>
                    <a:lnTo>
                      <a:pt x="1166" y="653"/>
                    </a:lnTo>
                    <a:lnTo>
                      <a:pt x="1166" y="653"/>
                    </a:lnTo>
                    <a:lnTo>
                      <a:pt x="1166" y="641"/>
                    </a:lnTo>
                    <a:lnTo>
                      <a:pt x="1172" y="617"/>
                    </a:lnTo>
                    <a:lnTo>
                      <a:pt x="1172" y="581"/>
                    </a:lnTo>
                    <a:lnTo>
                      <a:pt x="1172" y="545"/>
                    </a:lnTo>
                    <a:lnTo>
                      <a:pt x="1172" y="509"/>
                    </a:lnTo>
                    <a:lnTo>
                      <a:pt x="1166" y="473"/>
                    </a:lnTo>
                    <a:lnTo>
                      <a:pt x="1154" y="443"/>
                    </a:lnTo>
                    <a:lnTo>
                      <a:pt x="1148" y="431"/>
                    </a:lnTo>
                    <a:lnTo>
                      <a:pt x="1142" y="425"/>
                    </a:lnTo>
                    <a:lnTo>
                      <a:pt x="1142" y="408"/>
                    </a:lnTo>
                    <a:lnTo>
                      <a:pt x="1136" y="384"/>
                    </a:lnTo>
                    <a:lnTo>
                      <a:pt x="1130" y="354"/>
                    </a:lnTo>
                    <a:lnTo>
                      <a:pt x="1118" y="324"/>
                    </a:lnTo>
                    <a:lnTo>
                      <a:pt x="1106" y="300"/>
                    </a:lnTo>
                    <a:lnTo>
                      <a:pt x="1112" y="294"/>
                    </a:lnTo>
                    <a:lnTo>
                      <a:pt x="1112" y="288"/>
                    </a:lnTo>
                    <a:lnTo>
                      <a:pt x="1112" y="270"/>
                    </a:lnTo>
                    <a:lnTo>
                      <a:pt x="1106" y="252"/>
                    </a:lnTo>
                    <a:lnTo>
                      <a:pt x="1083" y="210"/>
                    </a:lnTo>
                    <a:lnTo>
                      <a:pt x="1059" y="180"/>
                    </a:lnTo>
                    <a:lnTo>
                      <a:pt x="1053" y="174"/>
                    </a:lnTo>
                    <a:lnTo>
                      <a:pt x="1047" y="168"/>
                    </a:lnTo>
                    <a:lnTo>
                      <a:pt x="1041" y="126"/>
                    </a:lnTo>
                    <a:lnTo>
                      <a:pt x="1017" y="114"/>
                    </a:lnTo>
                    <a:lnTo>
                      <a:pt x="987" y="90"/>
                    </a:lnTo>
                    <a:lnTo>
                      <a:pt x="981" y="96"/>
                    </a:lnTo>
                    <a:lnTo>
                      <a:pt x="981" y="102"/>
                    </a:lnTo>
                    <a:lnTo>
                      <a:pt x="975" y="120"/>
                    </a:lnTo>
                    <a:lnTo>
                      <a:pt x="975" y="108"/>
                    </a:lnTo>
                    <a:lnTo>
                      <a:pt x="969" y="90"/>
                    </a:lnTo>
                    <a:lnTo>
                      <a:pt x="963" y="72"/>
                    </a:lnTo>
                    <a:lnTo>
                      <a:pt x="963" y="66"/>
                    </a:lnTo>
                    <a:lnTo>
                      <a:pt x="933" y="42"/>
                    </a:lnTo>
                    <a:lnTo>
                      <a:pt x="921" y="36"/>
                    </a:lnTo>
                    <a:lnTo>
                      <a:pt x="915" y="30"/>
                    </a:lnTo>
                    <a:lnTo>
                      <a:pt x="891" y="18"/>
                    </a:lnTo>
                    <a:lnTo>
                      <a:pt x="885" y="18"/>
                    </a:lnTo>
                    <a:lnTo>
                      <a:pt x="867" y="18"/>
                    </a:lnTo>
                    <a:lnTo>
                      <a:pt x="855" y="18"/>
                    </a:lnTo>
                    <a:lnTo>
                      <a:pt x="849" y="18"/>
                    </a:lnTo>
                    <a:lnTo>
                      <a:pt x="819" y="6"/>
                    </a:lnTo>
                    <a:lnTo>
                      <a:pt x="796" y="0"/>
                    </a:lnTo>
                    <a:lnTo>
                      <a:pt x="772" y="6"/>
                    </a:lnTo>
                    <a:lnTo>
                      <a:pt x="754" y="18"/>
                    </a:lnTo>
                    <a:lnTo>
                      <a:pt x="730" y="18"/>
                    </a:lnTo>
                    <a:lnTo>
                      <a:pt x="712" y="24"/>
                    </a:lnTo>
                    <a:lnTo>
                      <a:pt x="700" y="30"/>
                    </a:lnTo>
                    <a:lnTo>
                      <a:pt x="700" y="30"/>
                    </a:lnTo>
                    <a:lnTo>
                      <a:pt x="694" y="30"/>
                    </a:lnTo>
                    <a:lnTo>
                      <a:pt x="688" y="30"/>
                    </a:lnTo>
                    <a:lnTo>
                      <a:pt x="664" y="42"/>
                    </a:lnTo>
                    <a:lnTo>
                      <a:pt x="628" y="60"/>
                    </a:lnTo>
                    <a:lnTo>
                      <a:pt x="586" y="90"/>
                    </a:lnTo>
                    <a:lnTo>
                      <a:pt x="574" y="108"/>
                    </a:lnTo>
                    <a:lnTo>
                      <a:pt x="562" y="120"/>
                    </a:lnTo>
                    <a:lnTo>
                      <a:pt x="568" y="120"/>
                    </a:lnTo>
                    <a:lnTo>
                      <a:pt x="568" y="114"/>
                    </a:lnTo>
                    <a:lnTo>
                      <a:pt x="550" y="150"/>
                    </a:lnTo>
                    <a:lnTo>
                      <a:pt x="538" y="192"/>
                    </a:lnTo>
                    <a:lnTo>
                      <a:pt x="532" y="216"/>
                    </a:lnTo>
                    <a:lnTo>
                      <a:pt x="532" y="228"/>
                    </a:lnTo>
                    <a:lnTo>
                      <a:pt x="532" y="228"/>
                    </a:lnTo>
                    <a:lnTo>
                      <a:pt x="527" y="246"/>
                    </a:lnTo>
                    <a:lnTo>
                      <a:pt x="521" y="276"/>
                    </a:lnTo>
                    <a:lnTo>
                      <a:pt x="515" y="312"/>
                    </a:lnTo>
                    <a:lnTo>
                      <a:pt x="509" y="348"/>
                    </a:lnTo>
                    <a:lnTo>
                      <a:pt x="473" y="390"/>
                    </a:lnTo>
                    <a:lnTo>
                      <a:pt x="473" y="396"/>
                    </a:lnTo>
                    <a:lnTo>
                      <a:pt x="467" y="402"/>
                    </a:lnTo>
                    <a:lnTo>
                      <a:pt x="449" y="437"/>
                    </a:lnTo>
                    <a:lnTo>
                      <a:pt x="431" y="479"/>
                    </a:lnTo>
                    <a:lnTo>
                      <a:pt x="419" y="521"/>
                    </a:lnTo>
                    <a:lnTo>
                      <a:pt x="413" y="527"/>
                    </a:lnTo>
                    <a:lnTo>
                      <a:pt x="413" y="533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353" y="599"/>
                    </a:lnTo>
                    <a:lnTo>
                      <a:pt x="347" y="599"/>
                    </a:lnTo>
                    <a:lnTo>
                      <a:pt x="341" y="599"/>
                    </a:lnTo>
                    <a:lnTo>
                      <a:pt x="335" y="611"/>
                    </a:lnTo>
                    <a:lnTo>
                      <a:pt x="311" y="629"/>
                    </a:lnTo>
                    <a:lnTo>
                      <a:pt x="305" y="629"/>
                    </a:lnTo>
                    <a:lnTo>
                      <a:pt x="299" y="629"/>
                    </a:lnTo>
                    <a:lnTo>
                      <a:pt x="299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57" y="659"/>
                    </a:lnTo>
                    <a:lnTo>
                      <a:pt x="257" y="665"/>
                    </a:lnTo>
                    <a:lnTo>
                      <a:pt x="257" y="665"/>
                    </a:lnTo>
                    <a:lnTo>
                      <a:pt x="257" y="677"/>
                    </a:lnTo>
                    <a:lnTo>
                      <a:pt x="257" y="701"/>
                    </a:lnTo>
                    <a:lnTo>
                      <a:pt x="257" y="719"/>
                    </a:lnTo>
                    <a:lnTo>
                      <a:pt x="257" y="731"/>
                    </a:lnTo>
                    <a:lnTo>
                      <a:pt x="216" y="725"/>
                    </a:lnTo>
                    <a:lnTo>
                      <a:pt x="150" y="797"/>
                    </a:lnTo>
                    <a:lnTo>
                      <a:pt x="150" y="827"/>
                    </a:lnTo>
                    <a:lnTo>
                      <a:pt x="174" y="827"/>
                    </a:lnTo>
                    <a:lnTo>
                      <a:pt x="114" y="845"/>
                    </a:lnTo>
                    <a:lnTo>
                      <a:pt x="108" y="851"/>
                    </a:lnTo>
                    <a:lnTo>
                      <a:pt x="54" y="839"/>
                    </a:lnTo>
                    <a:lnTo>
                      <a:pt x="0" y="857"/>
                    </a:lnTo>
                    <a:lnTo>
                      <a:pt x="0" y="875"/>
                    </a:lnTo>
                    <a:lnTo>
                      <a:pt x="102" y="893"/>
                    </a:lnTo>
                    <a:lnTo>
                      <a:pt x="96" y="893"/>
                    </a:lnTo>
                    <a:lnTo>
                      <a:pt x="156" y="905"/>
                    </a:lnTo>
                    <a:lnTo>
                      <a:pt x="168" y="899"/>
                    </a:lnTo>
                    <a:lnTo>
                      <a:pt x="311" y="923"/>
                    </a:lnTo>
                    <a:lnTo>
                      <a:pt x="365" y="911"/>
                    </a:lnTo>
                    <a:lnTo>
                      <a:pt x="371" y="887"/>
                    </a:lnTo>
                    <a:lnTo>
                      <a:pt x="240" y="869"/>
                    </a:lnTo>
                    <a:lnTo>
                      <a:pt x="240" y="863"/>
                    </a:lnTo>
                    <a:lnTo>
                      <a:pt x="497" y="791"/>
                    </a:lnTo>
                    <a:lnTo>
                      <a:pt x="503" y="809"/>
                    </a:lnTo>
                    <a:lnTo>
                      <a:pt x="640" y="827"/>
                    </a:lnTo>
                    <a:lnTo>
                      <a:pt x="640" y="827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658" y="719"/>
                    </a:lnTo>
                    <a:lnTo>
                      <a:pt x="664" y="653"/>
                    </a:lnTo>
                    <a:lnTo>
                      <a:pt x="664" y="653"/>
                    </a:lnTo>
                    <a:lnTo>
                      <a:pt x="670" y="623"/>
                    </a:lnTo>
                    <a:lnTo>
                      <a:pt x="694" y="611"/>
                    </a:lnTo>
                    <a:lnTo>
                      <a:pt x="694" y="605"/>
                    </a:lnTo>
                    <a:lnTo>
                      <a:pt x="694" y="605"/>
                    </a:lnTo>
                    <a:lnTo>
                      <a:pt x="718" y="587"/>
                    </a:lnTo>
                    <a:lnTo>
                      <a:pt x="748" y="569"/>
                    </a:lnTo>
                    <a:lnTo>
                      <a:pt x="778" y="551"/>
                    </a:lnTo>
                    <a:lnTo>
                      <a:pt x="796" y="533"/>
                    </a:lnTo>
                    <a:lnTo>
                      <a:pt x="819" y="515"/>
                    </a:lnTo>
                    <a:lnTo>
                      <a:pt x="843" y="497"/>
                    </a:lnTo>
                    <a:lnTo>
                      <a:pt x="867" y="467"/>
                    </a:lnTo>
                    <a:lnTo>
                      <a:pt x="879" y="449"/>
                    </a:lnTo>
                    <a:lnTo>
                      <a:pt x="879" y="443"/>
                    </a:lnTo>
                    <a:lnTo>
                      <a:pt x="885" y="443"/>
                    </a:lnTo>
                    <a:lnTo>
                      <a:pt x="891" y="431"/>
                    </a:lnTo>
                    <a:lnTo>
                      <a:pt x="903" y="425"/>
                    </a:lnTo>
                    <a:lnTo>
                      <a:pt x="909" y="414"/>
                    </a:lnTo>
                    <a:lnTo>
                      <a:pt x="909" y="390"/>
                    </a:lnTo>
                    <a:lnTo>
                      <a:pt x="903" y="360"/>
                    </a:lnTo>
                    <a:lnTo>
                      <a:pt x="927" y="348"/>
                    </a:lnTo>
                    <a:lnTo>
                      <a:pt x="951" y="330"/>
                    </a:lnTo>
                    <a:lnTo>
                      <a:pt x="975" y="318"/>
                    </a:lnTo>
                    <a:lnTo>
                      <a:pt x="993" y="300"/>
                    </a:lnTo>
                    <a:lnTo>
                      <a:pt x="999" y="306"/>
                    </a:lnTo>
                    <a:lnTo>
                      <a:pt x="1011" y="306"/>
                    </a:lnTo>
                    <a:lnTo>
                      <a:pt x="1023" y="336"/>
                    </a:lnTo>
                    <a:lnTo>
                      <a:pt x="1023" y="336"/>
                    </a:lnTo>
                    <a:lnTo>
                      <a:pt x="1071" y="449"/>
                    </a:lnTo>
                    <a:lnTo>
                      <a:pt x="1071" y="467"/>
                    </a:lnTo>
                    <a:lnTo>
                      <a:pt x="1077" y="497"/>
                    </a:lnTo>
                    <a:lnTo>
                      <a:pt x="1101" y="563"/>
                    </a:lnTo>
                    <a:lnTo>
                      <a:pt x="1118" y="617"/>
                    </a:lnTo>
                    <a:lnTo>
                      <a:pt x="1124" y="641"/>
                    </a:lnTo>
                    <a:lnTo>
                      <a:pt x="1124" y="653"/>
                    </a:lnTo>
                    <a:lnTo>
                      <a:pt x="1118" y="659"/>
                    </a:lnTo>
                    <a:lnTo>
                      <a:pt x="1112" y="671"/>
                    </a:lnTo>
                    <a:lnTo>
                      <a:pt x="1112" y="689"/>
                    </a:lnTo>
                    <a:lnTo>
                      <a:pt x="1118" y="701"/>
                    </a:lnTo>
                    <a:lnTo>
                      <a:pt x="1124" y="719"/>
                    </a:lnTo>
                    <a:lnTo>
                      <a:pt x="1130" y="737"/>
                    </a:lnTo>
                    <a:lnTo>
                      <a:pt x="1136" y="749"/>
                    </a:lnTo>
                    <a:lnTo>
                      <a:pt x="1148" y="749"/>
                    </a:lnTo>
                    <a:lnTo>
                      <a:pt x="1154" y="743"/>
                    </a:lnTo>
                    <a:lnTo>
                      <a:pt x="1154" y="725"/>
                    </a:lnTo>
                    <a:lnTo>
                      <a:pt x="1148" y="707"/>
                    </a:lnTo>
                    <a:lnTo>
                      <a:pt x="1148" y="701"/>
                    </a:lnTo>
                    <a:lnTo>
                      <a:pt x="1202" y="713"/>
                    </a:lnTo>
                    <a:lnTo>
                      <a:pt x="1208" y="719"/>
                    </a:lnTo>
                    <a:lnTo>
                      <a:pt x="1214" y="737"/>
                    </a:lnTo>
                    <a:lnTo>
                      <a:pt x="1220" y="749"/>
                    </a:lnTo>
                    <a:lnTo>
                      <a:pt x="1232" y="755"/>
                    </a:lnTo>
                    <a:lnTo>
                      <a:pt x="1238" y="749"/>
                    </a:lnTo>
                    <a:lnTo>
                      <a:pt x="1232" y="737"/>
                    </a:lnTo>
                    <a:lnTo>
                      <a:pt x="1238" y="749"/>
                    </a:lnTo>
                    <a:lnTo>
                      <a:pt x="1244" y="755"/>
                    </a:lnTo>
                    <a:lnTo>
                      <a:pt x="1250" y="749"/>
                    </a:lnTo>
                    <a:lnTo>
                      <a:pt x="1250" y="743"/>
                    </a:lnTo>
                    <a:lnTo>
                      <a:pt x="1250" y="731"/>
                    </a:lnTo>
                    <a:lnTo>
                      <a:pt x="1244" y="719"/>
                    </a:lnTo>
                    <a:lnTo>
                      <a:pt x="1244" y="713"/>
                    </a:lnTo>
                    <a:lnTo>
                      <a:pt x="1244" y="713"/>
                    </a:lnTo>
                    <a:close/>
                    <a:moveTo>
                      <a:pt x="694" y="264"/>
                    </a:moveTo>
                    <a:lnTo>
                      <a:pt x="700" y="276"/>
                    </a:lnTo>
                    <a:lnTo>
                      <a:pt x="712" y="288"/>
                    </a:lnTo>
                    <a:lnTo>
                      <a:pt x="742" y="330"/>
                    </a:lnTo>
                    <a:lnTo>
                      <a:pt x="778" y="360"/>
                    </a:lnTo>
                    <a:lnTo>
                      <a:pt x="784" y="372"/>
                    </a:lnTo>
                    <a:lnTo>
                      <a:pt x="790" y="378"/>
                    </a:lnTo>
                    <a:lnTo>
                      <a:pt x="796" y="384"/>
                    </a:lnTo>
                    <a:lnTo>
                      <a:pt x="796" y="384"/>
                    </a:lnTo>
                    <a:lnTo>
                      <a:pt x="790" y="431"/>
                    </a:lnTo>
                    <a:lnTo>
                      <a:pt x="766" y="443"/>
                    </a:lnTo>
                    <a:lnTo>
                      <a:pt x="748" y="461"/>
                    </a:lnTo>
                    <a:lnTo>
                      <a:pt x="724" y="485"/>
                    </a:lnTo>
                    <a:lnTo>
                      <a:pt x="712" y="503"/>
                    </a:lnTo>
                    <a:lnTo>
                      <a:pt x="712" y="509"/>
                    </a:lnTo>
                    <a:lnTo>
                      <a:pt x="706" y="515"/>
                    </a:lnTo>
                    <a:lnTo>
                      <a:pt x="688" y="533"/>
                    </a:lnTo>
                    <a:lnTo>
                      <a:pt x="670" y="551"/>
                    </a:lnTo>
                    <a:lnTo>
                      <a:pt x="658" y="563"/>
                    </a:lnTo>
                    <a:lnTo>
                      <a:pt x="658" y="569"/>
                    </a:lnTo>
                    <a:lnTo>
                      <a:pt x="658" y="569"/>
                    </a:lnTo>
                    <a:lnTo>
                      <a:pt x="658" y="569"/>
                    </a:lnTo>
                    <a:lnTo>
                      <a:pt x="652" y="569"/>
                    </a:lnTo>
                    <a:lnTo>
                      <a:pt x="652" y="575"/>
                    </a:lnTo>
                    <a:lnTo>
                      <a:pt x="640" y="581"/>
                    </a:lnTo>
                    <a:lnTo>
                      <a:pt x="616" y="593"/>
                    </a:lnTo>
                    <a:lnTo>
                      <a:pt x="604" y="599"/>
                    </a:lnTo>
                    <a:lnTo>
                      <a:pt x="592" y="605"/>
                    </a:lnTo>
                    <a:lnTo>
                      <a:pt x="592" y="605"/>
                    </a:lnTo>
                    <a:lnTo>
                      <a:pt x="586" y="611"/>
                    </a:lnTo>
                    <a:lnTo>
                      <a:pt x="574" y="617"/>
                    </a:lnTo>
                    <a:lnTo>
                      <a:pt x="562" y="629"/>
                    </a:lnTo>
                    <a:lnTo>
                      <a:pt x="550" y="635"/>
                    </a:lnTo>
                    <a:lnTo>
                      <a:pt x="550" y="653"/>
                    </a:lnTo>
                    <a:lnTo>
                      <a:pt x="556" y="677"/>
                    </a:lnTo>
                    <a:lnTo>
                      <a:pt x="562" y="707"/>
                    </a:lnTo>
                    <a:lnTo>
                      <a:pt x="538" y="737"/>
                    </a:lnTo>
                    <a:lnTo>
                      <a:pt x="377" y="785"/>
                    </a:lnTo>
                    <a:lnTo>
                      <a:pt x="365" y="761"/>
                    </a:lnTo>
                    <a:lnTo>
                      <a:pt x="359" y="755"/>
                    </a:lnTo>
                    <a:lnTo>
                      <a:pt x="353" y="755"/>
                    </a:lnTo>
                    <a:lnTo>
                      <a:pt x="359" y="683"/>
                    </a:lnTo>
                    <a:lnTo>
                      <a:pt x="365" y="671"/>
                    </a:lnTo>
                    <a:lnTo>
                      <a:pt x="371" y="665"/>
                    </a:lnTo>
                    <a:lnTo>
                      <a:pt x="389" y="641"/>
                    </a:lnTo>
                    <a:lnTo>
                      <a:pt x="389" y="641"/>
                    </a:lnTo>
                    <a:lnTo>
                      <a:pt x="413" y="629"/>
                    </a:lnTo>
                    <a:lnTo>
                      <a:pt x="431" y="611"/>
                    </a:lnTo>
                    <a:lnTo>
                      <a:pt x="419" y="623"/>
                    </a:lnTo>
                    <a:lnTo>
                      <a:pt x="419" y="629"/>
                    </a:lnTo>
                    <a:lnTo>
                      <a:pt x="425" y="647"/>
                    </a:lnTo>
                    <a:lnTo>
                      <a:pt x="425" y="659"/>
                    </a:lnTo>
                    <a:lnTo>
                      <a:pt x="431" y="665"/>
                    </a:lnTo>
                    <a:lnTo>
                      <a:pt x="437" y="659"/>
                    </a:lnTo>
                    <a:lnTo>
                      <a:pt x="443" y="635"/>
                    </a:lnTo>
                    <a:lnTo>
                      <a:pt x="443" y="617"/>
                    </a:lnTo>
                    <a:lnTo>
                      <a:pt x="443" y="605"/>
                    </a:lnTo>
                    <a:lnTo>
                      <a:pt x="491" y="575"/>
                    </a:lnTo>
                    <a:lnTo>
                      <a:pt x="527" y="545"/>
                    </a:lnTo>
                    <a:lnTo>
                      <a:pt x="550" y="527"/>
                    </a:lnTo>
                    <a:lnTo>
                      <a:pt x="568" y="515"/>
                    </a:lnTo>
                    <a:lnTo>
                      <a:pt x="586" y="503"/>
                    </a:lnTo>
                    <a:lnTo>
                      <a:pt x="598" y="497"/>
                    </a:lnTo>
                    <a:lnTo>
                      <a:pt x="610" y="485"/>
                    </a:lnTo>
                    <a:lnTo>
                      <a:pt x="616" y="479"/>
                    </a:lnTo>
                    <a:lnTo>
                      <a:pt x="616" y="473"/>
                    </a:lnTo>
                    <a:lnTo>
                      <a:pt x="628" y="455"/>
                    </a:lnTo>
                    <a:lnTo>
                      <a:pt x="634" y="431"/>
                    </a:lnTo>
                    <a:lnTo>
                      <a:pt x="640" y="408"/>
                    </a:lnTo>
                    <a:lnTo>
                      <a:pt x="640" y="402"/>
                    </a:lnTo>
                    <a:lnTo>
                      <a:pt x="640" y="396"/>
                    </a:lnTo>
                    <a:lnTo>
                      <a:pt x="628" y="396"/>
                    </a:lnTo>
                    <a:lnTo>
                      <a:pt x="634" y="396"/>
                    </a:lnTo>
                    <a:lnTo>
                      <a:pt x="634" y="396"/>
                    </a:lnTo>
                    <a:lnTo>
                      <a:pt x="634" y="390"/>
                    </a:lnTo>
                    <a:lnTo>
                      <a:pt x="640" y="378"/>
                    </a:lnTo>
                    <a:lnTo>
                      <a:pt x="652" y="336"/>
                    </a:lnTo>
                    <a:lnTo>
                      <a:pt x="664" y="300"/>
                    </a:lnTo>
                    <a:lnTo>
                      <a:pt x="664" y="282"/>
                    </a:lnTo>
                    <a:lnTo>
                      <a:pt x="670" y="276"/>
                    </a:lnTo>
                    <a:lnTo>
                      <a:pt x="664" y="270"/>
                    </a:lnTo>
                    <a:lnTo>
                      <a:pt x="658" y="258"/>
                    </a:lnTo>
                    <a:lnTo>
                      <a:pt x="646" y="246"/>
                    </a:lnTo>
                    <a:lnTo>
                      <a:pt x="640" y="240"/>
                    </a:lnTo>
                    <a:lnTo>
                      <a:pt x="676" y="258"/>
                    </a:lnTo>
                    <a:lnTo>
                      <a:pt x="682" y="192"/>
                    </a:lnTo>
                    <a:lnTo>
                      <a:pt x="682" y="198"/>
                    </a:lnTo>
                    <a:lnTo>
                      <a:pt x="682" y="222"/>
                    </a:lnTo>
                    <a:lnTo>
                      <a:pt x="688" y="246"/>
                    </a:lnTo>
                    <a:lnTo>
                      <a:pt x="694" y="264"/>
                    </a:lnTo>
                    <a:lnTo>
                      <a:pt x="694" y="264"/>
                    </a:lnTo>
                    <a:close/>
                    <a:moveTo>
                      <a:pt x="532" y="455"/>
                    </a:moveTo>
                    <a:lnTo>
                      <a:pt x="527" y="461"/>
                    </a:lnTo>
                    <a:lnTo>
                      <a:pt x="532" y="449"/>
                    </a:lnTo>
                    <a:lnTo>
                      <a:pt x="532" y="455"/>
                    </a:lnTo>
                    <a:lnTo>
                      <a:pt x="532" y="455"/>
                    </a:lnTo>
                    <a:close/>
                    <a:moveTo>
                      <a:pt x="634" y="803"/>
                    </a:moveTo>
                    <a:lnTo>
                      <a:pt x="634" y="803"/>
                    </a:lnTo>
                    <a:lnTo>
                      <a:pt x="634" y="803"/>
                    </a:lnTo>
                    <a:lnTo>
                      <a:pt x="634" y="803"/>
                    </a:lnTo>
                    <a:lnTo>
                      <a:pt x="634" y="80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7" name="Freeform 19"/>
              <p:cNvSpPr>
                <a:spLocks/>
              </p:cNvSpPr>
              <p:nvPr/>
            </p:nvSpPr>
            <p:spPr bwMode="hidden">
              <a:xfrm>
                <a:off x="684" y="2709"/>
                <a:ext cx="47" cy="78"/>
              </a:xfrm>
              <a:custGeom>
                <a:avLst/>
                <a:gdLst/>
                <a:ahLst/>
                <a:cxnLst>
                  <a:cxn ang="0">
                    <a:pos x="12" y="72"/>
                  </a:cxn>
                  <a:cxn ang="0">
                    <a:pos x="18" y="60"/>
                  </a:cxn>
                  <a:cxn ang="0">
                    <a:pos x="24" y="54"/>
                  </a:cxn>
                  <a:cxn ang="0">
                    <a:pos x="47" y="0"/>
                  </a:cxn>
                  <a:cxn ang="0">
                    <a:pos x="0" y="78"/>
                  </a:cxn>
                  <a:cxn ang="0">
                    <a:pos x="12" y="72"/>
                  </a:cxn>
                  <a:cxn ang="0">
                    <a:pos x="12" y="72"/>
                  </a:cxn>
                </a:cxnLst>
                <a:rect l="0" t="0" r="r" b="b"/>
                <a:pathLst>
                  <a:path w="47" h="78">
                    <a:moveTo>
                      <a:pt x="12" y="72"/>
                    </a:moveTo>
                    <a:lnTo>
                      <a:pt x="18" y="60"/>
                    </a:lnTo>
                    <a:lnTo>
                      <a:pt x="24" y="54"/>
                    </a:lnTo>
                    <a:lnTo>
                      <a:pt x="47" y="0"/>
                    </a:lnTo>
                    <a:lnTo>
                      <a:pt x="0" y="78"/>
                    </a:lnTo>
                    <a:lnTo>
                      <a:pt x="12" y="72"/>
                    </a:lnTo>
                    <a:lnTo>
                      <a:pt x="12" y="7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8" name="Freeform 20"/>
              <p:cNvSpPr>
                <a:spLocks/>
              </p:cNvSpPr>
              <p:nvPr/>
            </p:nvSpPr>
            <p:spPr bwMode="hidden">
              <a:xfrm>
                <a:off x="1284" y="2572"/>
                <a:ext cx="149" cy="419"/>
              </a:xfrm>
              <a:custGeom>
                <a:avLst/>
                <a:gdLst/>
                <a:ahLst/>
                <a:cxnLst>
                  <a:cxn ang="0">
                    <a:pos x="29" y="96"/>
                  </a:cxn>
                  <a:cxn ang="0">
                    <a:pos x="41" y="126"/>
                  </a:cxn>
                  <a:cxn ang="0">
                    <a:pos x="29" y="161"/>
                  </a:cxn>
                  <a:cxn ang="0">
                    <a:pos x="47" y="149"/>
                  </a:cxn>
                  <a:cxn ang="0">
                    <a:pos x="53" y="347"/>
                  </a:cxn>
                  <a:cxn ang="0">
                    <a:pos x="65" y="371"/>
                  </a:cxn>
                  <a:cxn ang="0">
                    <a:pos x="65" y="377"/>
                  </a:cxn>
                  <a:cxn ang="0">
                    <a:pos x="65" y="389"/>
                  </a:cxn>
                  <a:cxn ang="0">
                    <a:pos x="77" y="395"/>
                  </a:cxn>
                  <a:cxn ang="0">
                    <a:pos x="101" y="407"/>
                  </a:cxn>
                  <a:cxn ang="0">
                    <a:pos x="125" y="413"/>
                  </a:cxn>
                  <a:cxn ang="0">
                    <a:pos x="149" y="419"/>
                  </a:cxn>
                  <a:cxn ang="0">
                    <a:pos x="125" y="395"/>
                  </a:cxn>
                  <a:cxn ang="0">
                    <a:pos x="77" y="365"/>
                  </a:cxn>
                  <a:cxn ang="0">
                    <a:pos x="77" y="365"/>
                  </a:cxn>
                  <a:cxn ang="0">
                    <a:pos x="77" y="353"/>
                  </a:cxn>
                  <a:cxn ang="0">
                    <a:pos x="83" y="329"/>
                  </a:cxn>
                  <a:cxn ang="0">
                    <a:pos x="83" y="293"/>
                  </a:cxn>
                  <a:cxn ang="0">
                    <a:pos x="83" y="257"/>
                  </a:cxn>
                  <a:cxn ang="0">
                    <a:pos x="83" y="221"/>
                  </a:cxn>
                  <a:cxn ang="0">
                    <a:pos x="77" y="185"/>
                  </a:cxn>
                  <a:cxn ang="0">
                    <a:pos x="65" y="155"/>
                  </a:cxn>
                  <a:cxn ang="0">
                    <a:pos x="59" y="143"/>
                  </a:cxn>
                  <a:cxn ang="0">
                    <a:pos x="53" y="137"/>
                  </a:cxn>
                  <a:cxn ang="0">
                    <a:pos x="53" y="120"/>
                  </a:cxn>
                  <a:cxn ang="0">
                    <a:pos x="53" y="108"/>
                  </a:cxn>
                  <a:cxn ang="0">
                    <a:pos x="47" y="90"/>
                  </a:cxn>
                  <a:cxn ang="0">
                    <a:pos x="35" y="54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17" y="0"/>
                  </a:cxn>
                  <a:cxn ang="0">
                    <a:pos x="0" y="6"/>
                  </a:cxn>
                  <a:cxn ang="0">
                    <a:pos x="6" y="114"/>
                  </a:cxn>
                  <a:cxn ang="0">
                    <a:pos x="29" y="96"/>
                  </a:cxn>
                  <a:cxn ang="0">
                    <a:pos x="29" y="96"/>
                  </a:cxn>
                </a:cxnLst>
                <a:rect l="0" t="0" r="r" b="b"/>
                <a:pathLst>
                  <a:path w="149" h="419">
                    <a:moveTo>
                      <a:pt x="29" y="96"/>
                    </a:moveTo>
                    <a:lnTo>
                      <a:pt x="41" y="126"/>
                    </a:lnTo>
                    <a:lnTo>
                      <a:pt x="29" y="161"/>
                    </a:lnTo>
                    <a:lnTo>
                      <a:pt x="47" y="149"/>
                    </a:lnTo>
                    <a:lnTo>
                      <a:pt x="53" y="347"/>
                    </a:lnTo>
                    <a:lnTo>
                      <a:pt x="65" y="371"/>
                    </a:lnTo>
                    <a:lnTo>
                      <a:pt x="65" y="377"/>
                    </a:lnTo>
                    <a:lnTo>
                      <a:pt x="65" y="389"/>
                    </a:lnTo>
                    <a:lnTo>
                      <a:pt x="77" y="395"/>
                    </a:lnTo>
                    <a:lnTo>
                      <a:pt x="101" y="407"/>
                    </a:lnTo>
                    <a:lnTo>
                      <a:pt x="125" y="413"/>
                    </a:lnTo>
                    <a:lnTo>
                      <a:pt x="149" y="419"/>
                    </a:lnTo>
                    <a:lnTo>
                      <a:pt x="125" y="395"/>
                    </a:lnTo>
                    <a:lnTo>
                      <a:pt x="77" y="365"/>
                    </a:lnTo>
                    <a:lnTo>
                      <a:pt x="77" y="365"/>
                    </a:lnTo>
                    <a:lnTo>
                      <a:pt x="77" y="353"/>
                    </a:lnTo>
                    <a:lnTo>
                      <a:pt x="83" y="329"/>
                    </a:lnTo>
                    <a:lnTo>
                      <a:pt x="83" y="293"/>
                    </a:lnTo>
                    <a:lnTo>
                      <a:pt x="83" y="257"/>
                    </a:lnTo>
                    <a:lnTo>
                      <a:pt x="83" y="221"/>
                    </a:lnTo>
                    <a:lnTo>
                      <a:pt x="77" y="185"/>
                    </a:lnTo>
                    <a:lnTo>
                      <a:pt x="65" y="155"/>
                    </a:lnTo>
                    <a:lnTo>
                      <a:pt x="59" y="143"/>
                    </a:lnTo>
                    <a:lnTo>
                      <a:pt x="53" y="137"/>
                    </a:lnTo>
                    <a:lnTo>
                      <a:pt x="53" y="120"/>
                    </a:lnTo>
                    <a:lnTo>
                      <a:pt x="53" y="108"/>
                    </a:lnTo>
                    <a:lnTo>
                      <a:pt x="47" y="90"/>
                    </a:lnTo>
                    <a:lnTo>
                      <a:pt x="35" y="54"/>
                    </a:lnTo>
                    <a:lnTo>
                      <a:pt x="23" y="18"/>
                    </a:lnTo>
                    <a:lnTo>
                      <a:pt x="17" y="6"/>
                    </a:lnTo>
                    <a:lnTo>
                      <a:pt x="17" y="0"/>
                    </a:lnTo>
                    <a:lnTo>
                      <a:pt x="0" y="6"/>
                    </a:lnTo>
                    <a:lnTo>
                      <a:pt x="6" y="114"/>
                    </a:lnTo>
                    <a:lnTo>
                      <a:pt x="29" y="96"/>
                    </a:lnTo>
                    <a:lnTo>
                      <a:pt x="2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9" name="Freeform 21"/>
              <p:cNvSpPr>
                <a:spLocks/>
              </p:cNvSpPr>
              <p:nvPr/>
            </p:nvSpPr>
            <p:spPr bwMode="hidden">
              <a:xfrm>
                <a:off x="1140" y="2434"/>
                <a:ext cx="167" cy="138"/>
              </a:xfrm>
              <a:custGeom>
                <a:avLst/>
                <a:gdLst/>
                <a:ahLst/>
                <a:cxnLst>
                  <a:cxn ang="0">
                    <a:pos x="102" y="18"/>
                  </a:cxn>
                  <a:cxn ang="0">
                    <a:pos x="96" y="12"/>
                  </a:cxn>
                  <a:cxn ang="0">
                    <a:pos x="90" y="0"/>
                  </a:cxn>
                  <a:cxn ang="0">
                    <a:pos x="78" y="0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48" y="6"/>
                  </a:cxn>
                  <a:cxn ang="0">
                    <a:pos x="36" y="12"/>
                  </a:cxn>
                  <a:cxn ang="0">
                    <a:pos x="30" y="12"/>
                  </a:cxn>
                  <a:cxn ang="0">
                    <a:pos x="24" y="24"/>
                  </a:cxn>
                  <a:cxn ang="0">
                    <a:pos x="18" y="42"/>
                  </a:cxn>
                  <a:cxn ang="0">
                    <a:pos x="6" y="66"/>
                  </a:cxn>
                  <a:cxn ang="0">
                    <a:pos x="0" y="72"/>
                  </a:cxn>
                  <a:cxn ang="0">
                    <a:pos x="42" y="30"/>
                  </a:cxn>
                  <a:cxn ang="0">
                    <a:pos x="30" y="66"/>
                  </a:cxn>
                  <a:cxn ang="0">
                    <a:pos x="96" y="36"/>
                  </a:cxn>
                  <a:cxn ang="0">
                    <a:pos x="120" y="78"/>
                  </a:cxn>
                  <a:cxn ang="0">
                    <a:pos x="120" y="54"/>
                  </a:cxn>
                  <a:cxn ang="0">
                    <a:pos x="167" y="138"/>
                  </a:cxn>
                  <a:cxn ang="0">
                    <a:pos x="167" y="120"/>
                  </a:cxn>
                  <a:cxn ang="0">
                    <a:pos x="161" y="102"/>
                  </a:cxn>
                  <a:cxn ang="0">
                    <a:pos x="138" y="60"/>
                  </a:cxn>
                  <a:cxn ang="0">
                    <a:pos x="114" y="30"/>
                  </a:cxn>
                  <a:cxn ang="0">
                    <a:pos x="108" y="24"/>
                  </a:cxn>
                  <a:cxn ang="0">
                    <a:pos x="102" y="18"/>
                  </a:cxn>
                  <a:cxn ang="0">
                    <a:pos x="102" y="18"/>
                  </a:cxn>
                </a:cxnLst>
                <a:rect l="0" t="0" r="r" b="b"/>
                <a:pathLst>
                  <a:path w="167" h="138">
                    <a:moveTo>
                      <a:pt x="102" y="18"/>
                    </a:moveTo>
                    <a:lnTo>
                      <a:pt x="96" y="12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8" y="6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24"/>
                    </a:lnTo>
                    <a:lnTo>
                      <a:pt x="18" y="42"/>
                    </a:lnTo>
                    <a:lnTo>
                      <a:pt x="6" y="66"/>
                    </a:lnTo>
                    <a:lnTo>
                      <a:pt x="0" y="72"/>
                    </a:lnTo>
                    <a:lnTo>
                      <a:pt x="42" y="30"/>
                    </a:lnTo>
                    <a:lnTo>
                      <a:pt x="30" y="66"/>
                    </a:lnTo>
                    <a:lnTo>
                      <a:pt x="96" y="36"/>
                    </a:lnTo>
                    <a:lnTo>
                      <a:pt x="120" y="78"/>
                    </a:lnTo>
                    <a:lnTo>
                      <a:pt x="120" y="54"/>
                    </a:lnTo>
                    <a:lnTo>
                      <a:pt x="167" y="138"/>
                    </a:lnTo>
                    <a:lnTo>
                      <a:pt x="167" y="120"/>
                    </a:lnTo>
                    <a:lnTo>
                      <a:pt x="161" y="102"/>
                    </a:lnTo>
                    <a:lnTo>
                      <a:pt x="138" y="60"/>
                    </a:lnTo>
                    <a:lnTo>
                      <a:pt x="114" y="30"/>
                    </a:lnTo>
                    <a:lnTo>
                      <a:pt x="108" y="24"/>
                    </a:lnTo>
                    <a:lnTo>
                      <a:pt x="102" y="18"/>
                    </a:lnTo>
                    <a:lnTo>
                      <a:pt x="102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0" name="Freeform 22"/>
              <p:cNvSpPr>
                <a:spLocks/>
              </p:cNvSpPr>
              <p:nvPr/>
            </p:nvSpPr>
            <p:spPr bwMode="hidden">
              <a:xfrm>
                <a:off x="948" y="2314"/>
                <a:ext cx="113" cy="1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24" y="6"/>
                  </a:cxn>
                  <a:cxn ang="0">
                    <a:pos x="48" y="18"/>
                  </a:cxn>
                  <a:cxn ang="0">
                    <a:pos x="71" y="36"/>
                  </a:cxn>
                  <a:cxn ang="0">
                    <a:pos x="83" y="48"/>
                  </a:cxn>
                  <a:cxn ang="0">
                    <a:pos x="95" y="66"/>
                  </a:cxn>
                  <a:cxn ang="0">
                    <a:pos x="107" y="90"/>
                  </a:cxn>
                  <a:cxn ang="0">
                    <a:pos x="113" y="114"/>
                  </a:cxn>
                  <a:cxn ang="0">
                    <a:pos x="83" y="66"/>
                  </a:cxn>
                  <a:cxn ang="0">
                    <a:pos x="60" y="78"/>
                  </a:cxn>
                  <a:cxn ang="0">
                    <a:pos x="71" y="54"/>
                  </a:cxn>
                  <a:cxn ang="0">
                    <a:pos x="12" y="78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4" y="30"/>
                  </a:cxn>
                  <a:cxn ang="0">
                    <a:pos x="36" y="1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6" y="0"/>
                    </a:lnTo>
                    <a:lnTo>
                      <a:pt x="24" y="6"/>
                    </a:lnTo>
                    <a:lnTo>
                      <a:pt x="48" y="18"/>
                    </a:lnTo>
                    <a:lnTo>
                      <a:pt x="71" y="36"/>
                    </a:lnTo>
                    <a:lnTo>
                      <a:pt x="83" y="48"/>
                    </a:lnTo>
                    <a:lnTo>
                      <a:pt x="95" y="66"/>
                    </a:lnTo>
                    <a:lnTo>
                      <a:pt x="107" y="90"/>
                    </a:lnTo>
                    <a:lnTo>
                      <a:pt x="113" y="114"/>
                    </a:lnTo>
                    <a:lnTo>
                      <a:pt x="83" y="66"/>
                    </a:lnTo>
                    <a:lnTo>
                      <a:pt x="60" y="78"/>
                    </a:lnTo>
                    <a:lnTo>
                      <a:pt x="71" y="54"/>
                    </a:lnTo>
                    <a:lnTo>
                      <a:pt x="12" y="78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54" y="30"/>
                    </a:lnTo>
                    <a:lnTo>
                      <a:pt x="36" y="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1" name="Freeform 23"/>
              <p:cNvSpPr>
                <a:spLocks/>
              </p:cNvSpPr>
              <p:nvPr/>
            </p:nvSpPr>
            <p:spPr bwMode="hidden">
              <a:xfrm>
                <a:off x="1122" y="2578"/>
                <a:ext cx="66" cy="60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42" y="18"/>
                  </a:cxn>
                  <a:cxn ang="0">
                    <a:pos x="36" y="6"/>
                  </a:cxn>
                  <a:cxn ang="0">
                    <a:pos x="24" y="30"/>
                  </a:cxn>
                  <a:cxn ang="0">
                    <a:pos x="18" y="36"/>
                  </a:cxn>
                  <a:cxn ang="0">
                    <a:pos x="6" y="48"/>
                  </a:cxn>
                  <a:cxn ang="0">
                    <a:pos x="0" y="60"/>
                  </a:cxn>
                  <a:cxn ang="0">
                    <a:pos x="12" y="54"/>
                  </a:cxn>
                  <a:cxn ang="0">
                    <a:pos x="30" y="36"/>
                  </a:cxn>
                  <a:cxn ang="0">
                    <a:pos x="54" y="18"/>
                  </a:cxn>
                  <a:cxn ang="0">
                    <a:pos x="66" y="6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66" h="60">
                    <a:moveTo>
                      <a:pt x="54" y="0"/>
                    </a:moveTo>
                    <a:lnTo>
                      <a:pt x="42" y="18"/>
                    </a:lnTo>
                    <a:lnTo>
                      <a:pt x="36" y="6"/>
                    </a:lnTo>
                    <a:lnTo>
                      <a:pt x="24" y="30"/>
                    </a:lnTo>
                    <a:lnTo>
                      <a:pt x="18" y="36"/>
                    </a:lnTo>
                    <a:lnTo>
                      <a:pt x="6" y="48"/>
                    </a:lnTo>
                    <a:lnTo>
                      <a:pt x="0" y="60"/>
                    </a:lnTo>
                    <a:lnTo>
                      <a:pt x="12" y="54"/>
                    </a:lnTo>
                    <a:lnTo>
                      <a:pt x="30" y="36"/>
                    </a:lnTo>
                    <a:lnTo>
                      <a:pt x="54" y="18"/>
                    </a:lnTo>
                    <a:lnTo>
                      <a:pt x="66" y="6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2" name="Freeform 24"/>
              <p:cNvSpPr>
                <a:spLocks/>
              </p:cNvSpPr>
              <p:nvPr/>
            </p:nvSpPr>
            <p:spPr bwMode="hidden">
              <a:xfrm>
                <a:off x="942" y="2674"/>
                <a:ext cx="161" cy="179"/>
              </a:xfrm>
              <a:custGeom>
                <a:avLst/>
                <a:gdLst/>
                <a:ahLst/>
                <a:cxnLst>
                  <a:cxn ang="0">
                    <a:pos x="131" y="53"/>
                  </a:cxn>
                  <a:cxn ang="0">
                    <a:pos x="137" y="53"/>
                  </a:cxn>
                  <a:cxn ang="0">
                    <a:pos x="143" y="41"/>
                  </a:cxn>
                  <a:cxn ang="0">
                    <a:pos x="155" y="35"/>
                  </a:cxn>
                  <a:cxn ang="0">
                    <a:pos x="161" y="24"/>
                  </a:cxn>
                  <a:cxn ang="0">
                    <a:pos x="161" y="12"/>
                  </a:cxn>
                  <a:cxn ang="0">
                    <a:pos x="161" y="0"/>
                  </a:cxn>
                  <a:cxn ang="0">
                    <a:pos x="149" y="24"/>
                  </a:cxn>
                  <a:cxn ang="0">
                    <a:pos x="143" y="35"/>
                  </a:cxn>
                  <a:cxn ang="0">
                    <a:pos x="131" y="35"/>
                  </a:cxn>
                  <a:cxn ang="0">
                    <a:pos x="119" y="41"/>
                  </a:cxn>
                  <a:cxn ang="0">
                    <a:pos x="125" y="53"/>
                  </a:cxn>
                  <a:cxn ang="0">
                    <a:pos x="95" y="95"/>
                  </a:cxn>
                  <a:cxn ang="0">
                    <a:pos x="0" y="137"/>
                  </a:cxn>
                  <a:cxn ang="0">
                    <a:pos x="60" y="119"/>
                  </a:cxn>
                  <a:cxn ang="0">
                    <a:pos x="54" y="125"/>
                  </a:cxn>
                  <a:cxn ang="0">
                    <a:pos x="48" y="131"/>
                  </a:cxn>
                  <a:cxn ang="0">
                    <a:pos x="24" y="155"/>
                  </a:cxn>
                  <a:cxn ang="0">
                    <a:pos x="12" y="167"/>
                  </a:cxn>
                  <a:cxn ang="0">
                    <a:pos x="0" y="173"/>
                  </a:cxn>
                  <a:cxn ang="0">
                    <a:pos x="0" y="179"/>
                  </a:cxn>
                  <a:cxn ang="0">
                    <a:pos x="6" y="173"/>
                  </a:cxn>
                  <a:cxn ang="0">
                    <a:pos x="30" y="155"/>
                  </a:cxn>
                  <a:cxn ang="0">
                    <a:pos x="48" y="143"/>
                  </a:cxn>
                  <a:cxn ang="0">
                    <a:pos x="71" y="125"/>
                  </a:cxn>
                  <a:cxn ang="0">
                    <a:pos x="95" y="107"/>
                  </a:cxn>
                  <a:cxn ang="0">
                    <a:pos x="119" y="77"/>
                  </a:cxn>
                  <a:cxn ang="0">
                    <a:pos x="131" y="59"/>
                  </a:cxn>
                  <a:cxn ang="0">
                    <a:pos x="131" y="53"/>
                  </a:cxn>
                  <a:cxn ang="0">
                    <a:pos x="131" y="53"/>
                  </a:cxn>
                </a:cxnLst>
                <a:rect l="0" t="0" r="r" b="b"/>
                <a:pathLst>
                  <a:path w="161" h="179">
                    <a:moveTo>
                      <a:pt x="131" y="53"/>
                    </a:moveTo>
                    <a:lnTo>
                      <a:pt x="137" y="53"/>
                    </a:lnTo>
                    <a:lnTo>
                      <a:pt x="143" y="41"/>
                    </a:lnTo>
                    <a:lnTo>
                      <a:pt x="155" y="35"/>
                    </a:lnTo>
                    <a:lnTo>
                      <a:pt x="161" y="24"/>
                    </a:lnTo>
                    <a:lnTo>
                      <a:pt x="161" y="12"/>
                    </a:lnTo>
                    <a:lnTo>
                      <a:pt x="161" y="0"/>
                    </a:lnTo>
                    <a:lnTo>
                      <a:pt x="149" y="24"/>
                    </a:lnTo>
                    <a:lnTo>
                      <a:pt x="143" y="35"/>
                    </a:lnTo>
                    <a:lnTo>
                      <a:pt x="131" y="35"/>
                    </a:lnTo>
                    <a:lnTo>
                      <a:pt x="119" y="41"/>
                    </a:lnTo>
                    <a:lnTo>
                      <a:pt x="125" y="53"/>
                    </a:lnTo>
                    <a:lnTo>
                      <a:pt x="95" y="95"/>
                    </a:lnTo>
                    <a:lnTo>
                      <a:pt x="0" y="137"/>
                    </a:lnTo>
                    <a:lnTo>
                      <a:pt x="60" y="119"/>
                    </a:lnTo>
                    <a:lnTo>
                      <a:pt x="54" y="125"/>
                    </a:lnTo>
                    <a:lnTo>
                      <a:pt x="48" y="131"/>
                    </a:lnTo>
                    <a:lnTo>
                      <a:pt x="24" y="155"/>
                    </a:lnTo>
                    <a:lnTo>
                      <a:pt x="12" y="167"/>
                    </a:lnTo>
                    <a:lnTo>
                      <a:pt x="0" y="173"/>
                    </a:lnTo>
                    <a:lnTo>
                      <a:pt x="0" y="179"/>
                    </a:lnTo>
                    <a:lnTo>
                      <a:pt x="6" y="173"/>
                    </a:lnTo>
                    <a:lnTo>
                      <a:pt x="30" y="155"/>
                    </a:lnTo>
                    <a:lnTo>
                      <a:pt x="48" y="143"/>
                    </a:lnTo>
                    <a:lnTo>
                      <a:pt x="71" y="125"/>
                    </a:lnTo>
                    <a:lnTo>
                      <a:pt x="95" y="107"/>
                    </a:lnTo>
                    <a:lnTo>
                      <a:pt x="119" y="77"/>
                    </a:lnTo>
                    <a:lnTo>
                      <a:pt x="131" y="59"/>
                    </a:lnTo>
                    <a:lnTo>
                      <a:pt x="131" y="53"/>
                    </a:lnTo>
                    <a:lnTo>
                      <a:pt x="131" y="5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3" name="Freeform 25"/>
              <p:cNvSpPr>
                <a:spLocks/>
              </p:cNvSpPr>
              <p:nvPr/>
            </p:nvSpPr>
            <p:spPr bwMode="hidden">
              <a:xfrm>
                <a:off x="737" y="2763"/>
                <a:ext cx="73" cy="54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66" y="6"/>
                  </a:cxn>
                  <a:cxn ang="0">
                    <a:pos x="72" y="0"/>
                  </a:cxn>
                  <a:cxn ang="0">
                    <a:pos x="42" y="18"/>
                  </a:cxn>
                  <a:cxn ang="0">
                    <a:pos x="30" y="24"/>
                  </a:cxn>
                  <a:cxn ang="0">
                    <a:pos x="24" y="24"/>
                  </a:cxn>
                  <a:cxn ang="0">
                    <a:pos x="18" y="18"/>
                  </a:cxn>
                  <a:cxn ang="0">
                    <a:pos x="12" y="12"/>
                  </a:cxn>
                  <a:cxn ang="0">
                    <a:pos x="0" y="54"/>
                  </a:cxn>
                  <a:cxn ang="0">
                    <a:pos x="12" y="42"/>
                  </a:cxn>
                  <a:cxn ang="0">
                    <a:pos x="24" y="36"/>
                  </a:cxn>
                  <a:cxn ang="0">
                    <a:pos x="24" y="36"/>
                  </a:cxn>
                </a:cxnLst>
                <a:rect l="0" t="0" r="r" b="b"/>
                <a:pathLst>
                  <a:path w="72" h="54">
                    <a:moveTo>
                      <a:pt x="24" y="36"/>
                    </a:moveTo>
                    <a:lnTo>
                      <a:pt x="48" y="24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72" y="0"/>
                    </a:lnTo>
                    <a:lnTo>
                      <a:pt x="42" y="18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18" y="18"/>
                    </a:lnTo>
                    <a:lnTo>
                      <a:pt x="12" y="12"/>
                    </a:lnTo>
                    <a:lnTo>
                      <a:pt x="0" y="54"/>
                    </a:lnTo>
                    <a:lnTo>
                      <a:pt x="12" y="42"/>
                    </a:lnTo>
                    <a:lnTo>
                      <a:pt x="24" y="36"/>
                    </a:lnTo>
                    <a:lnTo>
                      <a:pt x="24" y="3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4" name="Freeform 26"/>
              <p:cNvSpPr>
                <a:spLocks/>
              </p:cNvSpPr>
              <p:nvPr/>
            </p:nvSpPr>
            <p:spPr bwMode="hidden">
              <a:xfrm>
                <a:off x="624" y="2889"/>
                <a:ext cx="12" cy="5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54"/>
                  </a:cxn>
                  <a:cxn ang="0">
                    <a:pos x="12" y="36"/>
                  </a:cxn>
                  <a:cxn ang="0">
                    <a:pos x="12" y="18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6" y="54"/>
                    </a:lnTo>
                    <a:lnTo>
                      <a:pt x="12" y="36"/>
                    </a:lnTo>
                    <a:lnTo>
                      <a:pt x="12" y="18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5" name="Freeform 27"/>
              <p:cNvSpPr>
                <a:spLocks/>
              </p:cNvSpPr>
              <p:nvPr/>
            </p:nvSpPr>
            <p:spPr bwMode="hidden">
              <a:xfrm>
                <a:off x="492" y="3021"/>
                <a:ext cx="48" cy="72"/>
              </a:xfrm>
              <a:custGeom>
                <a:avLst/>
                <a:gdLst/>
                <a:ahLst/>
                <a:cxnLst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6" y="0"/>
                  </a:cxn>
                  <a:cxn ang="0">
                    <a:pos x="42" y="12"/>
                  </a:cxn>
                  <a:cxn ang="0">
                    <a:pos x="42" y="12"/>
                  </a:cxn>
                  <a:cxn ang="0">
                    <a:pos x="0" y="72"/>
                  </a:cxn>
                  <a:cxn ang="0">
                    <a:pos x="18" y="54"/>
                  </a:cxn>
                  <a:cxn ang="0">
                    <a:pos x="18" y="6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</a:cxnLst>
                <a:rect l="0" t="0" r="r" b="b"/>
                <a:pathLst>
                  <a:path w="48" h="72">
                    <a:moveTo>
                      <a:pt x="48" y="6"/>
                    </a:move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6" y="0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0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6" name="Freeform 28"/>
              <p:cNvSpPr>
                <a:spLocks/>
              </p:cNvSpPr>
              <p:nvPr/>
            </p:nvSpPr>
            <p:spPr bwMode="hidden">
              <a:xfrm>
                <a:off x="437" y="3027"/>
                <a:ext cx="288" cy="84"/>
              </a:xfrm>
              <a:custGeom>
                <a:avLst/>
                <a:gdLst/>
                <a:ahLst/>
                <a:cxnLst>
                  <a:cxn ang="0">
                    <a:pos x="287" y="0"/>
                  </a:cxn>
                  <a:cxn ang="0">
                    <a:pos x="0" y="84"/>
                  </a:cxn>
                  <a:cxn ang="0">
                    <a:pos x="168" y="36"/>
                  </a:cxn>
                  <a:cxn ang="0">
                    <a:pos x="114" y="60"/>
                  </a:cxn>
                  <a:cxn ang="0">
                    <a:pos x="276" y="18"/>
                  </a:cxn>
                  <a:cxn ang="0">
                    <a:pos x="287" y="0"/>
                  </a:cxn>
                  <a:cxn ang="0">
                    <a:pos x="287" y="0"/>
                  </a:cxn>
                </a:cxnLst>
                <a:rect l="0" t="0" r="r" b="b"/>
                <a:pathLst>
                  <a:path w="287" h="84">
                    <a:moveTo>
                      <a:pt x="287" y="0"/>
                    </a:moveTo>
                    <a:lnTo>
                      <a:pt x="0" y="84"/>
                    </a:lnTo>
                    <a:lnTo>
                      <a:pt x="168" y="36"/>
                    </a:lnTo>
                    <a:lnTo>
                      <a:pt x="114" y="60"/>
                    </a:lnTo>
                    <a:lnTo>
                      <a:pt x="276" y="18"/>
                    </a:lnTo>
                    <a:lnTo>
                      <a:pt x="287" y="0"/>
                    </a:lnTo>
                    <a:lnTo>
                      <a:pt x="28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7" name="Freeform 29"/>
              <p:cNvSpPr>
                <a:spLocks/>
              </p:cNvSpPr>
              <p:nvPr/>
            </p:nvSpPr>
            <p:spPr bwMode="hidden">
              <a:xfrm>
                <a:off x="828" y="3003"/>
                <a:ext cx="66" cy="10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6" y="6"/>
                  </a:cxn>
                  <a:cxn ang="0">
                    <a:pos x="0" y="84"/>
                  </a:cxn>
                  <a:cxn ang="0">
                    <a:pos x="54" y="24"/>
                  </a:cxn>
                  <a:cxn ang="0">
                    <a:pos x="6" y="108"/>
                  </a:cxn>
                  <a:cxn ang="0">
                    <a:pos x="66" y="6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6" h="108">
                    <a:moveTo>
                      <a:pt x="6" y="0"/>
                    </a:moveTo>
                    <a:lnTo>
                      <a:pt x="66" y="6"/>
                    </a:lnTo>
                    <a:lnTo>
                      <a:pt x="0" y="84"/>
                    </a:lnTo>
                    <a:lnTo>
                      <a:pt x="54" y="24"/>
                    </a:lnTo>
                    <a:lnTo>
                      <a:pt x="6" y="108"/>
                    </a:lnTo>
                    <a:lnTo>
                      <a:pt x="66" y="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8" name="Freeform 30"/>
              <p:cNvSpPr>
                <a:spLocks/>
              </p:cNvSpPr>
              <p:nvPr/>
            </p:nvSpPr>
            <p:spPr bwMode="hidden">
              <a:xfrm>
                <a:off x="366" y="3111"/>
                <a:ext cx="77" cy="4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42" y="0"/>
                  </a:cxn>
                  <a:cxn ang="0">
                    <a:pos x="60" y="6"/>
                  </a:cxn>
                  <a:cxn ang="0">
                    <a:pos x="48" y="6"/>
                  </a:cxn>
                  <a:cxn ang="0">
                    <a:pos x="42" y="6"/>
                  </a:cxn>
                  <a:cxn ang="0">
                    <a:pos x="60" y="6"/>
                  </a:cxn>
                  <a:cxn ang="0">
                    <a:pos x="0" y="24"/>
                  </a:cxn>
                  <a:cxn ang="0">
                    <a:pos x="71" y="6"/>
                  </a:cxn>
                  <a:cxn ang="0">
                    <a:pos x="66" y="42"/>
                  </a:cxn>
                  <a:cxn ang="0">
                    <a:pos x="77" y="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77" h="42">
                    <a:moveTo>
                      <a:pt x="36" y="0"/>
                    </a:moveTo>
                    <a:lnTo>
                      <a:pt x="42" y="0"/>
                    </a:lnTo>
                    <a:lnTo>
                      <a:pt x="60" y="6"/>
                    </a:lnTo>
                    <a:lnTo>
                      <a:pt x="48" y="6"/>
                    </a:lnTo>
                    <a:lnTo>
                      <a:pt x="42" y="6"/>
                    </a:lnTo>
                    <a:lnTo>
                      <a:pt x="60" y="6"/>
                    </a:lnTo>
                    <a:lnTo>
                      <a:pt x="0" y="24"/>
                    </a:lnTo>
                    <a:lnTo>
                      <a:pt x="71" y="6"/>
                    </a:lnTo>
                    <a:lnTo>
                      <a:pt x="66" y="42"/>
                    </a:lnTo>
                    <a:lnTo>
                      <a:pt x="77" y="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9" name="Freeform 31"/>
              <p:cNvSpPr>
                <a:spLocks/>
              </p:cNvSpPr>
              <p:nvPr/>
            </p:nvSpPr>
            <p:spPr bwMode="hidden">
              <a:xfrm>
                <a:off x="498" y="3165"/>
                <a:ext cx="66" cy="30"/>
              </a:xfrm>
              <a:custGeom>
                <a:avLst/>
                <a:gdLst/>
                <a:ahLst/>
                <a:cxnLst>
                  <a:cxn ang="0">
                    <a:pos x="66" y="6"/>
                  </a:cxn>
                  <a:cxn ang="0">
                    <a:pos x="0" y="0"/>
                  </a:cxn>
                  <a:cxn ang="0">
                    <a:pos x="54" y="6"/>
                  </a:cxn>
                  <a:cxn ang="0">
                    <a:pos x="18" y="18"/>
                  </a:cxn>
                  <a:cxn ang="0">
                    <a:pos x="60" y="12"/>
                  </a:cxn>
                  <a:cxn ang="0">
                    <a:pos x="60" y="30"/>
                  </a:cxn>
                  <a:cxn ang="0">
                    <a:pos x="60" y="30"/>
                  </a:cxn>
                  <a:cxn ang="0">
                    <a:pos x="66" y="6"/>
                  </a:cxn>
                  <a:cxn ang="0">
                    <a:pos x="66" y="6"/>
                  </a:cxn>
                </a:cxnLst>
                <a:rect l="0" t="0" r="r" b="b"/>
                <a:pathLst>
                  <a:path w="66" h="30">
                    <a:moveTo>
                      <a:pt x="66" y="6"/>
                    </a:moveTo>
                    <a:lnTo>
                      <a:pt x="0" y="0"/>
                    </a:lnTo>
                    <a:lnTo>
                      <a:pt x="54" y="6"/>
                    </a:lnTo>
                    <a:lnTo>
                      <a:pt x="18" y="18"/>
                    </a:lnTo>
                    <a:lnTo>
                      <a:pt x="60" y="12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66" y="6"/>
                    </a:lnTo>
                    <a:lnTo>
                      <a:pt x="6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0" name="Freeform 32"/>
              <p:cNvSpPr>
                <a:spLocks/>
              </p:cNvSpPr>
              <p:nvPr/>
            </p:nvSpPr>
            <p:spPr bwMode="hidden">
              <a:xfrm>
                <a:off x="840" y="2919"/>
                <a:ext cx="18" cy="6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2" y="24"/>
                  </a:cxn>
                  <a:cxn ang="0">
                    <a:pos x="12" y="6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8" y="0"/>
                  </a:cxn>
                  <a:cxn ang="0">
                    <a:pos x="12" y="18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18" h="60">
                    <a:moveTo>
                      <a:pt x="0" y="24"/>
                    </a:moveTo>
                    <a:lnTo>
                      <a:pt x="12" y="24"/>
                    </a:lnTo>
                    <a:lnTo>
                      <a:pt x="12" y="6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0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1" name="Freeform 33"/>
              <p:cNvSpPr>
                <a:spLocks/>
              </p:cNvSpPr>
              <p:nvPr/>
            </p:nvSpPr>
            <p:spPr bwMode="hidden">
              <a:xfrm>
                <a:off x="546" y="3021"/>
                <a:ext cx="6" cy="1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6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lnTo>
                      <a:pt x="0" y="18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2" name="Freeform 34"/>
              <p:cNvSpPr>
                <a:spLocks/>
              </p:cNvSpPr>
              <p:nvPr/>
            </p:nvSpPr>
            <p:spPr bwMode="hidden">
              <a:xfrm>
                <a:off x="534" y="2943"/>
                <a:ext cx="30" cy="78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18" y="24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6" y="42"/>
                  </a:cxn>
                  <a:cxn ang="0">
                    <a:pos x="18" y="78"/>
                  </a:cxn>
                  <a:cxn ang="0">
                    <a:pos x="18" y="24"/>
                  </a:cxn>
                  <a:cxn ang="0">
                    <a:pos x="2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24" y="6"/>
                  </a:cxn>
                  <a:cxn ang="0">
                    <a:pos x="24" y="6"/>
                  </a:cxn>
                </a:cxnLst>
                <a:rect l="0" t="0" r="r" b="b"/>
                <a:pathLst>
                  <a:path w="30" h="78">
                    <a:moveTo>
                      <a:pt x="24" y="6"/>
                    </a:moveTo>
                    <a:lnTo>
                      <a:pt x="18" y="24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6" y="42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24" y="6"/>
                    </a:lnTo>
                    <a:lnTo>
                      <a:pt x="24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3" name="Freeform 35"/>
              <p:cNvSpPr>
                <a:spLocks/>
              </p:cNvSpPr>
              <p:nvPr/>
            </p:nvSpPr>
            <p:spPr bwMode="hidden">
              <a:xfrm>
                <a:off x="540" y="3039"/>
                <a:ext cx="24" cy="2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12" y="6"/>
                  </a:cxn>
                  <a:cxn ang="0">
                    <a:pos x="24" y="24"/>
                  </a:cxn>
                  <a:cxn ang="0">
                    <a:pos x="24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24" h="24">
                    <a:moveTo>
                      <a:pt x="6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4" name="Freeform 36"/>
              <p:cNvSpPr>
                <a:spLocks/>
              </p:cNvSpPr>
              <p:nvPr/>
            </p:nvSpPr>
            <p:spPr bwMode="hidden">
              <a:xfrm>
                <a:off x="801" y="2681"/>
                <a:ext cx="215" cy="216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147" y="36"/>
                  </a:cxn>
                  <a:cxn ang="0">
                    <a:pos x="132" y="49"/>
                  </a:cxn>
                  <a:cxn ang="0">
                    <a:pos x="104" y="79"/>
                  </a:cxn>
                  <a:cxn ang="0">
                    <a:pos x="87" y="114"/>
                  </a:cxn>
                  <a:cxn ang="0">
                    <a:pos x="48" y="156"/>
                  </a:cxn>
                  <a:cxn ang="0">
                    <a:pos x="42" y="166"/>
                  </a:cxn>
                  <a:cxn ang="0">
                    <a:pos x="29" y="177"/>
                  </a:cxn>
                  <a:cxn ang="0">
                    <a:pos x="0" y="208"/>
                  </a:cxn>
                  <a:cxn ang="0">
                    <a:pos x="48" y="216"/>
                  </a:cxn>
                  <a:cxn ang="0">
                    <a:pos x="215" y="0"/>
                  </a:cxn>
                </a:cxnLst>
                <a:rect l="0" t="0" r="r" b="b"/>
                <a:pathLst>
                  <a:path w="215" h="216">
                    <a:moveTo>
                      <a:pt x="215" y="0"/>
                    </a:moveTo>
                    <a:lnTo>
                      <a:pt x="147" y="36"/>
                    </a:lnTo>
                    <a:lnTo>
                      <a:pt x="132" y="49"/>
                    </a:lnTo>
                    <a:lnTo>
                      <a:pt x="104" y="79"/>
                    </a:lnTo>
                    <a:lnTo>
                      <a:pt x="87" y="114"/>
                    </a:lnTo>
                    <a:lnTo>
                      <a:pt x="48" y="156"/>
                    </a:lnTo>
                    <a:lnTo>
                      <a:pt x="42" y="166"/>
                    </a:lnTo>
                    <a:lnTo>
                      <a:pt x="29" y="177"/>
                    </a:lnTo>
                    <a:lnTo>
                      <a:pt x="0" y="208"/>
                    </a:lnTo>
                    <a:lnTo>
                      <a:pt x="48" y="216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5" name="Freeform 37"/>
              <p:cNvSpPr>
                <a:spLocks/>
              </p:cNvSpPr>
              <p:nvPr/>
            </p:nvSpPr>
            <p:spPr bwMode="hidden">
              <a:xfrm>
                <a:off x="536" y="2710"/>
                <a:ext cx="212" cy="179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144" y="36"/>
                  </a:cxn>
                  <a:cxn ang="0">
                    <a:pos x="0" y="179"/>
                  </a:cxn>
                  <a:cxn ang="0">
                    <a:pos x="177" y="85"/>
                  </a:cxn>
                  <a:cxn ang="0">
                    <a:pos x="212" y="0"/>
                  </a:cxn>
                </a:cxnLst>
                <a:rect l="0" t="0" r="r" b="b"/>
                <a:pathLst>
                  <a:path w="212" h="179">
                    <a:moveTo>
                      <a:pt x="212" y="0"/>
                    </a:moveTo>
                    <a:lnTo>
                      <a:pt x="144" y="36"/>
                    </a:lnTo>
                    <a:lnTo>
                      <a:pt x="0" y="179"/>
                    </a:lnTo>
                    <a:lnTo>
                      <a:pt x="177" y="85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6" name="Freeform 38"/>
              <p:cNvSpPr>
                <a:spLocks/>
              </p:cNvSpPr>
              <p:nvPr/>
            </p:nvSpPr>
            <p:spPr bwMode="hidden">
              <a:xfrm>
                <a:off x="1037" y="2609"/>
                <a:ext cx="64" cy="79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4" y="79"/>
                  </a:cxn>
                  <a:cxn ang="0">
                    <a:pos x="60" y="0"/>
                  </a:cxn>
                  <a:cxn ang="0">
                    <a:pos x="0" y="22"/>
                  </a:cxn>
                </a:cxnLst>
                <a:rect l="0" t="0" r="r" b="b"/>
                <a:pathLst>
                  <a:path w="64" h="79">
                    <a:moveTo>
                      <a:pt x="0" y="22"/>
                    </a:moveTo>
                    <a:lnTo>
                      <a:pt x="64" y="79"/>
                    </a:lnTo>
                    <a:lnTo>
                      <a:pt x="6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7" name="Freeform 39"/>
              <p:cNvSpPr>
                <a:spLocks/>
              </p:cNvSpPr>
              <p:nvPr userDrawn="1"/>
            </p:nvSpPr>
            <p:spPr bwMode="hidden">
              <a:xfrm>
                <a:off x="867" y="2471"/>
                <a:ext cx="137" cy="2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87"/>
                  </a:cxn>
                  <a:cxn ang="0">
                    <a:pos x="69" y="154"/>
                  </a:cxn>
                  <a:cxn ang="0">
                    <a:pos x="137" y="207"/>
                  </a:cxn>
                  <a:cxn ang="0">
                    <a:pos x="0" y="0"/>
                  </a:cxn>
                </a:cxnLst>
                <a:rect l="0" t="0" r="r" b="b"/>
                <a:pathLst>
                  <a:path w="137" h="207">
                    <a:moveTo>
                      <a:pt x="0" y="0"/>
                    </a:moveTo>
                    <a:lnTo>
                      <a:pt x="17" y="87"/>
                    </a:lnTo>
                    <a:lnTo>
                      <a:pt x="69" y="154"/>
                    </a:lnTo>
                    <a:lnTo>
                      <a:pt x="13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8" name="Freeform 40"/>
              <p:cNvSpPr>
                <a:spLocks/>
              </p:cNvSpPr>
              <p:nvPr userDrawn="1"/>
            </p:nvSpPr>
            <p:spPr bwMode="hidden">
              <a:xfrm>
                <a:off x="817" y="2507"/>
                <a:ext cx="65" cy="222"/>
              </a:xfrm>
              <a:custGeom>
                <a:avLst/>
                <a:gdLst/>
                <a:ahLst/>
                <a:cxnLst>
                  <a:cxn ang="0">
                    <a:pos x="0" y="222"/>
                  </a:cxn>
                  <a:cxn ang="0">
                    <a:pos x="40" y="142"/>
                  </a:cxn>
                  <a:cxn ang="0">
                    <a:pos x="65" y="72"/>
                  </a:cxn>
                  <a:cxn ang="0">
                    <a:pos x="7" y="0"/>
                  </a:cxn>
                  <a:cxn ang="0">
                    <a:pos x="0" y="222"/>
                  </a:cxn>
                </a:cxnLst>
                <a:rect l="0" t="0" r="r" b="b"/>
                <a:pathLst>
                  <a:path w="65" h="222">
                    <a:moveTo>
                      <a:pt x="0" y="222"/>
                    </a:moveTo>
                    <a:lnTo>
                      <a:pt x="40" y="142"/>
                    </a:lnTo>
                    <a:lnTo>
                      <a:pt x="65" y="72"/>
                    </a:lnTo>
                    <a:lnTo>
                      <a:pt x="7" y="0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8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810" name="Rectangle 4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2811" name="Rectangle 4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2812" name="Rectangle 4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2813" name="Rectangle 4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25BA57-616A-426A-BAC1-1202D5101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1DC02-18FF-4BF9-A652-33ACD31DE1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0971C-13F3-4A8F-B5C8-903BD9EEDD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37925-AFB5-467A-9FDC-50BCCD857E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AF941-A075-419A-8993-1D3E6A6593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F0C03-47AE-400D-9003-DD8178AFA9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71BB2-4659-489E-8D0F-B2AF171578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4FB2F-DDC6-48E1-B389-2FF8B222A4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5E394-0CE5-4EF1-BB75-D4C35E4482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8D88F-EB95-4137-AC79-3B05D6706D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0267F-61BB-4961-9900-F6DFE6A32E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8750"/>
            <a:ext cx="2057400" cy="5972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8750"/>
            <a:ext cx="6019800" cy="5972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07439-2475-43CA-9A5F-96164B028D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-38100" y="-12700"/>
            <a:ext cx="9239250" cy="6940550"/>
            <a:chOff x="-12" y="-10"/>
            <a:chExt cx="5820" cy="4372"/>
          </a:xfrm>
        </p:grpSpPr>
        <p:sp>
          <p:nvSpPr>
            <p:cNvPr id="47107" name="Rectangle 3"/>
            <p:cNvSpPr>
              <a:spLocks noChangeArrowheads="1"/>
            </p:cNvSpPr>
            <p:nvPr userDrawn="1"/>
          </p:nvSpPr>
          <p:spPr bwMode="ltGray">
            <a:xfrm>
              <a:off x="5520" y="-8"/>
              <a:ext cx="287" cy="436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0066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8" name="Rectangle 4"/>
            <p:cNvSpPr>
              <a:spLocks noChangeArrowheads="1"/>
            </p:cNvSpPr>
            <p:nvPr userDrawn="1"/>
          </p:nvSpPr>
          <p:spPr bwMode="ltGray">
            <a:xfrm>
              <a:off x="-8" y="-8"/>
              <a:ext cx="288" cy="4368"/>
            </a:xfrm>
            <a:prstGeom prst="rect">
              <a:avLst/>
            </a:prstGeom>
            <a:gradFill rotWithShape="0">
              <a:gsLst>
                <a:gs pos="0">
                  <a:srgbClr val="006600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9" name="AutoShape 5"/>
            <p:cNvSpPr>
              <a:spLocks noChangeArrowheads="1"/>
            </p:cNvSpPr>
            <p:nvPr userDrawn="1"/>
          </p:nvSpPr>
          <p:spPr bwMode="ltGray">
            <a:xfrm rot="-10800000" flipH="1" flipV="1">
              <a:off x="2" y="-10"/>
              <a:ext cx="5798" cy="288"/>
            </a:xfrm>
            <a:custGeom>
              <a:avLst/>
              <a:gdLst>
                <a:gd name="G0" fmla="+- 1089 0 0"/>
                <a:gd name="G1" fmla="+- 21600 0 1089"/>
                <a:gd name="G2" fmla="*/ 1089 1 2"/>
                <a:gd name="G3" fmla="+- 21600 0 G2"/>
                <a:gd name="G4" fmla="+/ 1089 21600 2"/>
                <a:gd name="G5" fmla="+/ G1 0 2"/>
                <a:gd name="G6" fmla="*/ 21600 21600 1089"/>
                <a:gd name="G7" fmla="*/ G6 1 2"/>
                <a:gd name="G8" fmla="+- 21600 0 G7"/>
                <a:gd name="G9" fmla="*/ 21600 1 2"/>
                <a:gd name="G10" fmla="+- 1089 0 G9"/>
                <a:gd name="G11" fmla="?: G10 G8 0"/>
                <a:gd name="G12" fmla="?: G10 G7 21600"/>
                <a:gd name="T0" fmla="*/ 21055 w 21600"/>
                <a:gd name="T1" fmla="*/ 10800 h 21600"/>
                <a:gd name="T2" fmla="*/ 10800 w 21600"/>
                <a:gd name="T3" fmla="*/ 21600 h 21600"/>
                <a:gd name="T4" fmla="*/ 545 w 21600"/>
                <a:gd name="T5" fmla="*/ 10800 h 21600"/>
                <a:gd name="T6" fmla="*/ 10800 w 21600"/>
                <a:gd name="T7" fmla="*/ 0 h 21600"/>
                <a:gd name="T8" fmla="*/ 2345 w 21600"/>
                <a:gd name="T9" fmla="*/ 2345 h 21600"/>
                <a:gd name="T10" fmla="*/ 19255 w 21600"/>
                <a:gd name="T11" fmla="*/ 192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089" y="21600"/>
                  </a:lnTo>
                  <a:lnTo>
                    <a:pt x="2051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00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0" name="AutoShape 6"/>
            <p:cNvSpPr>
              <a:spLocks noChangeArrowheads="1"/>
            </p:cNvSpPr>
            <p:nvPr userDrawn="1"/>
          </p:nvSpPr>
          <p:spPr bwMode="ltGray">
            <a:xfrm flipV="1">
              <a:off x="-12" y="4072"/>
              <a:ext cx="5820" cy="290"/>
            </a:xfrm>
            <a:custGeom>
              <a:avLst/>
              <a:gdLst>
                <a:gd name="G0" fmla="+- 1100 0 0"/>
                <a:gd name="G1" fmla="+- 21600 0 1100"/>
                <a:gd name="G2" fmla="*/ 1100 1 2"/>
                <a:gd name="G3" fmla="+- 21600 0 G2"/>
                <a:gd name="G4" fmla="+/ 1100 21600 2"/>
                <a:gd name="G5" fmla="+/ G1 0 2"/>
                <a:gd name="G6" fmla="*/ 21600 21600 1100"/>
                <a:gd name="G7" fmla="*/ G6 1 2"/>
                <a:gd name="G8" fmla="+- 21600 0 G7"/>
                <a:gd name="G9" fmla="*/ 21600 1 2"/>
                <a:gd name="G10" fmla="+- 1100 0 G9"/>
                <a:gd name="G11" fmla="?: G10 G8 0"/>
                <a:gd name="G12" fmla="?: G10 G7 21600"/>
                <a:gd name="T0" fmla="*/ 21050 w 21600"/>
                <a:gd name="T1" fmla="*/ 10800 h 21600"/>
                <a:gd name="T2" fmla="*/ 10800 w 21600"/>
                <a:gd name="T3" fmla="*/ 21600 h 21600"/>
                <a:gd name="T4" fmla="*/ 550 w 21600"/>
                <a:gd name="T5" fmla="*/ 10800 h 21600"/>
                <a:gd name="T6" fmla="*/ 10800 w 21600"/>
                <a:gd name="T7" fmla="*/ 0 h 21600"/>
                <a:gd name="T8" fmla="*/ 2350 w 21600"/>
                <a:gd name="T9" fmla="*/ 2350 h 21600"/>
                <a:gd name="T10" fmla="*/ 19250 w 21600"/>
                <a:gd name="T11" fmla="*/ 1925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00" y="21600"/>
                  </a:lnTo>
                  <a:lnTo>
                    <a:pt x="205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rgbClr val="00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1" name="Rectangle 7" descr="Green marble"/>
            <p:cNvSpPr>
              <a:spLocks noChangeArrowheads="1"/>
            </p:cNvSpPr>
            <p:nvPr userDrawn="1"/>
          </p:nvSpPr>
          <p:spPr bwMode="ltGray">
            <a:xfrm>
              <a:off x="184" y="176"/>
              <a:ext cx="5432" cy="39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1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698500" y="61547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7115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36900" y="61547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7116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65900" y="61547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01D650-BFD9-417A-9259-606303372CB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7117" name="Group 13"/>
          <p:cNvGrpSpPr>
            <a:grpSpLocks/>
          </p:cNvGrpSpPr>
          <p:nvPr/>
        </p:nvGrpSpPr>
        <p:grpSpPr bwMode="auto">
          <a:xfrm>
            <a:off x="609600" y="3324225"/>
            <a:ext cx="8001000" cy="374650"/>
            <a:chOff x="384" y="2094"/>
            <a:chExt cx="5040" cy="236"/>
          </a:xfrm>
        </p:grpSpPr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384" y="2186"/>
              <a:ext cx="5040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388" y="2094"/>
              <a:ext cx="4941" cy="175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2700000" scaled="1"/>
            </a:gra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392" y="2138"/>
              <a:ext cx="4939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392" y="2186"/>
              <a:ext cx="4939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392" y="2234"/>
              <a:ext cx="4939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>
              <a:off x="392" y="2129"/>
              <a:ext cx="493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>
              <a:off x="392" y="2177"/>
              <a:ext cx="493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>
              <a:off x="392" y="2225"/>
              <a:ext cx="493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6D821-FEE6-41A4-BD24-2164D69108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4B133-FA7D-4879-8410-46C10B74C9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652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652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8D93E-7CF8-4B1E-8AED-96AE2538B5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6408D-E35B-4C11-AEC2-C1BEE77892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8225A-FD84-48EA-9DDD-8B92E7CD75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97A08-F372-4395-A261-EDF24F367C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3C5763-9918-4310-92D9-9AE9799DB2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04E51-1CC4-4275-B2E6-F5E6A5C5E6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F5989-0890-4062-A71F-33001AE411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98C6D-8044-4D53-ADD4-DB87785F45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50838"/>
            <a:ext cx="1946275" cy="5429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50838"/>
            <a:ext cx="5686425" cy="5429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ADD27-374E-4EFD-8B64-312308F9FF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83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652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652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658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658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658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1137703-27AC-4C99-8F3F-A2BE970869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7C9A4-1093-4323-AD72-C76067F36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F0AE3-1699-476A-96BA-46D5F2F1F4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1DB9B-D87A-4E5A-9C1F-27B43FD945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67C59-4707-433E-8CBD-810D8A203B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AD768-A2E9-45A4-BEF0-2DDB29AA9A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BF808-76E2-42B4-AE39-D8A1CF2EAF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10588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332B4D53-D6AC-4148-9146-C0202284A842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0" y="0"/>
            <a:ext cx="9140825" cy="6851650"/>
            <a:chOff x="0" y="0"/>
            <a:chExt cx="5758" cy="4316"/>
          </a:xfrm>
        </p:grpSpPr>
        <p:sp>
          <p:nvSpPr>
            <p:cNvPr id="31747" name="Freeform 3"/>
            <p:cNvSpPr>
              <a:spLocks/>
            </p:cNvSpPr>
            <p:nvPr/>
          </p:nvSpPr>
          <p:spPr bwMode="hidden">
            <a:xfrm>
              <a:off x="1812" y="2811"/>
              <a:ext cx="3946" cy="1505"/>
            </a:xfrm>
            <a:custGeom>
              <a:avLst/>
              <a:gdLst/>
              <a:ahLst/>
              <a:cxnLst>
                <a:cxn ang="0">
                  <a:pos x="149" y="1505"/>
                </a:cxn>
                <a:cxn ang="0">
                  <a:pos x="687" y="1331"/>
                </a:cxn>
                <a:cxn ang="0">
                  <a:pos x="1213" y="1157"/>
                </a:cxn>
                <a:cxn ang="0">
                  <a:pos x="1728" y="977"/>
                </a:cxn>
                <a:cxn ang="0">
                  <a:pos x="2218" y="792"/>
                </a:cxn>
                <a:cxn ang="0">
                  <a:pos x="2457" y="696"/>
                </a:cxn>
                <a:cxn ang="0">
                  <a:pos x="2690" y="606"/>
                </a:cxn>
                <a:cxn ang="0">
                  <a:pos x="2918" y="510"/>
                </a:cxn>
                <a:cxn ang="0">
                  <a:pos x="3139" y="420"/>
                </a:cxn>
                <a:cxn ang="0">
                  <a:pos x="3348" y="324"/>
                </a:cxn>
                <a:cxn ang="0">
                  <a:pos x="3551" y="234"/>
                </a:cxn>
                <a:cxn ang="0">
                  <a:pos x="3749" y="138"/>
                </a:cxn>
                <a:cxn ang="0">
                  <a:pos x="3934" y="48"/>
                </a:cxn>
                <a:cxn ang="0">
                  <a:pos x="3934" y="0"/>
                </a:cxn>
                <a:cxn ang="0">
                  <a:pos x="3743" y="96"/>
                </a:cxn>
                <a:cxn ang="0">
                  <a:pos x="3539" y="192"/>
                </a:cxn>
                <a:cxn ang="0">
                  <a:pos x="3330" y="288"/>
                </a:cxn>
                <a:cxn ang="0">
                  <a:pos x="3115" y="384"/>
                </a:cxn>
                <a:cxn ang="0">
                  <a:pos x="2888" y="480"/>
                </a:cxn>
                <a:cxn ang="0">
                  <a:pos x="2654" y="576"/>
                </a:cxn>
                <a:cxn ang="0">
                  <a:pos x="2409" y="672"/>
                </a:cxn>
                <a:cxn ang="0">
                  <a:pos x="2164" y="768"/>
                </a:cxn>
                <a:cxn ang="0">
                  <a:pos x="1907" y="864"/>
                </a:cxn>
                <a:cxn ang="0">
                  <a:pos x="1650" y="960"/>
                </a:cxn>
                <a:cxn ang="0">
                  <a:pos x="1112" y="1145"/>
                </a:cxn>
                <a:cxn ang="0">
                  <a:pos x="562" y="1331"/>
                </a:cxn>
                <a:cxn ang="0">
                  <a:pos x="0" y="1505"/>
                </a:cxn>
                <a:cxn ang="0">
                  <a:pos x="149" y="1505"/>
                </a:cxn>
                <a:cxn ang="0">
                  <a:pos x="149" y="1505"/>
                </a:cxn>
              </a:cxnLst>
              <a:rect l="0" t="0" r="r" b="b"/>
              <a:pathLst>
                <a:path w="3934" h="1505">
                  <a:moveTo>
                    <a:pt x="149" y="1505"/>
                  </a:moveTo>
                  <a:lnTo>
                    <a:pt x="687" y="1331"/>
                  </a:lnTo>
                  <a:lnTo>
                    <a:pt x="1213" y="1157"/>
                  </a:lnTo>
                  <a:lnTo>
                    <a:pt x="1728" y="977"/>
                  </a:lnTo>
                  <a:lnTo>
                    <a:pt x="2218" y="792"/>
                  </a:lnTo>
                  <a:lnTo>
                    <a:pt x="2457" y="696"/>
                  </a:lnTo>
                  <a:lnTo>
                    <a:pt x="2690" y="606"/>
                  </a:lnTo>
                  <a:lnTo>
                    <a:pt x="2918" y="510"/>
                  </a:lnTo>
                  <a:lnTo>
                    <a:pt x="3139" y="420"/>
                  </a:lnTo>
                  <a:lnTo>
                    <a:pt x="3348" y="324"/>
                  </a:lnTo>
                  <a:lnTo>
                    <a:pt x="3551" y="234"/>
                  </a:lnTo>
                  <a:lnTo>
                    <a:pt x="3749" y="138"/>
                  </a:lnTo>
                  <a:lnTo>
                    <a:pt x="3934" y="48"/>
                  </a:lnTo>
                  <a:lnTo>
                    <a:pt x="3934" y="0"/>
                  </a:lnTo>
                  <a:lnTo>
                    <a:pt x="3743" y="96"/>
                  </a:lnTo>
                  <a:lnTo>
                    <a:pt x="3539" y="192"/>
                  </a:lnTo>
                  <a:lnTo>
                    <a:pt x="3330" y="288"/>
                  </a:lnTo>
                  <a:lnTo>
                    <a:pt x="3115" y="384"/>
                  </a:lnTo>
                  <a:lnTo>
                    <a:pt x="2888" y="480"/>
                  </a:lnTo>
                  <a:lnTo>
                    <a:pt x="2654" y="576"/>
                  </a:lnTo>
                  <a:lnTo>
                    <a:pt x="2409" y="672"/>
                  </a:lnTo>
                  <a:lnTo>
                    <a:pt x="2164" y="768"/>
                  </a:lnTo>
                  <a:lnTo>
                    <a:pt x="1907" y="864"/>
                  </a:lnTo>
                  <a:lnTo>
                    <a:pt x="1650" y="960"/>
                  </a:lnTo>
                  <a:lnTo>
                    <a:pt x="1112" y="1145"/>
                  </a:lnTo>
                  <a:lnTo>
                    <a:pt x="562" y="1331"/>
                  </a:lnTo>
                  <a:lnTo>
                    <a:pt x="0" y="1505"/>
                  </a:lnTo>
                  <a:lnTo>
                    <a:pt x="149" y="1505"/>
                  </a:lnTo>
                  <a:lnTo>
                    <a:pt x="149" y="150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48" name="Freeform 4"/>
            <p:cNvSpPr>
              <a:spLocks/>
            </p:cNvSpPr>
            <p:nvPr/>
          </p:nvSpPr>
          <p:spPr bwMode="hidden">
            <a:xfrm>
              <a:off x="4025" y="3627"/>
              <a:ext cx="1733" cy="689"/>
            </a:xfrm>
            <a:custGeom>
              <a:avLst/>
              <a:gdLst/>
              <a:ahLst/>
              <a:cxnLst>
                <a:cxn ang="0">
                  <a:pos x="132" y="689"/>
                </a:cxn>
                <a:cxn ang="0">
                  <a:pos x="550" y="527"/>
                </a:cxn>
                <a:cxn ang="0">
                  <a:pos x="963" y="365"/>
                </a:cxn>
                <a:cxn ang="0">
                  <a:pos x="1160" y="287"/>
                </a:cxn>
                <a:cxn ang="0">
                  <a:pos x="1357" y="203"/>
                </a:cxn>
                <a:cxn ang="0">
                  <a:pos x="1549" y="126"/>
                </a:cxn>
                <a:cxn ang="0">
                  <a:pos x="1728" y="48"/>
                </a:cxn>
                <a:cxn ang="0">
                  <a:pos x="1728" y="0"/>
                </a:cxn>
                <a:cxn ang="0">
                  <a:pos x="1531" y="84"/>
                </a:cxn>
                <a:cxn ang="0">
                  <a:pos x="1327" y="167"/>
                </a:cxn>
                <a:cxn ang="0">
                  <a:pos x="1118" y="257"/>
                </a:cxn>
                <a:cxn ang="0">
                  <a:pos x="903" y="341"/>
                </a:cxn>
                <a:cxn ang="0">
                  <a:pos x="454" y="515"/>
                </a:cxn>
                <a:cxn ang="0">
                  <a:pos x="0" y="689"/>
                </a:cxn>
                <a:cxn ang="0">
                  <a:pos x="132" y="689"/>
                </a:cxn>
                <a:cxn ang="0">
                  <a:pos x="132" y="689"/>
                </a:cxn>
              </a:cxnLst>
              <a:rect l="0" t="0" r="r" b="b"/>
              <a:pathLst>
                <a:path w="1728" h="689">
                  <a:moveTo>
                    <a:pt x="132" y="689"/>
                  </a:moveTo>
                  <a:lnTo>
                    <a:pt x="550" y="527"/>
                  </a:lnTo>
                  <a:lnTo>
                    <a:pt x="963" y="365"/>
                  </a:lnTo>
                  <a:lnTo>
                    <a:pt x="1160" y="287"/>
                  </a:lnTo>
                  <a:lnTo>
                    <a:pt x="1357" y="203"/>
                  </a:lnTo>
                  <a:lnTo>
                    <a:pt x="1549" y="126"/>
                  </a:lnTo>
                  <a:lnTo>
                    <a:pt x="1728" y="48"/>
                  </a:lnTo>
                  <a:lnTo>
                    <a:pt x="1728" y="0"/>
                  </a:lnTo>
                  <a:lnTo>
                    <a:pt x="1531" y="84"/>
                  </a:lnTo>
                  <a:lnTo>
                    <a:pt x="1327" y="167"/>
                  </a:lnTo>
                  <a:lnTo>
                    <a:pt x="1118" y="257"/>
                  </a:lnTo>
                  <a:lnTo>
                    <a:pt x="903" y="341"/>
                  </a:lnTo>
                  <a:lnTo>
                    <a:pt x="454" y="515"/>
                  </a:lnTo>
                  <a:lnTo>
                    <a:pt x="0" y="689"/>
                  </a:lnTo>
                  <a:lnTo>
                    <a:pt x="132" y="689"/>
                  </a:lnTo>
                  <a:lnTo>
                    <a:pt x="132" y="68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49" name="Freeform 5"/>
            <p:cNvSpPr>
              <a:spLocks/>
            </p:cNvSpPr>
            <p:nvPr/>
          </p:nvSpPr>
          <p:spPr bwMode="hidden">
            <a:xfrm>
              <a:off x="0" y="0"/>
              <a:ext cx="5578" cy="3447"/>
            </a:xfrm>
            <a:custGeom>
              <a:avLst/>
              <a:gdLst/>
              <a:ahLst/>
              <a:cxnLst>
                <a:cxn ang="0">
                  <a:pos x="5561" y="929"/>
                </a:cxn>
                <a:cxn ang="0">
                  <a:pos x="5537" y="773"/>
                </a:cxn>
                <a:cxn ang="0">
                  <a:pos x="5453" y="629"/>
                </a:cxn>
                <a:cxn ang="0">
                  <a:pos x="5327" y="492"/>
                </a:cxn>
                <a:cxn ang="0">
                  <a:pos x="5148" y="366"/>
                </a:cxn>
                <a:cxn ang="0">
                  <a:pos x="4921" y="252"/>
                </a:cxn>
                <a:cxn ang="0">
                  <a:pos x="4652" y="144"/>
                </a:cxn>
                <a:cxn ang="0">
                  <a:pos x="4341" y="48"/>
                </a:cxn>
                <a:cxn ang="0">
                  <a:pos x="4000" y="0"/>
                </a:cxn>
                <a:cxn ang="0">
                  <a:pos x="4359" y="90"/>
                </a:cxn>
                <a:cxn ang="0">
                  <a:pos x="4670" y="192"/>
                </a:cxn>
                <a:cxn ang="0">
                  <a:pos x="4933" y="306"/>
                </a:cxn>
                <a:cxn ang="0">
                  <a:pos x="5148" y="426"/>
                </a:cxn>
                <a:cxn ang="0">
                  <a:pos x="5315" y="557"/>
                </a:cxn>
                <a:cxn ang="0">
                  <a:pos x="5429" y="701"/>
                </a:cxn>
                <a:cxn ang="0">
                  <a:pos x="5489" y="851"/>
                </a:cxn>
                <a:cxn ang="0">
                  <a:pos x="5489" y="1013"/>
                </a:cxn>
                <a:cxn ang="0">
                  <a:pos x="5441" y="1163"/>
                </a:cxn>
                <a:cxn ang="0">
                  <a:pos x="5345" y="1319"/>
                </a:cxn>
                <a:cxn ang="0">
                  <a:pos x="5202" y="1475"/>
                </a:cxn>
                <a:cxn ang="0">
                  <a:pos x="5017" y="1630"/>
                </a:cxn>
                <a:cxn ang="0">
                  <a:pos x="4789" y="1786"/>
                </a:cxn>
                <a:cxn ang="0">
                  <a:pos x="4526" y="1948"/>
                </a:cxn>
                <a:cxn ang="0">
                  <a:pos x="4215" y="2104"/>
                </a:cxn>
                <a:cxn ang="0">
                  <a:pos x="3875" y="2260"/>
                </a:cxn>
                <a:cxn ang="0">
                  <a:pos x="3498" y="2416"/>
                </a:cxn>
                <a:cxn ang="0">
                  <a:pos x="3085" y="2566"/>
                </a:cxn>
                <a:cxn ang="0">
                  <a:pos x="2643" y="2715"/>
                </a:cxn>
                <a:cxn ang="0">
                  <a:pos x="2164" y="2865"/>
                </a:cxn>
                <a:cxn ang="0">
                  <a:pos x="1662" y="3009"/>
                </a:cxn>
                <a:cxn ang="0">
                  <a:pos x="1136" y="3147"/>
                </a:cxn>
                <a:cxn ang="0">
                  <a:pos x="580" y="3279"/>
                </a:cxn>
                <a:cxn ang="0">
                  <a:pos x="0" y="3447"/>
                </a:cxn>
                <a:cxn ang="0">
                  <a:pos x="867" y="3249"/>
                </a:cxn>
                <a:cxn ang="0">
                  <a:pos x="1417" y="3105"/>
                </a:cxn>
                <a:cxn ang="0">
                  <a:pos x="1937" y="2961"/>
                </a:cxn>
                <a:cxn ang="0">
                  <a:pos x="2434" y="2817"/>
                </a:cxn>
                <a:cxn ang="0">
                  <a:pos x="2900" y="2668"/>
                </a:cxn>
                <a:cxn ang="0">
                  <a:pos x="3330" y="2512"/>
                </a:cxn>
                <a:cxn ang="0">
                  <a:pos x="3731" y="2356"/>
                </a:cxn>
                <a:cxn ang="0">
                  <a:pos x="4096" y="2200"/>
                </a:cxn>
                <a:cxn ang="0">
                  <a:pos x="4425" y="2038"/>
                </a:cxn>
                <a:cxn ang="0">
                  <a:pos x="4718" y="1876"/>
                </a:cxn>
                <a:cxn ang="0">
                  <a:pos x="4969" y="1720"/>
                </a:cxn>
                <a:cxn ang="0">
                  <a:pos x="5178" y="1559"/>
                </a:cxn>
                <a:cxn ang="0">
                  <a:pos x="5339" y="1397"/>
                </a:cxn>
                <a:cxn ang="0">
                  <a:pos x="5459" y="1241"/>
                </a:cxn>
                <a:cxn ang="0">
                  <a:pos x="5537" y="1085"/>
                </a:cxn>
                <a:cxn ang="0">
                  <a:pos x="5555" y="1007"/>
                </a:cxn>
              </a:cxnLst>
              <a:rect l="0" t="0" r="r" b="b"/>
              <a:pathLst>
                <a:path w="5561" h="3447">
                  <a:moveTo>
                    <a:pt x="5555" y="1007"/>
                  </a:moveTo>
                  <a:lnTo>
                    <a:pt x="5561" y="929"/>
                  </a:lnTo>
                  <a:lnTo>
                    <a:pt x="5555" y="851"/>
                  </a:lnTo>
                  <a:lnTo>
                    <a:pt x="5537" y="773"/>
                  </a:lnTo>
                  <a:lnTo>
                    <a:pt x="5501" y="701"/>
                  </a:lnTo>
                  <a:lnTo>
                    <a:pt x="5453" y="629"/>
                  </a:lnTo>
                  <a:lnTo>
                    <a:pt x="5399" y="563"/>
                  </a:lnTo>
                  <a:lnTo>
                    <a:pt x="5327" y="492"/>
                  </a:lnTo>
                  <a:lnTo>
                    <a:pt x="5244" y="432"/>
                  </a:lnTo>
                  <a:lnTo>
                    <a:pt x="5148" y="366"/>
                  </a:lnTo>
                  <a:lnTo>
                    <a:pt x="5040" y="306"/>
                  </a:lnTo>
                  <a:lnTo>
                    <a:pt x="4921" y="252"/>
                  </a:lnTo>
                  <a:lnTo>
                    <a:pt x="4795" y="198"/>
                  </a:lnTo>
                  <a:lnTo>
                    <a:pt x="4652" y="144"/>
                  </a:lnTo>
                  <a:lnTo>
                    <a:pt x="4502" y="90"/>
                  </a:lnTo>
                  <a:lnTo>
                    <a:pt x="4341" y="48"/>
                  </a:lnTo>
                  <a:lnTo>
                    <a:pt x="4167" y="0"/>
                  </a:lnTo>
                  <a:lnTo>
                    <a:pt x="4000" y="0"/>
                  </a:lnTo>
                  <a:lnTo>
                    <a:pt x="4185" y="42"/>
                  </a:lnTo>
                  <a:lnTo>
                    <a:pt x="4359" y="90"/>
                  </a:lnTo>
                  <a:lnTo>
                    <a:pt x="4520" y="138"/>
                  </a:lnTo>
                  <a:lnTo>
                    <a:pt x="4670" y="192"/>
                  </a:lnTo>
                  <a:lnTo>
                    <a:pt x="4807" y="246"/>
                  </a:lnTo>
                  <a:lnTo>
                    <a:pt x="4933" y="306"/>
                  </a:lnTo>
                  <a:lnTo>
                    <a:pt x="5046" y="366"/>
                  </a:lnTo>
                  <a:lnTo>
                    <a:pt x="5148" y="426"/>
                  </a:lnTo>
                  <a:lnTo>
                    <a:pt x="5238" y="492"/>
                  </a:lnTo>
                  <a:lnTo>
                    <a:pt x="5315" y="557"/>
                  </a:lnTo>
                  <a:lnTo>
                    <a:pt x="5381" y="629"/>
                  </a:lnTo>
                  <a:lnTo>
                    <a:pt x="5429" y="701"/>
                  </a:lnTo>
                  <a:lnTo>
                    <a:pt x="5465" y="779"/>
                  </a:lnTo>
                  <a:lnTo>
                    <a:pt x="5489" y="851"/>
                  </a:lnTo>
                  <a:lnTo>
                    <a:pt x="5495" y="935"/>
                  </a:lnTo>
                  <a:lnTo>
                    <a:pt x="5489" y="1013"/>
                  </a:lnTo>
                  <a:lnTo>
                    <a:pt x="5471" y="1091"/>
                  </a:lnTo>
                  <a:lnTo>
                    <a:pt x="5441" y="1163"/>
                  </a:lnTo>
                  <a:lnTo>
                    <a:pt x="5399" y="1241"/>
                  </a:lnTo>
                  <a:lnTo>
                    <a:pt x="5345" y="1319"/>
                  </a:lnTo>
                  <a:lnTo>
                    <a:pt x="5280" y="1397"/>
                  </a:lnTo>
                  <a:lnTo>
                    <a:pt x="5202" y="1475"/>
                  </a:lnTo>
                  <a:lnTo>
                    <a:pt x="5118" y="1553"/>
                  </a:lnTo>
                  <a:lnTo>
                    <a:pt x="5017" y="1630"/>
                  </a:lnTo>
                  <a:lnTo>
                    <a:pt x="4909" y="1708"/>
                  </a:lnTo>
                  <a:lnTo>
                    <a:pt x="4789" y="1786"/>
                  </a:lnTo>
                  <a:lnTo>
                    <a:pt x="4664" y="1870"/>
                  </a:lnTo>
                  <a:lnTo>
                    <a:pt x="4526" y="1948"/>
                  </a:lnTo>
                  <a:lnTo>
                    <a:pt x="4377" y="2026"/>
                  </a:lnTo>
                  <a:lnTo>
                    <a:pt x="4215" y="2104"/>
                  </a:lnTo>
                  <a:lnTo>
                    <a:pt x="4048" y="2182"/>
                  </a:lnTo>
                  <a:lnTo>
                    <a:pt x="3875" y="2260"/>
                  </a:lnTo>
                  <a:lnTo>
                    <a:pt x="3689" y="2338"/>
                  </a:lnTo>
                  <a:lnTo>
                    <a:pt x="3498" y="2416"/>
                  </a:lnTo>
                  <a:lnTo>
                    <a:pt x="3295" y="2488"/>
                  </a:lnTo>
                  <a:lnTo>
                    <a:pt x="3085" y="2566"/>
                  </a:lnTo>
                  <a:lnTo>
                    <a:pt x="2864" y="2644"/>
                  </a:lnTo>
                  <a:lnTo>
                    <a:pt x="2643" y="2715"/>
                  </a:lnTo>
                  <a:lnTo>
                    <a:pt x="2410" y="2793"/>
                  </a:lnTo>
                  <a:lnTo>
                    <a:pt x="2164" y="2865"/>
                  </a:lnTo>
                  <a:lnTo>
                    <a:pt x="1919" y="2937"/>
                  </a:lnTo>
                  <a:lnTo>
                    <a:pt x="1662" y="3009"/>
                  </a:lnTo>
                  <a:lnTo>
                    <a:pt x="1399" y="3075"/>
                  </a:lnTo>
                  <a:lnTo>
                    <a:pt x="1136" y="3147"/>
                  </a:lnTo>
                  <a:lnTo>
                    <a:pt x="861" y="3213"/>
                  </a:lnTo>
                  <a:lnTo>
                    <a:pt x="580" y="3279"/>
                  </a:lnTo>
                  <a:lnTo>
                    <a:pt x="0" y="3411"/>
                  </a:lnTo>
                  <a:lnTo>
                    <a:pt x="0" y="3447"/>
                  </a:lnTo>
                  <a:lnTo>
                    <a:pt x="586" y="3315"/>
                  </a:lnTo>
                  <a:lnTo>
                    <a:pt x="867" y="3249"/>
                  </a:lnTo>
                  <a:lnTo>
                    <a:pt x="1148" y="3177"/>
                  </a:lnTo>
                  <a:lnTo>
                    <a:pt x="1417" y="3105"/>
                  </a:lnTo>
                  <a:lnTo>
                    <a:pt x="1680" y="3039"/>
                  </a:lnTo>
                  <a:lnTo>
                    <a:pt x="1937" y="2961"/>
                  </a:lnTo>
                  <a:lnTo>
                    <a:pt x="2188" y="2889"/>
                  </a:lnTo>
                  <a:lnTo>
                    <a:pt x="2434" y="2817"/>
                  </a:lnTo>
                  <a:lnTo>
                    <a:pt x="2673" y="2739"/>
                  </a:lnTo>
                  <a:lnTo>
                    <a:pt x="2900" y="2668"/>
                  </a:lnTo>
                  <a:lnTo>
                    <a:pt x="3121" y="2590"/>
                  </a:lnTo>
                  <a:lnTo>
                    <a:pt x="3330" y="2512"/>
                  </a:lnTo>
                  <a:lnTo>
                    <a:pt x="3534" y="2434"/>
                  </a:lnTo>
                  <a:lnTo>
                    <a:pt x="3731" y="2356"/>
                  </a:lnTo>
                  <a:lnTo>
                    <a:pt x="3916" y="2278"/>
                  </a:lnTo>
                  <a:lnTo>
                    <a:pt x="4096" y="2200"/>
                  </a:lnTo>
                  <a:lnTo>
                    <a:pt x="4263" y="2116"/>
                  </a:lnTo>
                  <a:lnTo>
                    <a:pt x="4425" y="2038"/>
                  </a:lnTo>
                  <a:lnTo>
                    <a:pt x="4574" y="1960"/>
                  </a:lnTo>
                  <a:lnTo>
                    <a:pt x="4718" y="1876"/>
                  </a:lnTo>
                  <a:lnTo>
                    <a:pt x="4849" y="1798"/>
                  </a:lnTo>
                  <a:lnTo>
                    <a:pt x="4969" y="1720"/>
                  </a:lnTo>
                  <a:lnTo>
                    <a:pt x="5076" y="1636"/>
                  </a:lnTo>
                  <a:lnTo>
                    <a:pt x="5178" y="1559"/>
                  </a:lnTo>
                  <a:lnTo>
                    <a:pt x="5262" y="1481"/>
                  </a:lnTo>
                  <a:lnTo>
                    <a:pt x="5339" y="1397"/>
                  </a:lnTo>
                  <a:lnTo>
                    <a:pt x="5405" y="1319"/>
                  </a:lnTo>
                  <a:lnTo>
                    <a:pt x="5459" y="1241"/>
                  </a:lnTo>
                  <a:lnTo>
                    <a:pt x="5507" y="1163"/>
                  </a:lnTo>
                  <a:lnTo>
                    <a:pt x="5537" y="1085"/>
                  </a:lnTo>
                  <a:lnTo>
                    <a:pt x="5555" y="1007"/>
                  </a:lnTo>
                  <a:lnTo>
                    <a:pt x="5555" y="10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0" name="Freeform 6"/>
            <p:cNvSpPr>
              <a:spLocks/>
            </p:cNvSpPr>
            <p:nvPr/>
          </p:nvSpPr>
          <p:spPr bwMode="hidden">
            <a:xfrm>
              <a:off x="4942" y="0"/>
              <a:ext cx="816" cy="276"/>
            </a:xfrm>
            <a:custGeom>
              <a:avLst/>
              <a:gdLst/>
              <a:ahLst/>
              <a:cxnLst>
                <a:cxn ang="0">
                  <a:pos x="813" y="222"/>
                </a:cxn>
                <a:cxn ang="0">
                  <a:pos x="670" y="162"/>
                </a:cxn>
                <a:cxn ang="0">
                  <a:pos x="514" y="108"/>
                </a:cxn>
                <a:cxn ang="0">
                  <a:pos x="347" y="54"/>
                </a:cxn>
                <a:cxn ang="0">
                  <a:pos x="167" y="0"/>
                </a:cxn>
                <a:cxn ang="0">
                  <a:pos x="0" y="0"/>
                </a:cxn>
                <a:cxn ang="0">
                  <a:pos x="227" y="60"/>
                </a:cxn>
                <a:cxn ang="0">
                  <a:pos x="442" y="132"/>
                </a:cxn>
                <a:cxn ang="0">
                  <a:pos x="634" y="204"/>
                </a:cxn>
                <a:cxn ang="0">
                  <a:pos x="813" y="276"/>
                </a:cxn>
                <a:cxn ang="0">
                  <a:pos x="813" y="222"/>
                </a:cxn>
                <a:cxn ang="0">
                  <a:pos x="813" y="222"/>
                </a:cxn>
              </a:cxnLst>
              <a:rect l="0" t="0" r="r" b="b"/>
              <a:pathLst>
                <a:path w="813" h="276">
                  <a:moveTo>
                    <a:pt x="813" y="222"/>
                  </a:moveTo>
                  <a:lnTo>
                    <a:pt x="670" y="162"/>
                  </a:lnTo>
                  <a:lnTo>
                    <a:pt x="514" y="108"/>
                  </a:lnTo>
                  <a:lnTo>
                    <a:pt x="347" y="54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227" y="60"/>
                  </a:lnTo>
                  <a:lnTo>
                    <a:pt x="442" y="132"/>
                  </a:lnTo>
                  <a:lnTo>
                    <a:pt x="634" y="204"/>
                  </a:lnTo>
                  <a:lnTo>
                    <a:pt x="813" y="276"/>
                  </a:lnTo>
                  <a:lnTo>
                    <a:pt x="813" y="222"/>
                  </a:lnTo>
                  <a:lnTo>
                    <a:pt x="813" y="2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0" cmpd="sng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Freeform 7"/>
            <p:cNvSpPr>
              <a:spLocks/>
            </p:cNvSpPr>
            <p:nvPr/>
          </p:nvSpPr>
          <p:spPr bwMode="hidden">
            <a:xfrm>
              <a:off x="0" y="1984"/>
              <a:ext cx="5758" cy="2098"/>
            </a:xfrm>
            <a:custGeom>
              <a:avLst/>
              <a:gdLst/>
              <a:ahLst/>
              <a:cxnLst>
                <a:cxn ang="0">
                  <a:pos x="5740" y="0"/>
                </a:cxn>
                <a:cxn ang="0">
                  <a:pos x="5638" y="72"/>
                </a:cxn>
                <a:cxn ang="0">
                  <a:pos x="5537" y="138"/>
                </a:cxn>
                <a:cxn ang="0">
                  <a:pos x="5423" y="210"/>
                </a:cxn>
                <a:cxn ang="0">
                  <a:pos x="5304" y="276"/>
                </a:cxn>
                <a:cxn ang="0">
                  <a:pos x="5052" y="414"/>
                </a:cxn>
                <a:cxn ang="0">
                  <a:pos x="4777" y="552"/>
                </a:cxn>
                <a:cxn ang="0">
                  <a:pos x="4478" y="690"/>
                </a:cxn>
                <a:cxn ang="0">
                  <a:pos x="4162" y="827"/>
                </a:cxn>
                <a:cxn ang="0">
                  <a:pos x="3827" y="959"/>
                </a:cxn>
                <a:cxn ang="0">
                  <a:pos x="3468" y="1091"/>
                </a:cxn>
                <a:cxn ang="0">
                  <a:pos x="3091" y="1223"/>
                </a:cxn>
                <a:cxn ang="0">
                  <a:pos x="2697" y="1355"/>
                </a:cxn>
                <a:cxn ang="0">
                  <a:pos x="2284" y="1481"/>
                </a:cxn>
                <a:cxn ang="0">
                  <a:pos x="1860" y="1601"/>
                </a:cxn>
                <a:cxn ang="0">
                  <a:pos x="1417" y="1721"/>
                </a:cxn>
                <a:cxn ang="0">
                  <a:pos x="957" y="1834"/>
                </a:cxn>
                <a:cxn ang="0">
                  <a:pos x="484" y="1948"/>
                </a:cxn>
                <a:cxn ang="0">
                  <a:pos x="0" y="2056"/>
                </a:cxn>
                <a:cxn ang="0">
                  <a:pos x="0" y="2098"/>
                </a:cxn>
                <a:cxn ang="0">
                  <a:pos x="478" y="1990"/>
                </a:cxn>
                <a:cxn ang="0">
                  <a:pos x="951" y="1882"/>
                </a:cxn>
                <a:cxn ang="0">
                  <a:pos x="1405" y="1763"/>
                </a:cxn>
                <a:cxn ang="0">
                  <a:pos x="1842" y="1649"/>
                </a:cxn>
                <a:cxn ang="0">
                  <a:pos x="2266" y="1523"/>
                </a:cxn>
                <a:cxn ang="0">
                  <a:pos x="2679" y="1397"/>
                </a:cxn>
                <a:cxn ang="0">
                  <a:pos x="3067" y="1271"/>
                </a:cxn>
                <a:cxn ang="0">
                  <a:pos x="3444" y="1139"/>
                </a:cxn>
                <a:cxn ang="0">
                  <a:pos x="3803" y="1007"/>
                </a:cxn>
                <a:cxn ang="0">
                  <a:pos x="4138" y="875"/>
                </a:cxn>
                <a:cxn ang="0">
                  <a:pos x="4460" y="737"/>
                </a:cxn>
                <a:cxn ang="0">
                  <a:pos x="4759" y="600"/>
                </a:cxn>
                <a:cxn ang="0">
                  <a:pos x="5040" y="462"/>
                </a:cxn>
                <a:cxn ang="0">
                  <a:pos x="5292" y="324"/>
                </a:cxn>
                <a:cxn ang="0">
                  <a:pos x="5531" y="186"/>
                </a:cxn>
                <a:cxn ang="0">
                  <a:pos x="5740" y="48"/>
                </a:cxn>
                <a:cxn ang="0">
                  <a:pos x="5740" y="0"/>
                </a:cxn>
                <a:cxn ang="0">
                  <a:pos x="5740" y="0"/>
                </a:cxn>
              </a:cxnLst>
              <a:rect l="0" t="0" r="r" b="b"/>
              <a:pathLst>
                <a:path w="5740" h="2098">
                  <a:moveTo>
                    <a:pt x="5740" y="0"/>
                  </a:moveTo>
                  <a:lnTo>
                    <a:pt x="5638" y="72"/>
                  </a:lnTo>
                  <a:lnTo>
                    <a:pt x="5537" y="138"/>
                  </a:lnTo>
                  <a:lnTo>
                    <a:pt x="5423" y="210"/>
                  </a:lnTo>
                  <a:lnTo>
                    <a:pt x="5304" y="276"/>
                  </a:lnTo>
                  <a:lnTo>
                    <a:pt x="5052" y="414"/>
                  </a:lnTo>
                  <a:lnTo>
                    <a:pt x="4777" y="552"/>
                  </a:lnTo>
                  <a:lnTo>
                    <a:pt x="4478" y="690"/>
                  </a:lnTo>
                  <a:lnTo>
                    <a:pt x="4162" y="827"/>
                  </a:lnTo>
                  <a:lnTo>
                    <a:pt x="3827" y="959"/>
                  </a:lnTo>
                  <a:lnTo>
                    <a:pt x="3468" y="1091"/>
                  </a:lnTo>
                  <a:lnTo>
                    <a:pt x="3091" y="1223"/>
                  </a:lnTo>
                  <a:lnTo>
                    <a:pt x="2697" y="1355"/>
                  </a:lnTo>
                  <a:lnTo>
                    <a:pt x="2284" y="1481"/>
                  </a:lnTo>
                  <a:lnTo>
                    <a:pt x="1860" y="1601"/>
                  </a:lnTo>
                  <a:lnTo>
                    <a:pt x="1417" y="1721"/>
                  </a:lnTo>
                  <a:lnTo>
                    <a:pt x="957" y="1834"/>
                  </a:lnTo>
                  <a:lnTo>
                    <a:pt x="484" y="1948"/>
                  </a:lnTo>
                  <a:lnTo>
                    <a:pt x="0" y="2056"/>
                  </a:lnTo>
                  <a:lnTo>
                    <a:pt x="0" y="2098"/>
                  </a:lnTo>
                  <a:lnTo>
                    <a:pt x="478" y="1990"/>
                  </a:lnTo>
                  <a:lnTo>
                    <a:pt x="951" y="1882"/>
                  </a:lnTo>
                  <a:lnTo>
                    <a:pt x="1405" y="1763"/>
                  </a:lnTo>
                  <a:lnTo>
                    <a:pt x="1842" y="1649"/>
                  </a:lnTo>
                  <a:lnTo>
                    <a:pt x="2266" y="1523"/>
                  </a:lnTo>
                  <a:lnTo>
                    <a:pt x="2679" y="1397"/>
                  </a:lnTo>
                  <a:lnTo>
                    <a:pt x="3067" y="1271"/>
                  </a:lnTo>
                  <a:lnTo>
                    <a:pt x="3444" y="1139"/>
                  </a:lnTo>
                  <a:lnTo>
                    <a:pt x="3803" y="1007"/>
                  </a:lnTo>
                  <a:lnTo>
                    <a:pt x="4138" y="875"/>
                  </a:lnTo>
                  <a:lnTo>
                    <a:pt x="4460" y="737"/>
                  </a:lnTo>
                  <a:lnTo>
                    <a:pt x="4759" y="600"/>
                  </a:lnTo>
                  <a:lnTo>
                    <a:pt x="5040" y="462"/>
                  </a:lnTo>
                  <a:lnTo>
                    <a:pt x="5292" y="324"/>
                  </a:lnTo>
                  <a:lnTo>
                    <a:pt x="5531" y="186"/>
                  </a:lnTo>
                  <a:lnTo>
                    <a:pt x="5740" y="48"/>
                  </a:lnTo>
                  <a:lnTo>
                    <a:pt x="5740" y="0"/>
                  </a:lnTo>
                  <a:lnTo>
                    <a:pt x="574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Freeform 8"/>
            <p:cNvSpPr>
              <a:spLocks/>
            </p:cNvSpPr>
            <p:nvPr/>
          </p:nvSpPr>
          <p:spPr bwMode="hidden">
            <a:xfrm>
              <a:off x="0" y="102"/>
              <a:ext cx="1961" cy="1265"/>
            </a:xfrm>
            <a:custGeom>
              <a:avLst/>
              <a:gdLst/>
              <a:ahLst/>
              <a:cxnLst>
                <a:cxn ang="0">
                  <a:pos x="1955" y="485"/>
                </a:cxn>
                <a:cxn ang="0">
                  <a:pos x="1901" y="390"/>
                </a:cxn>
                <a:cxn ang="0">
                  <a:pos x="1770" y="306"/>
                </a:cxn>
                <a:cxn ang="0">
                  <a:pos x="1579" y="228"/>
                </a:cxn>
                <a:cxn ang="0">
                  <a:pos x="1327" y="162"/>
                </a:cxn>
                <a:cxn ang="0">
                  <a:pos x="1010" y="102"/>
                </a:cxn>
                <a:cxn ang="0">
                  <a:pos x="646" y="54"/>
                </a:cxn>
                <a:cxn ang="0">
                  <a:pos x="227" y="18"/>
                </a:cxn>
                <a:cxn ang="0">
                  <a:pos x="0" y="12"/>
                </a:cxn>
                <a:cxn ang="0">
                  <a:pos x="431" y="48"/>
                </a:cxn>
                <a:cxn ang="0">
                  <a:pos x="813" y="90"/>
                </a:cxn>
                <a:cxn ang="0">
                  <a:pos x="1148" y="144"/>
                </a:cxn>
                <a:cxn ang="0">
                  <a:pos x="1423" y="204"/>
                </a:cxn>
                <a:cxn ang="0">
                  <a:pos x="1638" y="276"/>
                </a:cxn>
                <a:cxn ang="0">
                  <a:pos x="1794" y="360"/>
                </a:cxn>
                <a:cxn ang="0">
                  <a:pos x="1883" y="443"/>
                </a:cxn>
                <a:cxn ang="0">
                  <a:pos x="1901" y="539"/>
                </a:cxn>
                <a:cxn ang="0">
                  <a:pos x="1854" y="629"/>
                </a:cxn>
                <a:cxn ang="0">
                  <a:pos x="1746" y="719"/>
                </a:cxn>
                <a:cxn ang="0">
                  <a:pos x="1579" y="809"/>
                </a:cxn>
                <a:cxn ang="0">
                  <a:pos x="1357" y="899"/>
                </a:cxn>
                <a:cxn ang="0">
                  <a:pos x="1088" y="989"/>
                </a:cxn>
                <a:cxn ang="0">
                  <a:pos x="765" y="1073"/>
                </a:cxn>
                <a:cxn ang="0">
                  <a:pos x="407" y="1157"/>
                </a:cxn>
                <a:cxn ang="0">
                  <a:pos x="0" y="1241"/>
                </a:cxn>
                <a:cxn ang="0">
                  <a:pos x="215" y="1223"/>
                </a:cxn>
                <a:cxn ang="0">
                  <a:pos x="610" y="1139"/>
                </a:cxn>
                <a:cxn ang="0">
                  <a:pos x="957" y="1049"/>
                </a:cxn>
                <a:cxn ang="0">
                  <a:pos x="1262" y="959"/>
                </a:cxn>
                <a:cxn ang="0">
                  <a:pos x="1513" y="863"/>
                </a:cxn>
                <a:cxn ang="0">
                  <a:pos x="1716" y="767"/>
                </a:cxn>
                <a:cxn ang="0">
                  <a:pos x="1860" y="677"/>
                </a:cxn>
                <a:cxn ang="0">
                  <a:pos x="1937" y="581"/>
                </a:cxn>
                <a:cxn ang="0">
                  <a:pos x="1955" y="533"/>
                </a:cxn>
              </a:cxnLst>
              <a:rect l="0" t="0" r="r" b="b"/>
              <a:pathLst>
                <a:path w="1955" h="1265">
                  <a:moveTo>
                    <a:pt x="1955" y="533"/>
                  </a:moveTo>
                  <a:lnTo>
                    <a:pt x="1955" y="485"/>
                  </a:lnTo>
                  <a:lnTo>
                    <a:pt x="1937" y="438"/>
                  </a:lnTo>
                  <a:lnTo>
                    <a:pt x="1901" y="390"/>
                  </a:lnTo>
                  <a:lnTo>
                    <a:pt x="1842" y="348"/>
                  </a:lnTo>
                  <a:lnTo>
                    <a:pt x="1770" y="306"/>
                  </a:lnTo>
                  <a:lnTo>
                    <a:pt x="1686" y="270"/>
                  </a:lnTo>
                  <a:lnTo>
                    <a:pt x="1579" y="228"/>
                  </a:lnTo>
                  <a:lnTo>
                    <a:pt x="1459" y="198"/>
                  </a:lnTo>
                  <a:lnTo>
                    <a:pt x="1327" y="162"/>
                  </a:lnTo>
                  <a:lnTo>
                    <a:pt x="1178" y="132"/>
                  </a:lnTo>
                  <a:lnTo>
                    <a:pt x="1010" y="102"/>
                  </a:lnTo>
                  <a:lnTo>
                    <a:pt x="837" y="78"/>
                  </a:lnTo>
                  <a:lnTo>
                    <a:pt x="646" y="54"/>
                  </a:lnTo>
                  <a:lnTo>
                    <a:pt x="442" y="36"/>
                  </a:lnTo>
                  <a:lnTo>
                    <a:pt x="227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1" y="30"/>
                  </a:lnTo>
                  <a:lnTo>
                    <a:pt x="431" y="48"/>
                  </a:lnTo>
                  <a:lnTo>
                    <a:pt x="628" y="66"/>
                  </a:lnTo>
                  <a:lnTo>
                    <a:pt x="813" y="90"/>
                  </a:lnTo>
                  <a:lnTo>
                    <a:pt x="987" y="114"/>
                  </a:lnTo>
                  <a:lnTo>
                    <a:pt x="1148" y="144"/>
                  </a:lnTo>
                  <a:lnTo>
                    <a:pt x="1292" y="174"/>
                  </a:lnTo>
                  <a:lnTo>
                    <a:pt x="1423" y="204"/>
                  </a:lnTo>
                  <a:lnTo>
                    <a:pt x="1537" y="240"/>
                  </a:lnTo>
                  <a:lnTo>
                    <a:pt x="1638" y="276"/>
                  </a:lnTo>
                  <a:lnTo>
                    <a:pt x="1728" y="318"/>
                  </a:lnTo>
                  <a:lnTo>
                    <a:pt x="1794" y="360"/>
                  </a:lnTo>
                  <a:lnTo>
                    <a:pt x="1848" y="402"/>
                  </a:lnTo>
                  <a:lnTo>
                    <a:pt x="1883" y="443"/>
                  </a:lnTo>
                  <a:lnTo>
                    <a:pt x="1901" y="491"/>
                  </a:lnTo>
                  <a:lnTo>
                    <a:pt x="1901" y="539"/>
                  </a:lnTo>
                  <a:lnTo>
                    <a:pt x="1883" y="587"/>
                  </a:lnTo>
                  <a:lnTo>
                    <a:pt x="1854" y="629"/>
                  </a:lnTo>
                  <a:lnTo>
                    <a:pt x="1806" y="677"/>
                  </a:lnTo>
                  <a:lnTo>
                    <a:pt x="1746" y="719"/>
                  </a:lnTo>
                  <a:lnTo>
                    <a:pt x="1668" y="767"/>
                  </a:lnTo>
                  <a:lnTo>
                    <a:pt x="1579" y="809"/>
                  </a:lnTo>
                  <a:lnTo>
                    <a:pt x="1471" y="857"/>
                  </a:lnTo>
                  <a:lnTo>
                    <a:pt x="1357" y="899"/>
                  </a:lnTo>
                  <a:lnTo>
                    <a:pt x="1226" y="941"/>
                  </a:lnTo>
                  <a:lnTo>
                    <a:pt x="1088" y="989"/>
                  </a:lnTo>
                  <a:lnTo>
                    <a:pt x="933" y="1031"/>
                  </a:lnTo>
                  <a:lnTo>
                    <a:pt x="765" y="1073"/>
                  </a:lnTo>
                  <a:lnTo>
                    <a:pt x="592" y="1115"/>
                  </a:lnTo>
                  <a:lnTo>
                    <a:pt x="407" y="1157"/>
                  </a:lnTo>
                  <a:lnTo>
                    <a:pt x="209" y="1199"/>
                  </a:lnTo>
                  <a:lnTo>
                    <a:pt x="0" y="1241"/>
                  </a:lnTo>
                  <a:lnTo>
                    <a:pt x="0" y="1265"/>
                  </a:lnTo>
                  <a:lnTo>
                    <a:pt x="215" y="1223"/>
                  </a:lnTo>
                  <a:lnTo>
                    <a:pt x="413" y="1181"/>
                  </a:lnTo>
                  <a:lnTo>
                    <a:pt x="610" y="1139"/>
                  </a:lnTo>
                  <a:lnTo>
                    <a:pt x="789" y="1091"/>
                  </a:lnTo>
                  <a:lnTo>
                    <a:pt x="957" y="1049"/>
                  </a:lnTo>
                  <a:lnTo>
                    <a:pt x="1118" y="1001"/>
                  </a:lnTo>
                  <a:lnTo>
                    <a:pt x="1262" y="959"/>
                  </a:lnTo>
                  <a:lnTo>
                    <a:pt x="1393" y="911"/>
                  </a:lnTo>
                  <a:lnTo>
                    <a:pt x="1513" y="863"/>
                  </a:lnTo>
                  <a:lnTo>
                    <a:pt x="1620" y="815"/>
                  </a:lnTo>
                  <a:lnTo>
                    <a:pt x="1716" y="767"/>
                  </a:lnTo>
                  <a:lnTo>
                    <a:pt x="1794" y="725"/>
                  </a:lnTo>
                  <a:lnTo>
                    <a:pt x="1860" y="677"/>
                  </a:lnTo>
                  <a:lnTo>
                    <a:pt x="1907" y="629"/>
                  </a:lnTo>
                  <a:lnTo>
                    <a:pt x="1937" y="581"/>
                  </a:lnTo>
                  <a:lnTo>
                    <a:pt x="1955" y="533"/>
                  </a:lnTo>
                  <a:lnTo>
                    <a:pt x="1955" y="53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Freeform 9"/>
            <p:cNvSpPr>
              <a:spLocks/>
            </p:cNvSpPr>
            <p:nvPr/>
          </p:nvSpPr>
          <p:spPr bwMode="hidden">
            <a:xfrm>
              <a:off x="0" y="0"/>
              <a:ext cx="4709" cy="2901"/>
            </a:xfrm>
            <a:custGeom>
              <a:avLst/>
              <a:gdLst/>
              <a:ahLst/>
              <a:cxnLst>
                <a:cxn ang="0">
                  <a:pos x="4694" y="797"/>
                </a:cxn>
                <a:cxn ang="0">
                  <a:pos x="4664" y="665"/>
                </a:cxn>
                <a:cxn ang="0">
                  <a:pos x="4586" y="540"/>
                </a:cxn>
                <a:cxn ang="0">
                  <a:pos x="4466" y="426"/>
                </a:cxn>
                <a:cxn ang="0">
                  <a:pos x="4299" y="312"/>
                </a:cxn>
                <a:cxn ang="0">
                  <a:pos x="4084" y="216"/>
                </a:cxn>
                <a:cxn ang="0">
                  <a:pos x="3833" y="120"/>
                </a:cxn>
                <a:cxn ang="0">
                  <a:pos x="3540" y="36"/>
                </a:cxn>
                <a:cxn ang="0">
                  <a:pos x="3205" y="0"/>
                </a:cxn>
                <a:cxn ang="0">
                  <a:pos x="3540" y="78"/>
                </a:cxn>
                <a:cxn ang="0">
                  <a:pos x="3833" y="162"/>
                </a:cxn>
                <a:cxn ang="0">
                  <a:pos x="4084" y="258"/>
                </a:cxn>
                <a:cxn ang="0">
                  <a:pos x="4287" y="366"/>
                </a:cxn>
                <a:cxn ang="0">
                  <a:pos x="4443" y="480"/>
                </a:cxn>
                <a:cxn ang="0">
                  <a:pos x="4550" y="605"/>
                </a:cxn>
                <a:cxn ang="0">
                  <a:pos x="4610" y="737"/>
                </a:cxn>
                <a:cxn ang="0">
                  <a:pos x="4610" y="875"/>
                </a:cxn>
                <a:cxn ang="0">
                  <a:pos x="4568" y="1001"/>
                </a:cxn>
                <a:cxn ang="0">
                  <a:pos x="4490" y="1127"/>
                </a:cxn>
                <a:cxn ang="0">
                  <a:pos x="4371" y="1259"/>
                </a:cxn>
                <a:cxn ang="0">
                  <a:pos x="4215" y="1385"/>
                </a:cxn>
                <a:cxn ang="0">
                  <a:pos x="4024" y="1517"/>
                </a:cxn>
                <a:cxn ang="0">
                  <a:pos x="3803" y="1648"/>
                </a:cxn>
                <a:cxn ang="0">
                  <a:pos x="3546" y="1774"/>
                </a:cxn>
                <a:cxn ang="0">
                  <a:pos x="3259" y="1906"/>
                </a:cxn>
                <a:cxn ang="0">
                  <a:pos x="2942" y="2032"/>
                </a:cxn>
                <a:cxn ang="0">
                  <a:pos x="2595" y="2164"/>
                </a:cxn>
                <a:cxn ang="0">
                  <a:pos x="2224" y="2284"/>
                </a:cxn>
                <a:cxn ang="0">
                  <a:pos x="1824" y="2410"/>
                </a:cxn>
                <a:cxn ang="0">
                  <a:pos x="1399" y="2530"/>
                </a:cxn>
                <a:cxn ang="0">
                  <a:pos x="484" y="2757"/>
                </a:cxn>
                <a:cxn ang="0">
                  <a:pos x="0" y="2901"/>
                </a:cxn>
                <a:cxn ang="0">
                  <a:pos x="969" y="2674"/>
                </a:cxn>
                <a:cxn ang="0">
                  <a:pos x="1638" y="2494"/>
                </a:cxn>
                <a:cxn ang="0">
                  <a:pos x="2057" y="2374"/>
                </a:cxn>
                <a:cxn ang="0">
                  <a:pos x="2451" y="2248"/>
                </a:cxn>
                <a:cxn ang="0">
                  <a:pos x="2816" y="2116"/>
                </a:cxn>
                <a:cxn ang="0">
                  <a:pos x="3151" y="1984"/>
                </a:cxn>
                <a:cxn ang="0">
                  <a:pos x="3462" y="1858"/>
                </a:cxn>
                <a:cxn ang="0">
                  <a:pos x="3737" y="1720"/>
                </a:cxn>
                <a:cxn ang="0">
                  <a:pos x="3982" y="1589"/>
                </a:cxn>
                <a:cxn ang="0">
                  <a:pos x="4191" y="1457"/>
                </a:cxn>
                <a:cxn ang="0">
                  <a:pos x="4371" y="1325"/>
                </a:cxn>
                <a:cxn ang="0">
                  <a:pos x="4508" y="1193"/>
                </a:cxn>
                <a:cxn ang="0">
                  <a:pos x="4610" y="1061"/>
                </a:cxn>
                <a:cxn ang="0">
                  <a:pos x="4670" y="935"/>
                </a:cxn>
                <a:cxn ang="0">
                  <a:pos x="4688" y="869"/>
                </a:cxn>
              </a:cxnLst>
              <a:rect l="0" t="0" r="r" b="b"/>
              <a:pathLst>
                <a:path w="4694" h="2901">
                  <a:moveTo>
                    <a:pt x="4688" y="869"/>
                  </a:moveTo>
                  <a:lnTo>
                    <a:pt x="4694" y="797"/>
                  </a:lnTo>
                  <a:lnTo>
                    <a:pt x="4688" y="731"/>
                  </a:lnTo>
                  <a:lnTo>
                    <a:pt x="4664" y="665"/>
                  </a:lnTo>
                  <a:lnTo>
                    <a:pt x="4634" y="599"/>
                  </a:lnTo>
                  <a:lnTo>
                    <a:pt x="4586" y="540"/>
                  </a:lnTo>
                  <a:lnTo>
                    <a:pt x="4532" y="480"/>
                  </a:lnTo>
                  <a:lnTo>
                    <a:pt x="4466" y="426"/>
                  </a:lnTo>
                  <a:lnTo>
                    <a:pt x="4389" y="366"/>
                  </a:lnTo>
                  <a:lnTo>
                    <a:pt x="4299" y="312"/>
                  </a:lnTo>
                  <a:lnTo>
                    <a:pt x="4197" y="264"/>
                  </a:lnTo>
                  <a:lnTo>
                    <a:pt x="4084" y="216"/>
                  </a:lnTo>
                  <a:lnTo>
                    <a:pt x="3964" y="168"/>
                  </a:lnTo>
                  <a:lnTo>
                    <a:pt x="3833" y="120"/>
                  </a:lnTo>
                  <a:lnTo>
                    <a:pt x="3689" y="78"/>
                  </a:lnTo>
                  <a:lnTo>
                    <a:pt x="3540" y="36"/>
                  </a:lnTo>
                  <a:lnTo>
                    <a:pt x="3378" y="0"/>
                  </a:lnTo>
                  <a:lnTo>
                    <a:pt x="3205" y="0"/>
                  </a:lnTo>
                  <a:lnTo>
                    <a:pt x="3378" y="36"/>
                  </a:lnTo>
                  <a:lnTo>
                    <a:pt x="3540" y="78"/>
                  </a:lnTo>
                  <a:lnTo>
                    <a:pt x="3689" y="120"/>
                  </a:lnTo>
                  <a:lnTo>
                    <a:pt x="3833" y="162"/>
                  </a:lnTo>
                  <a:lnTo>
                    <a:pt x="3964" y="210"/>
                  </a:lnTo>
                  <a:lnTo>
                    <a:pt x="4084" y="258"/>
                  </a:lnTo>
                  <a:lnTo>
                    <a:pt x="4191" y="312"/>
                  </a:lnTo>
                  <a:lnTo>
                    <a:pt x="4287" y="366"/>
                  </a:lnTo>
                  <a:lnTo>
                    <a:pt x="4371" y="420"/>
                  </a:lnTo>
                  <a:lnTo>
                    <a:pt x="4443" y="480"/>
                  </a:lnTo>
                  <a:lnTo>
                    <a:pt x="4502" y="540"/>
                  </a:lnTo>
                  <a:lnTo>
                    <a:pt x="4550" y="605"/>
                  </a:lnTo>
                  <a:lnTo>
                    <a:pt x="4586" y="671"/>
                  </a:lnTo>
                  <a:lnTo>
                    <a:pt x="4610" y="737"/>
                  </a:lnTo>
                  <a:lnTo>
                    <a:pt x="4616" y="803"/>
                  </a:lnTo>
                  <a:lnTo>
                    <a:pt x="4610" y="875"/>
                  </a:lnTo>
                  <a:lnTo>
                    <a:pt x="4592" y="935"/>
                  </a:lnTo>
                  <a:lnTo>
                    <a:pt x="4568" y="1001"/>
                  </a:lnTo>
                  <a:lnTo>
                    <a:pt x="4532" y="1067"/>
                  </a:lnTo>
                  <a:lnTo>
                    <a:pt x="4490" y="1127"/>
                  </a:lnTo>
                  <a:lnTo>
                    <a:pt x="4437" y="1193"/>
                  </a:lnTo>
                  <a:lnTo>
                    <a:pt x="4371" y="1259"/>
                  </a:lnTo>
                  <a:lnTo>
                    <a:pt x="4299" y="1325"/>
                  </a:lnTo>
                  <a:lnTo>
                    <a:pt x="4215" y="1385"/>
                  </a:lnTo>
                  <a:lnTo>
                    <a:pt x="4126" y="1451"/>
                  </a:lnTo>
                  <a:lnTo>
                    <a:pt x="4024" y="1517"/>
                  </a:lnTo>
                  <a:lnTo>
                    <a:pt x="3916" y="1583"/>
                  </a:lnTo>
                  <a:lnTo>
                    <a:pt x="3803" y="1648"/>
                  </a:lnTo>
                  <a:lnTo>
                    <a:pt x="3677" y="1714"/>
                  </a:lnTo>
                  <a:lnTo>
                    <a:pt x="3546" y="1774"/>
                  </a:lnTo>
                  <a:lnTo>
                    <a:pt x="3408" y="1840"/>
                  </a:lnTo>
                  <a:lnTo>
                    <a:pt x="3259" y="1906"/>
                  </a:lnTo>
                  <a:lnTo>
                    <a:pt x="3103" y="1972"/>
                  </a:lnTo>
                  <a:lnTo>
                    <a:pt x="2942" y="2032"/>
                  </a:lnTo>
                  <a:lnTo>
                    <a:pt x="2768" y="2098"/>
                  </a:lnTo>
                  <a:lnTo>
                    <a:pt x="2595" y="2164"/>
                  </a:lnTo>
                  <a:lnTo>
                    <a:pt x="2410" y="2224"/>
                  </a:lnTo>
                  <a:lnTo>
                    <a:pt x="2224" y="2284"/>
                  </a:lnTo>
                  <a:lnTo>
                    <a:pt x="2027" y="2350"/>
                  </a:lnTo>
                  <a:lnTo>
                    <a:pt x="1824" y="2410"/>
                  </a:lnTo>
                  <a:lnTo>
                    <a:pt x="1614" y="2470"/>
                  </a:lnTo>
                  <a:lnTo>
                    <a:pt x="1399" y="2530"/>
                  </a:lnTo>
                  <a:lnTo>
                    <a:pt x="957" y="2644"/>
                  </a:lnTo>
                  <a:lnTo>
                    <a:pt x="484" y="2757"/>
                  </a:lnTo>
                  <a:lnTo>
                    <a:pt x="0" y="2865"/>
                  </a:lnTo>
                  <a:lnTo>
                    <a:pt x="0" y="2901"/>
                  </a:lnTo>
                  <a:lnTo>
                    <a:pt x="496" y="2787"/>
                  </a:lnTo>
                  <a:lnTo>
                    <a:pt x="969" y="2674"/>
                  </a:lnTo>
                  <a:lnTo>
                    <a:pt x="1423" y="2554"/>
                  </a:lnTo>
                  <a:lnTo>
                    <a:pt x="1638" y="2494"/>
                  </a:lnTo>
                  <a:lnTo>
                    <a:pt x="1854" y="2434"/>
                  </a:lnTo>
                  <a:lnTo>
                    <a:pt x="2057" y="2374"/>
                  </a:lnTo>
                  <a:lnTo>
                    <a:pt x="2254" y="2308"/>
                  </a:lnTo>
                  <a:lnTo>
                    <a:pt x="2451" y="2248"/>
                  </a:lnTo>
                  <a:lnTo>
                    <a:pt x="2637" y="2182"/>
                  </a:lnTo>
                  <a:lnTo>
                    <a:pt x="2816" y="2116"/>
                  </a:lnTo>
                  <a:lnTo>
                    <a:pt x="2990" y="2050"/>
                  </a:lnTo>
                  <a:lnTo>
                    <a:pt x="3151" y="1984"/>
                  </a:lnTo>
                  <a:lnTo>
                    <a:pt x="3312" y="1924"/>
                  </a:lnTo>
                  <a:lnTo>
                    <a:pt x="3462" y="1858"/>
                  </a:lnTo>
                  <a:lnTo>
                    <a:pt x="3605" y="1792"/>
                  </a:lnTo>
                  <a:lnTo>
                    <a:pt x="3737" y="1720"/>
                  </a:lnTo>
                  <a:lnTo>
                    <a:pt x="3863" y="1654"/>
                  </a:lnTo>
                  <a:lnTo>
                    <a:pt x="3982" y="1589"/>
                  </a:lnTo>
                  <a:lnTo>
                    <a:pt x="4090" y="1523"/>
                  </a:lnTo>
                  <a:lnTo>
                    <a:pt x="4191" y="1457"/>
                  </a:lnTo>
                  <a:lnTo>
                    <a:pt x="4287" y="1391"/>
                  </a:lnTo>
                  <a:lnTo>
                    <a:pt x="4371" y="1325"/>
                  </a:lnTo>
                  <a:lnTo>
                    <a:pt x="4443" y="1259"/>
                  </a:lnTo>
                  <a:lnTo>
                    <a:pt x="4508" y="1193"/>
                  </a:lnTo>
                  <a:lnTo>
                    <a:pt x="4562" y="1127"/>
                  </a:lnTo>
                  <a:lnTo>
                    <a:pt x="4610" y="1061"/>
                  </a:lnTo>
                  <a:lnTo>
                    <a:pt x="4646" y="995"/>
                  </a:lnTo>
                  <a:lnTo>
                    <a:pt x="4670" y="935"/>
                  </a:lnTo>
                  <a:lnTo>
                    <a:pt x="4688" y="869"/>
                  </a:lnTo>
                  <a:lnTo>
                    <a:pt x="4688" y="86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hidden">
            <a:xfrm>
              <a:off x="0" y="0"/>
              <a:ext cx="3773" cy="2356"/>
            </a:xfrm>
            <a:custGeom>
              <a:avLst/>
              <a:gdLst/>
              <a:ahLst/>
              <a:cxnLst>
                <a:cxn ang="0">
                  <a:pos x="3761" y="719"/>
                </a:cxn>
                <a:cxn ang="0">
                  <a:pos x="3731" y="599"/>
                </a:cxn>
                <a:cxn ang="0">
                  <a:pos x="3653" y="486"/>
                </a:cxn>
                <a:cxn ang="0">
                  <a:pos x="3522" y="378"/>
                </a:cxn>
                <a:cxn ang="0">
                  <a:pos x="3348" y="282"/>
                </a:cxn>
                <a:cxn ang="0">
                  <a:pos x="3127" y="192"/>
                </a:cxn>
                <a:cxn ang="0">
                  <a:pos x="2864" y="108"/>
                </a:cxn>
                <a:cxn ang="0">
                  <a:pos x="2559" y="36"/>
                </a:cxn>
                <a:cxn ang="0">
                  <a:pos x="2230" y="0"/>
                </a:cxn>
                <a:cxn ang="0">
                  <a:pos x="2577" y="72"/>
                </a:cxn>
                <a:cxn ang="0">
                  <a:pos x="2876" y="150"/>
                </a:cxn>
                <a:cxn ang="0">
                  <a:pos x="3139" y="234"/>
                </a:cxn>
                <a:cxn ang="0">
                  <a:pos x="3348" y="330"/>
                </a:cxn>
                <a:cxn ang="0">
                  <a:pos x="3516" y="432"/>
                </a:cxn>
                <a:cxn ang="0">
                  <a:pos x="3623" y="545"/>
                </a:cxn>
                <a:cxn ang="0">
                  <a:pos x="3683" y="665"/>
                </a:cxn>
                <a:cxn ang="0">
                  <a:pos x="3689" y="791"/>
                </a:cxn>
                <a:cxn ang="0">
                  <a:pos x="3653" y="887"/>
                </a:cxn>
                <a:cxn ang="0">
                  <a:pos x="3593" y="989"/>
                </a:cxn>
                <a:cxn ang="0">
                  <a:pos x="3498" y="1091"/>
                </a:cxn>
                <a:cxn ang="0">
                  <a:pos x="3372" y="1187"/>
                </a:cxn>
                <a:cxn ang="0">
                  <a:pos x="3223" y="1289"/>
                </a:cxn>
                <a:cxn ang="0">
                  <a:pos x="3043" y="1391"/>
                </a:cxn>
                <a:cxn ang="0">
                  <a:pos x="2834" y="1493"/>
                </a:cxn>
                <a:cxn ang="0">
                  <a:pos x="2607" y="1589"/>
                </a:cxn>
                <a:cxn ang="0">
                  <a:pos x="2075" y="1786"/>
                </a:cxn>
                <a:cxn ang="0">
                  <a:pos x="1459" y="1972"/>
                </a:cxn>
                <a:cxn ang="0">
                  <a:pos x="765" y="2158"/>
                </a:cxn>
                <a:cxn ang="0">
                  <a:pos x="0" y="2326"/>
                </a:cxn>
                <a:cxn ang="0">
                  <a:pos x="401" y="2272"/>
                </a:cxn>
                <a:cxn ang="0">
                  <a:pos x="1142" y="2092"/>
                </a:cxn>
                <a:cxn ang="0">
                  <a:pos x="1812" y="1900"/>
                </a:cxn>
                <a:cxn ang="0">
                  <a:pos x="2392" y="1702"/>
                </a:cxn>
                <a:cxn ang="0">
                  <a:pos x="2649" y="1607"/>
                </a:cxn>
                <a:cxn ang="0">
                  <a:pos x="2882" y="1505"/>
                </a:cxn>
                <a:cxn ang="0">
                  <a:pos x="3091" y="1403"/>
                </a:cxn>
                <a:cxn ang="0">
                  <a:pos x="3277" y="1301"/>
                </a:cxn>
                <a:cxn ang="0">
                  <a:pos x="3432" y="1193"/>
                </a:cxn>
                <a:cxn ang="0">
                  <a:pos x="3558" y="1091"/>
                </a:cxn>
                <a:cxn ang="0">
                  <a:pos x="3653" y="989"/>
                </a:cxn>
                <a:cxn ang="0">
                  <a:pos x="3719" y="887"/>
                </a:cxn>
                <a:cxn ang="0">
                  <a:pos x="3755" y="785"/>
                </a:cxn>
              </a:cxnLst>
              <a:rect l="0" t="0" r="r" b="b"/>
              <a:pathLst>
                <a:path w="3761" h="2356">
                  <a:moveTo>
                    <a:pt x="3755" y="785"/>
                  </a:moveTo>
                  <a:lnTo>
                    <a:pt x="3761" y="719"/>
                  </a:lnTo>
                  <a:lnTo>
                    <a:pt x="3755" y="659"/>
                  </a:lnTo>
                  <a:lnTo>
                    <a:pt x="3731" y="599"/>
                  </a:lnTo>
                  <a:lnTo>
                    <a:pt x="3701" y="545"/>
                  </a:lnTo>
                  <a:lnTo>
                    <a:pt x="3653" y="486"/>
                  </a:lnTo>
                  <a:lnTo>
                    <a:pt x="3593" y="432"/>
                  </a:lnTo>
                  <a:lnTo>
                    <a:pt x="3522" y="378"/>
                  </a:lnTo>
                  <a:lnTo>
                    <a:pt x="3444" y="330"/>
                  </a:lnTo>
                  <a:lnTo>
                    <a:pt x="3348" y="282"/>
                  </a:lnTo>
                  <a:lnTo>
                    <a:pt x="3241" y="234"/>
                  </a:lnTo>
                  <a:lnTo>
                    <a:pt x="3127" y="192"/>
                  </a:lnTo>
                  <a:lnTo>
                    <a:pt x="3002" y="150"/>
                  </a:lnTo>
                  <a:lnTo>
                    <a:pt x="2864" y="108"/>
                  </a:lnTo>
                  <a:lnTo>
                    <a:pt x="2715" y="72"/>
                  </a:lnTo>
                  <a:lnTo>
                    <a:pt x="2559" y="36"/>
                  </a:lnTo>
                  <a:lnTo>
                    <a:pt x="2392" y="0"/>
                  </a:lnTo>
                  <a:lnTo>
                    <a:pt x="2230" y="0"/>
                  </a:lnTo>
                  <a:lnTo>
                    <a:pt x="2410" y="36"/>
                  </a:lnTo>
                  <a:lnTo>
                    <a:pt x="2577" y="72"/>
                  </a:lnTo>
                  <a:lnTo>
                    <a:pt x="2732" y="108"/>
                  </a:lnTo>
                  <a:lnTo>
                    <a:pt x="2876" y="150"/>
                  </a:lnTo>
                  <a:lnTo>
                    <a:pt x="3014" y="192"/>
                  </a:lnTo>
                  <a:lnTo>
                    <a:pt x="3139" y="234"/>
                  </a:lnTo>
                  <a:lnTo>
                    <a:pt x="3253" y="282"/>
                  </a:lnTo>
                  <a:lnTo>
                    <a:pt x="3348" y="330"/>
                  </a:lnTo>
                  <a:lnTo>
                    <a:pt x="3438" y="384"/>
                  </a:lnTo>
                  <a:lnTo>
                    <a:pt x="3516" y="432"/>
                  </a:lnTo>
                  <a:lnTo>
                    <a:pt x="3576" y="492"/>
                  </a:lnTo>
                  <a:lnTo>
                    <a:pt x="3623" y="545"/>
                  </a:lnTo>
                  <a:lnTo>
                    <a:pt x="3665" y="605"/>
                  </a:lnTo>
                  <a:lnTo>
                    <a:pt x="3683" y="665"/>
                  </a:lnTo>
                  <a:lnTo>
                    <a:pt x="3695" y="725"/>
                  </a:lnTo>
                  <a:lnTo>
                    <a:pt x="3689" y="791"/>
                  </a:lnTo>
                  <a:lnTo>
                    <a:pt x="3677" y="839"/>
                  </a:lnTo>
                  <a:lnTo>
                    <a:pt x="3653" y="887"/>
                  </a:lnTo>
                  <a:lnTo>
                    <a:pt x="3629" y="941"/>
                  </a:lnTo>
                  <a:lnTo>
                    <a:pt x="3593" y="989"/>
                  </a:lnTo>
                  <a:lnTo>
                    <a:pt x="3546" y="1037"/>
                  </a:lnTo>
                  <a:lnTo>
                    <a:pt x="3498" y="1091"/>
                  </a:lnTo>
                  <a:lnTo>
                    <a:pt x="3438" y="1139"/>
                  </a:lnTo>
                  <a:lnTo>
                    <a:pt x="3372" y="1187"/>
                  </a:lnTo>
                  <a:lnTo>
                    <a:pt x="3301" y="1241"/>
                  </a:lnTo>
                  <a:lnTo>
                    <a:pt x="3223" y="1289"/>
                  </a:lnTo>
                  <a:lnTo>
                    <a:pt x="3133" y="1343"/>
                  </a:lnTo>
                  <a:lnTo>
                    <a:pt x="3043" y="1391"/>
                  </a:lnTo>
                  <a:lnTo>
                    <a:pt x="2942" y="1439"/>
                  </a:lnTo>
                  <a:lnTo>
                    <a:pt x="2834" y="1493"/>
                  </a:lnTo>
                  <a:lnTo>
                    <a:pt x="2727" y="1541"/>
                  </a:lnTo>
                  <a:lnTo>
                    <a:pt x="2607" y="1589"/>
                  </a:lnTo>
                  <a:lnTo>
                    <a:pt x="2356" y="1690"/>
                  </a:lnTo>
                  <a:lnTo>
                    <a:pt x="2075" y="1786"/>
                  </a:lnTo>
                  <a:lnTo>
                    <a:pt x="1782" y="1882"/>
                  </a:lnTo>
                  <a:lnTo>
                    <a:pt x="1459" y="1972"/>
                  </a:lnTo>
                  <a:lnTo>
                    <a:pt x="1124" y="2068"/>
                  </a:lnTo>
                  <a:lnTo>
                    <a:pt x="765" y="2158"/>
                  </a:lnTo>
                  <a:lnTo>
                    <a:pt x="389" y="2242"/>
                  </a:lnTo>
                  <a:lnTo>
                    <a:pt x="0" y="2326"/>
                  </a:lnTo>
                  <a:lnTo>
                    <a:pt x="0" y="2356"/>
                  </a:lnTo>
                  <a:lnTo>
                    <a:pt x="401" y="2272"/>
                  </a:lnTo>
                  <a:lnTo>
                    <a:pt x="777" y="2182"/>
                  </a:lnTo>
                  <a:lnTo>
                    <a:pt x="1142" y="2092"/>
                  </a:lnTo>
                  <a:lnTo>
                    <a:pt x="1483" y="1996"/>
                  </a:lnTo>
                  <a:lnTo>
                    <a:pt x="1812" y="1900"/>
                  </a:lnTo>
                  <a:lnTo>
                    <a:pt x="2111" y="1804"/>
                  </a:lnTo>
                  <a:lnTo>
                    <a:pt x="2392" y="1702"/>
                  </a:lnTo>
                  <a:lnTo>
                    <a:pt x="2523" y="1654"/>
                  </a:lnTo>
                  <a:lnTo>
                    <a:pt x="2649" y="1607"/>
                  </a:lnTo>
                  <a:lnTo>
                    <a:pt x="2768" y="1553"/>
                  </a:lnTo>
                  <a:lnTo>
                    <a:pt x="2882" y="1505"/>
                  </a:lnTo>
                  <a:lnTo>
                    <a:pt x="2990" y="1451"/>
                  </a:lnTo>
                  <a:lnTo>
                    <a:pt x="3091" y="1403"/>
                  </a:lnTo>
                  <a:lnTo>
                    <a:pt x="3187" y="1349"/>
                  </a:lnTo>
                  <a:lnTo>
                    <a:pt x="3277" y="1301"/>
                  </a:lnTo>
                  <a:lnTo>
                    <a:pt x="3354" y="1247"/>
                  </a:lnTo>
                  <a:lnTo>
                    <a:pt x="3432" y="1193"/>
                  </a:lnTo>
                  <a:lnTo>
                    <a:pt x="3498" y="1145"/>
                  </a:lnTo>
                  <a:lnTo>
                    <a:pt x="3558" y="1091"/>
                  </a:lnTo>
                  <a:lnTo>
                    <a:pt x="3611" y="1043"/>
                  </a:lnTo>
                  <a:lnTo>
                    <a:pt x="3653" y="989"/>
                  </a:lnTo>
                  <a:lnTo>
                    <a:pt x="3689" y="941"/>
                  </a:lnTo>
                  <a:lnTo>
                    <a:pt x="3719" y="887"/>
                  </a:lnTo>
                  <a:lnTo>
                    <a:pt x="3743" y="833"/>
                  </a:lnTo>
                  <a:lnTo>
                    <a:pt x="3755" y="785"/>
                  </a:lnTo>
                  <a:lnTo>
                    <a:pt x="3755" y="78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Freeform 11"/>
            <p:cNvSpPr>
              <a:spLocks/>
            </p:cNvSpPr>
            <p:nvPr/>
          </p:nvSpPr>
          <p:spPr bwMode="hidden">
            <a:xfrm>
              <a:off x="0" y="0"/>
              <a:ext cx="2933" cy="1846"/>
            </a:xfrm>
            <a:custGeom>
              <a:avLst/>
              <a:gdLst/>
              <a:ahLst/>
              <a:cxnLst>
                <a:cxn ang="0">
                  <a:pos x="2924" y="647"/>
                </a:cxn>
                <a:cxn ang="0">
                  <a:pos x="2876" y="528"/>
                </a:cxn>
                <a:cxn ang="0">
                  <a:pos x="2750" y="414"/>
                </a:cxn>
                <a:cxn ang="0">
                  <a:pos x="2559" y="318"/>
                </a:cxn>
                <a:cxn ang="0">
                  <a:pos x="2302" y="228"/>
                </a:cxn>
                <a:cxn ang="0">
                  <a:pos x="1985" y="150"/>
                </a:cxn>
                <a:cxn ang="0">
                  <a:pos x="1608" y="78"/>
                </a:cxn>
                <a:cxn ang="0">
                  <a:pos x="1178" y="24"/>
                </a:cxn>
                <a:cxn ang="0">
                  <a:pos x="694" y="0"/>
                </a:cxn>
                <a:cxn ang="0">
                  <a:pos x="1190" y="48"/>
                </a:cxn>
                <a:cxn ang="0">
                  <a:pos x="1626" y="108"/>
                </a:cxn>
                <a:cxn ang="0">
                  <a:pos x="2009" y="180"/>
                </a:cxn>
                <a:cxn ang="0">
                  <a:pos x="2326" y="264"/>
                </a:cxn>
                <a:cxn ang="0">
                  <a:pos x="2571" y="360"/>
                </a:cxn>
                <a:cxn ang="0">
                  <a:pos x="2750" y="468"/>
                </a:cxn>
                <a:cxn ang="0">
                  <a:pos x="2846" y="587"/>
                </a:cxn>
                <a:cxn ang="0">
                  <a:pos x="2864" y="713"/>
                </a:cxn>
                <a:cxn ang="0">
                  <a:pos x="2840" y="785"/>
                </a:cxn>
                <a:cxn ang="0">
                  <a:pos x="2792" y="857"/>
                </a:cxn>
                <a:cxn ang="0">
                  <a:pos x="2625" y="1001"/>
                </a:cxn>
                <a:cxn ang="0">
                  <a:pos x="2368" y="1145"/>
                </a:cxn>
                <a:cxn ang="0">
                  <a:pos x="2033" y="1289"/>
                </a:cxn>
                <a:cxn ang="0">
                  <a:pos x="1626" y="1433"/>
                </a:cxn>
                <a:cxn ang="0">
                  <a:pos x="1142" y="1571"/>
                </a:cxn>
                <a:cxn ang="0">
                  <a:pos x="604" y="1702"/>
                </a:cxn>
                <a:cxn ang="0">
                  <a:pos x="0" y="1828"/>
                </a:cxn>
                <a:cxn ang="0">
                  <a:pos x="311" y="1780"/>
                </a:cxn>
                <a:cxn ang="0">
                  <a:pos x="897" y="1648"/>
                </a:cxn>
                <a:cxn ang="0">
                  <a:pos x="1417" y="1511"/>
                </a:cxn>
                <a:cxn ang="0">
                  <a:pos x="1871" y="1367"/>
                </a:cxn>
                <a:cxn ang="0">
                  <a:pos x="2254" y="1223"/>
                </a:cxn>
                <a:cxn ang="0">
                  <a:pos x="2559" y="1079"/>
                </a:cxn>
                <a:cxn ang="0">
                  <a:pos x="2774" y="929"/>
                </a:cxn>
                <a:cxn ang="0">
                  <a:pos x="2876" y="815"/>
                </a:cxn>
                <a:cxn ang="0">
                  <a:pos x="2912" y="743"/>
                </a:cxn>
                <a:cxn ang="0">
                  <a:pos x="2924" y="707"/>
                </a:cxn>
              </a:cxnLst>
              <a:rect l="0" t="0" r="r" b="b"/>
              <a:pathLst>
                <a:path w="2924" h="1846">
                  <a:moveTo>
                    <a:pt x="2924" y="707"/>
                  </a:moveTo>
                  <a:lnTo>
                    <a:pt x="2924" y="647"/>
                  </a:lnTo>
                  <a:lnTo>
                    <a:pt x="2912" y="581"/>
                  </a:lnTo>
                  <a:lnTo>
                    <a:pt x="2876" y="528"/>
                  </a:lnTo>
                  <a:lnTo>
                    <a:pt x="2822" y="468"/>
                  </a:lnTo>
                  <a:lnTo>
                    <a:pt x="2750" y="414"/>
                  </a:lnTo>
                  <a:lnTo>
                    <a:pt x="2667" y="366"/>
                  </a:lnTo>
                  <a:lnTo>
                    <a:pt x="2559" y="318"/>
                  </a:lnTo>
                  <a:lnTo>
                    <a:pt x="2440" y="270"/>
                  </a:lnTo>
                  <a:lnTo>
                    <a:pt x="2302" y="228"/>
                  </a:lnTo>
                  <a:lnTo>
                    <a:pt x="2153" y="186"/>
                  </a:lnTo>
                  <a:lnTo>
                    <a:pt x="1985" y="150"/>
                  </a:lnTo>
                  <a:lnTo>
                    <a:pt x="1806" y="114"/>
                  </a:lnTo>
                  <a:lnTo>
                    <a:pt x="1608" y="78"/>
                  </a:lnTo>
                  <a:lnTo>
                    <a:pt x="1399" y="54"/>
                  </a:lnTo>
                  <a:lnTo>
                    <a:pt x="1178" y="24"/>
                  </a:lnTo>
                  <a:lnTo>
                    <a:pt x="945" y="0"/>
                  </a:lnTo>
                  <a:lnTo>
                    <a:pt x="694" y="0"/>
                  </a:lnTo>
                  <a:lnTo>
                    <a:pt x="945" y="24"/>
                  </a:lnTo>
                  <a:lnTo>
                    <a:pt x="1190" y="48"/>
                  </a:lnTo>
                  <a:lnTo>
                    <a:pt x="1417" y="78"/>
                  </a:lnTo>
                  <a:lnTo>
                    <a:pt x="1626" y="108"/>
                  </a:lnTo>
                  <a:lnTo>
                    <a:pt x="1824" y="144"/>
                  </a:lnTo>
                  <a:lnTo>
                    <a:pt x="2009" y="180"/>
                  </a:lnTo>
                  <a:lnTo>
                    <a:pt x="2176" y="222"/>
                  </a:lnTo>
                  <a:lnTo>
                    <a:pt x="2326" y="264"/>
                  </a:lnTo>
                  <a:lnTo>
                    <a:pt x="2457" y="312"/>
                  </a:lnTo>
                  <a:lnTo>
                    <a:pt x="2571" y="360"/>
                  </a:lnTo>
                  <a:lnTo>
                    <a:pt x="2667" y="414"/>
                  </a:lnTo>
                  <a:lnTo>
                    <a:pt x="2750" y="468"/>
                  </a:lnTo>
                  <a:lnTo>
                    <a:pt x="2804" y="528"/>
                  </a:lnTo>
                  <a:lnTo>
                    <a:pt x="2846" y="587"/>
                  </a:lnTo>
                  <a:lnTo>
                    <a:pt x="2864" y="647"/>
                  </a:lnTo>
                  <a:lnTo>
                    <a:pt x="2864" y="713"/>
                  </a:lnTo>
                  <a:lnTo>
                    <a:pt x="2852" y="749"/>
                  </a:lnTo>
                  <a:lnTo>
                    <a:pt x="2840" y="785"/>
                  </a:lnTo>
                  <a:lnTo>
                    <a:pt x="2816" y="821"/>
                  </a:lnTo>
                  <a:lnTo>
                    <a:pt x="2792" y="857"/>
                  </a:lnTo>
                  <a:lnTo>
                    <a:pt x="2721" y="929"/>
                  </a:lnTo>
                  <a:lnTo>
                    <a:pt x="2625" y="1001"/>
                  </a:lnTo>
                  <a:lnTo>
                    <a:pt x="2505" y="1073"/>
                  </a:lnTo>
                  <a:lnTo>
                    <a:pt x="2368" y="1145"/>
                  </a:lnTo>
                  <a:lnTo>
                    <a:pt x="2212" y="1217"/>
                  </a:lnTo>
                  <a:lnTo>
                    <a:pt x="2033" y="1289"/>
                  </a:lnTo>
                  <a:lnTo>
                    <a:pt x="1842" y="1361"/>
                  </a:lnTo>
                  <a:lnTo>
                    <a:pt x="1626" y="1433"/>
                  </a:lnTo>
                  <a:lnTo>
                    <a:pt x="1393" y="1499"/>
                  </a:lnTo>
                  <a:lnTo>
                    <a:pt x="1142" y="1571"/>
                  </a:lnTo>
                  <a:lnTo>
                    <a:pt x="879" y="1636"/>
                  </a:lnTo>
                  <a:lnTo>
                    <a:pt x="604" y="1702"/>
                  </a:lnTo>
                  <a:lnTo>
                    <a:pt x="305" y="1768"/>
                  </a:lnTo>
                  <a:lnTo>
                    <a:pt x="0" y="1828"/>
                  </a:lnTo>
                  <a:lnTo>
                    <a:pt x="0" y="1846"/>
                  </a:lnTo>
                  <a:lnTo>
                    <a:pt x="311" y="1780"/>
                  </a:lnTo>
                  <a:lnTo>
                    <a:pt x="610" y="1714"/>
                  </a:lnTo>
                  <a:lnTo>
                    <a:pt x="897" y="1648"/>
                  </a:lnTo>
                  <a:lnTo>
                    <a:pt x="1166" y="1583"/>
                  </a:lnTo>
                  <a:lnTo>
                    <a:pt x="1417" y="1511"/>
                  </a:lnTo>
                  <a:lnTo>
                    <a:pt x="1656" y="1439"/>
                  </a:lnTo>
                  <a:lnTo>
                    <a:pt x="1871" y="1367"/>
                  </a:lnTo>
                  <a:lnTo>
                    <a:pt x="2075" y="1295"/>
                  </a:lnTo>
                  <a:lnTo>
                    <a:pt x="2254" y="1223"/>
                  </a:lnTo>
                  <a:lnTo>
                    <a:pt x="2416" y="1151"/>
                  </a:lnTo>
                  <a:lnTo>
                    <a:pt x="2559" y="1079"/>
                  </a:lnTo>
                  <a:lnTo>
                    <a:pt x="2679" y="1001"/>
                  </a:lnTo>
                  <a:lnTo>
                    <a:pt x="2774" y="929"/>
                  </a:lnTo>
                  <a:lnTo>
                    <a:pt x="2846" y="857"/>
                  </a:lnTo>
                  <a:lnTo>
                    <a:pt x="2876" y="815"/>
                  </a:lnTo>
                  <a:lnTo>
                    <a:pt x="2900" y="779"/>
                  </a:lnTo>
                  <a:lnTo>
                    <a:pt x="2912" y="743"/>
                  </a:lnTo>
                  <a:lnTo>
                    <a:pt x="2924" y="707"/>
                  </a:lnTo>
                  <a:lnTo>
                    <a:pt x="2924" y="7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Freeform 12"/>
            <p:cNvSpPr>
              <a:spLocks/>
            </p:cNvSpPr>
            <p:nvPr/>
          </p:nvSpPr>
          <p:spPr bwMode="hidden">
            <a:xfrm>
              <a:off x="114" y="2847"/>
              <a:ext cx="1493" cy="204"/>
            </a:xfrm>
            <a:custGeom>
              <a:avLst/>
              <a:gdLst/>
              <a:ahLst/>
              <a:cxnLst>
                <a:cxn ang="0">
                  <a:pos x="1399" y="204"/>
                </a:cxn>
                <a:cxn ang="0">
                  <a:pos x="0" y="18"/>
                </a:cxn>
                <a:cxn ang="0">
                  <a:pos x="77" y="0"/>
                </a:cxn>
                <a:cxn ang="0">
                  <a:pos x="1488" y="186"/>
                </a:cxn>
                <a:cxn ang="0">
                  <a:pos x="1399" y="204"/>
                </a:cxn>
                <a:cxn ang="0">
                  <a:pos x="1399" y="204"/>
                </a:cxn>
              </a:cxnLst>
              <a:rect l="0" t="0" r="r" b="b"/>
              <a:pathLst>
                <a:path w="1488" h="204">
                  <a:moveTo>
                    <a:pt x="1399" y="204"/>
                  </a:moveTo>
                  <a:lnTo>
                    <a:pt x="0" y="18"/>
                  </a:lnTo>
                  <a:lnTo>
                    <a:pt x="77" y="0"/>
                  </a:lnTo>
                  <a:lnTo>
                    <a:pt x="1488" y="186"/>
                  </a:lnTo>
                  <a:lnTo>
                    <a:pt x="1399" y="204"/>
                  </a:lnTo>
                  <a:lnTo>
                    <a:pt x="1399" y="20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59" name="Group 15"/>
            <p:cNvGrpSpPr>
              <a:grpSpLocks/>
            </p:cNvGrpSpPr>
            <p:nvPr/>
          </p:nvGrpSpPr>
          <p:grpSpPr bwMode="auto">
            <a:xfrm>
              <a:off x="192" y="2284"/>
              <a:ext cx="1254" cy="923"/>
              <a:chOff x="192" y="2284"/>
              <a:chExt cx="1254" cy="923"/>
            </a:xfrm>
          </p:grpSpPr>
          <p:sp>
            <p:nvSpPr>
              <p:cNvPr id="31760" name="Freeform 16"/>
              <p:cNvSpPr>
                <a:spLocks/>
              </p:cNvSpPr>
              <p:nvPr/>
            </p:nvSpPr>
            <p:spPr bwMode="hidden">
              <a:xfrm>
                <a:off x="408" y="3009"/>
                <a:ext cx="47" cy="6"/>
              </a:xfrm>
              <a:custGeom>
                <a:avLst/>
                <a:gdLst/>
                <a:ahLst/>
                <a:cxnLst>
                  <a:cxn ang="0">
                    <a:pos x="47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7" y="6"/>
                  </a:cxn>
                  <a:cxn ang="0">
                    <a:pos x="47" y="6"/>
                  </a:cxn>
                  <a:cxn ang="0">
                    <a:pos x="47" y="6"/>
                  </a:cxn>
                </a:cxnLst>
                <a:rect l="0" t="0" r="r" b="b"/>
                <a:pathLst>
                  <a:path w="47" h="6">
                    <a:moveTo>
                      <a:pt x="47" y="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1414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1" name="Freeform 17"/>
              <p:cNvSpPr>
                <a:spLocks/>
              </p:cNvSpPr>
              <p:nvPr/>
            </p:nvSpPr>
            <p:spPr bwMode="hidden">
              <a:xfrm>
                <a:off x="912" y="2284"/>
                <a:ext cx="324" cy="162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" y="24"/>
                  </a:cxn>
                  <a:cxn ang="0">
                    <a:pos x="12" y="18"/>
                  </a:cxn>
                  <a:cxn ang="0">
                    <a:pos x="48" y="6"/>
                  </a:cxn>
                  <a:cxn ang="0">
                    <a:pos x="101" y="0"/>
                  </a:cxn>
                  <a:cxn ang="0">
                    <a:pos x="137" y="6"/>
                  </a:cxn>
                  <a:cxn ang="0">
                    <a:pos x="173" y="18"/>
                  </a:cxn>
                  <a:cxn ang="0">
                    <a:pos x="239" y="54"/>
                  </a:cxn>
                  <a:cxn ang="0">
                    <a:pos x="287" y="90"/>
                  </a:cxn>
                  <a:cxn ang="0">
                    <a:pos x="317" y="114"/>
                  </a:cxn>
                  <a:cxn ang="0">
                    <a:pos x="323" y="126"/>
                  </a:cxn>
                  <a:cxn ang="0">
                    <a:pos x="323" y="126"/>
                  </a:cxn>
                  <a:cxn ang="0">
                    <a:pos x="221" y="16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323" h="162">
                    <a:moveTo>
                      <a:pt x="0" y="24"/>
                    </a:moveTo>
                    <a:lnTo>
                      <a:pt x="6" y="24"/>
                    </a:lnTo>
                    <a:lnTo>
                      <a:pt x="12" y="18"/>
                    </a:lnTo>
                    <a:lnTo>
                      <a:pt x="48" y="6"/>
                    </a:lnTo>
                    <a:lnTo>
                      <a:pt x="101" y="0"/>
                    </a:lnTo>
                    <a:lnTo>
                      <a:pt x="137" y="6"/>
                    </a:lnTo>
                    <a:lnTo>
                      <a:pt x="173" y="18"/>
                    </a:lnTo>
                    <a:lnTo>
                      <a:pt x="239" y="54"/>
                    </a:lnTo>
                    <a:lnTo>
                      <a:pt x="287" y="90"/>
                    </a:lnTo>
                    <a:lnTo>
                      <a:pt x="317" y="114"/>
                    </a:lnTo>
                    <a:lnTo>
                      <a:pt x="323" y="126"/>
                    </a:lnTo>
                    <a:lnTo>
                      <a:pt x="323" y="126"/>
                    </a:lnTo>
                    <a:lnTo>
                      <a:pt x="221" y="16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2" name="Freeform 18"/>
              <p:cNvSpPr>
                <a:spLocks noEditPoints="1"/>
              </p:cNvSpPr>
              <p:nvPr/>
            </p:nvSpPr>
            <p:spPr bwMode="hidden">
              <a:xfrm>
                <a:off x="192" y="2284"/>
                <a:ext cx="1254" cy="923"/>
              </a:xfrm>
              <a:custGeom>
                <a:avLst/>
                <a:gdLst/>
                <a:ahLst/>
                <a:cxnLst>
                  <a:cxn ang="0">
                    <a:pos x="1166" y="641"/>
                  </a:cxn>
                  <a:cxn ang="0">
                    <a:pos x="1166" y="473"/>
                  </a:cxn>
                  <a:cxn ang="0">
                    <a:pos x="1136" y="384"/>
                  </a:cxn>
                  <a:cxn ang="0">
                    <a:pos x="1112" y="288"/>
                  </a:cxn>
                  <a:cxn ang="0">
                    <a:pos x="1053" y="174"/>
                  </a:cxn>
                  <a:cxn ang="0">
                    <a:pos x="981" y="96"/>
                  </a:cxn>
                  <a:cxn ang="0">
                    <a:pos x="963" y="72"/>
                  </a:cxn>
                  <a:cxn ang="0">
                    <a:pos x="891" y="18"/>
                  </a:cxn>
                  <a:cxn ang="0">
                    <a:pos x="819" y="6"/>
                  </a:cxn>
                  <a:cxn ang="0">
                    <a:pos x="712" y="24"/>
                  </a:cxn>
                  <a:cxn ang="0">
                    <a:pos x="664" y="42"/>
                  </a:cxn>
                  <a:cxn ang="0">
                    <a:pos x="568" y="120"/>
                  </a:cxn>
                  <a:cxn ang="0">
                    <a:pos x="532" y="228"/>
                  </a:cxn>
                  <a:cxn ang="0">
                    <a:pos x="509" y="348"/>
                  </a:cxn>
                  <a:cxn ang="0">
                    <a:pos x="431" y="479"/>
                  </a:cxn>
                  <a:cxn ang="0">
                    <a:pos x="413" y="539"/>
                  </a:cxn>
                  <a:cxn ang="0">
                    <a:pos x="353" y="599"/>
                  </a:cxn>
                  <a:cxn ang="0">
                    <a:pos x="305" y="629"/>
                  </a:cxn>
                  <a:cxn ang="0">
                    <a:pos x="293" y="635"/>
                  </a:cxn>
                  <a:cxn ang="0">
                    <a:pos x="257" y="677"/>
                  </a:cxn>
                  <a:cxn ang="0">
                    <a:pos x="150" y="797"/>
                  </a:cxn>
                  <a:cxn ang="0">
                    <a:pos x="54" y="839"/>
                  </a:cxn>
                  <a:cxn ang="0">
                    <a:pos x="156" y="905"/>
                  </a:cxn>
                  <a:cxn ang="0">
                    <a:pos x="240" y="869"/>
                  </a:cxn>
                  <a:cxn ang="0">
                    <a:pos x="640" y="827"/>
                  </a:cxn>
                  <a:cxn ang="0">
                    <a:pos x="700" y="725"/>
                  </a:cxn>
                  <a:cxn ang="0">
                    <a:pos x="694" y="611"/>
                  </a:cxn>
                  <a:cxn ang="0">
                    <a:pos x="778" y="551"/>
                  </a:cxn>
                  <a:cxn ang="0">
                    <a:pos x="879" y="449"/>
                  </a:cxn>
                  <a:cxn ang="0">
                    <a:pos x="909" y="414"/>
                  </a:cxn>
                  <a:cxn ang="0">
                    <a:pos x="975" y="318"/>
                  </a:cxn>
                  <a:cxn ang="0">
                    <a:pos x="1023" y="336"/>
                  </a:cxn>
                  <a:cxn ang="0">
                    <a:pos x="1118" y="617"/>
                  </a:cxn>
                  <a:cxn ang="0">
                    <a:pos x="1112" y="689"/>
                  </a:cxn>
                  <a:cxn ang="0">
                    <a:pos x="1148" y="749"/>
                  </a:cxn>
                  <a:cxn ang="0">
                    <a:pos x="1202" y="713"/>
                  </a:cxn>
                  <a:cxn ang="0">
                    <a:pos x="1238" y="749"/>
                  </a:cxn>
                  <a:cxn ang="0">
                    <a:pos x="1250" y="743"/>
                  </a:cxn>
                  <a:cxn ang="0">
                    <a:pos x="694" y="264"/>
                  </a:cxn>
                  <a:cxn ang="0">
                    <a:pos x="784" y="372"/>
                  </a:cxn>
                  <a:cxn ang="0">
                    <a:pos x="766" y="443"/>
                  </a:cxn>
                  <a:cxn ang="0">
                    <a:pos x="706" y="515"/>
                  </a:cxn>
                  <a:cxn ang="0">
                    <a:pos x="658" y="569"/>
                  </a:cxn>
                  <a:cxn ang="0">
                    <a:pos x="616" y="593"/>
                  </a:cxn>
                  <a:cxn ang="0">
                    <a:pos x="574" y="617"/>
                  </a:cxn>
                  <a:cxn ang="0">
                    <a:pos x="562" y="707"/>
                  </a:cxn>
                  <a:cxn ang="0">
                    <a:pos x="353" y="755"/>
                  </a:cxn>
                  <a:cxn ang="0">
                    <a:pos x="389" y="641"/>
                  </a:cxn>
                  <a:cxn ang="0">
                    <a:pos x="425" y="647"/>
                  </a:cxn>
                  <a:cxn ang="0">
                    <a:pos x="443" y="617"/>
                  </a:cxn>
                  <a:cxn ang="0">
                    <a:pos x="568" y="515"/>
                  </a:cxn>
                  <a:cxn ang="0">
                    <a:pos x="616" y="473"/>
                  </a:cxn>
                  <a:cxn ang="0">
                    <a:pos x="640" y="396"/>
                  </a:cxn>
                  <a:cxn ang="0">
                    <a:pos x="640" y="378"/>
                  </a:cxn>
                  <a:cxn ang="0">
                    <a:pos x="664" y="270"/>
                  </a:cxn>
                  <a:cxn ang="0">
                    <a:pos x="682" y="192"/>
                  </a:cxn>
                  <a:cxn ang="0">
                    <a:pos x="694" y="264"/>
                  </a:cxn>
                  <a:cxn ang="0">
                    <a:pos x="532" y="455"/>
                  </a:cxn>
                  <a:cxn ang="0">
                    <a:pos x="634" y="803"/>
                  </a:cxn>
                </a:cxnLst>
                <a:rect l="0" t="0" r="r" b="b"/>
                <a:pathLst>
                  <a:path w="1250" h="923">
                    <a:moveTo>
                      <a:pt x="1244" y="713"/>
                    </a:moveTo>
                    <a:lnTo>
                      <a:pt x="1214" y="683"/>
                    </a:lnTo>
                    <a:lnTo>
                      <a:pt x="1166" y="653"/>
                    </a:lnTo>
                    <a:lnTo>
                      <a:pt x="1166" y="653"/>
                    </a:lnTo>
                    <a:lnTo>
                      <a:pt x="1166" y="641"/>
                    </a:lnTo>
                    <a:lnTo>
                      <a:pt x="1172" y="617"/>
                    </a:lnTo>
                    <a:lnTo>
                      <a:pt x="1172" y="581"/>
                    </a:lnTo>
                    <a:lnTo>
                      <a:pt x="1172" y="545"/>
                    </a:lnTo>
                    <a:lnTo>
                      <a:pt x="1172" y="509"/>
                    </a:lnTo>
                    <a:lnTo>
                      <a:pt x="1166" y="473"/>
                    </a:lnTo>
                    <a:lnTo>
                      <a:pt x="1154" y="443"/>
                    </a:lnTo>
                    <a:lnTo>
                      <a:pt x="1148" y="431"/>
                    </a:lnTo>
                    <a:lnTo>
                      <a:pt x="1142" y="425"/>
                    </a:lnTo>
                    <a:lnTo>
                      <a:pt x="1142" y="408"/>
                    </a:lnTo>
                    <a:lnTo>
                      <a:pt x="1136" y="384"/>
                    </a:lnTo>
                    <a:lnTo>
                      <a:pt x="1130" y="354"/>
                    </a:lnTo>
                    <a:lnTo>
                      <a:pt x="1118" y="324"/>
                    </a:lnTo>
                    <a:lnTo>
                      <a:pt x="1106" y="300"/>
                    </a:lnTo>
                    <a:lnTo>
                      <a:pt x="1112" y="294"/>
                    </a:lnTo>
                    <a:lnTo>
                      <a:pt x="1112" y="288"/>
                    </a:lnTo>
                    <a:lnTo>
                      <a:pt x="1112" y="270"/>
                    </a:lnTo>
                    <a:lnTo>
                      <a:pt x="1106" y="252"/>
                    </a:lnTo>
                    <a:lnTo>
                      <a:pt x="1083" y="210"/>
                    </a:lnTo>
                    <a:lnTo>
                      <a:pt x="1059" y="180"/>
                    </a:lnTo>
                    <a:lnTo>
                      <a:pt x="1053" y="174"/>
                    </a:lnTo>
                    <a:lnTo>
                      <a:pt x="1047" y="168"/>
                    </a:lnTo>
                    <a:lnTo>
                      <a:pt x="1041" y="126"/>
                    </a:lnTo>
                    <a:lnTo>
                      <a:pt x="1017" y="114"/>
                    </a:lnTo>
                    <a:lnTo>
                      <a:pt x="987" y="90"/>
                    </a:lnTo>
                    <a:lnTo>
                      <a:pt x="981" y="96"/>
                    </a:lnTo>
                    <a:lnTo>
                      <a:pt x="981" y="102"/>
                    </a:lnTo>
                    <a:lnTo>
                      <a:pt x="975" y="120"/>
                    </a:lnTo>
                    <a:lnTo>
                      <a:pt x="975" y="108"/>
                    </a:lnTo>
                    <a:lnTo>
                      <a:pt x="969" y="90"/>
                    </a:lnTo>
                    <a:lnTo>
                      <a:pt x="963" y="72"/>
                    </a:lnTo>
                    <a:lnTo>
                      <a:pt x="963" y="66"/>
                    </a:lnTo>
                    <a:lnTo>
                      <a:pt x="933" y="42"/>
                    </a:lnTo>
                    <a:lnTo>
                      <a:pt x="921" y="36"/>
                    </a:lnTo>
                    <a:lnTo>
                      <a:pt x="915" y="30"/>
                    </a:lnTo>
                    <a:lnTo>
                      <a:pt x="891" y="18"/>
                    </a:lnTo>
                    <a:lnTo>
                      <a:pt x="885" y="18"/>
                    </a:lnTo>
                    <a:lnTo>
                      <a:pt x="867" y="18"/>
                    </a:lnTo>
                    <a:lnTo>
                      <a:pt x="855" y="18"/>
                    </a:lnTo>
                    <a:lnTo>
                      <a:pt x="849" y="18"/>
                    </a:lnTo>
                    <a:lnTo>
                      <a:pt x="819" y="6"/>
                    </a:lnTo>
                    <a:lnTo>
                      <a:pt x="796" y="0"/>
                    </a:lnTo>
                    <a:lnTo>
                      <a:pt x="772" y="6"/>
                    </a:lnTo>
                    <a:lnTo>
                      <a:pt x="754" y="18"/>
                    </a:lnTo>
                    <a:lnTo>
                      <a:pt x="730" y="18"/>
                    </a:lnTo>
                    <a:lnTo>
                      <a:pt x="712" y="24"/>
                    </a:lnTo>
                    <a:lnTo>
                      <a:pt x="700" y="30"/>
                    </a:lnTo>
                    <a:lnTo>
                      <a:pt x="700" y="30"/>
                    </a:lnTo>
                    <a:lnTo>
                      <a:pt x="694" y="30"/>
                    </a:lnTo>
                    <a:lnTo>
                      <a:pt x="688" y="30"/>
                    </a:lnTo>
                    <a:lnTo>
                      <a:pt x="664" y="42"/>
                    </a:lnTo>
                    <a:lnTo>
                      <a:pt x="628" y="60"/>
                    </a:lnTo>
                    <a:lnTo>
                      <a:pt x="586" y="90"/>
                    </a:lnTo>
                    <a:lnTo>
                      <a:pt x="574" y="108"/>
                    </a:lnTo>
                    <a:lnTo>
                      <a:pt x="562" y="120"/>
                    </a:lnTo>
                    <a:lnTo>
                      <a:pt x="568" y="120"/>
                    </a:lnTo>
                    <a:lnTo>
                      <a:pt x="568" y="114"/>
                    </a:lnTo>
                    <a:lnTo>
                      <a:pt x="550" y="150"/>
                    </a:lnTo>
                    <a:lnTo>
                      <a:pt x="538" y="192"/>
                    </a:lnTo>
                    <a:lnTo>
                      <a:pt x="532" y="216"/>
                    </a:lnTo>
                    <a:lnTo>
                      <a:pt x="532" y="228"/>
                    </a:lnTo>
                    <a:lnTo>
                      <a:pt x="532" y="228"/>
                    </a:lnTo>
                    <a:lnTo>
                      <a:pt x="527" y="246"/>
                    </a:lnTo>
                    <a:lnTo>
                      <a:pt x="521" y="276"/>
                    </a:lnTo>
                    <a:lnTo>
                      <a:pt x="515" y="312"/>
                    </a:lnTo>
                    <a:lnTo>
                      <a:pt x="509" y="348"/>
                    </a:lnTo>
                    <a:lnTo>
                      <a:pt x="473" y="390"/>
                    </a:lnTo>
                    <a:lnTo>
                      <a:pt x="473" y="396"/>
                    </a:lnTo>
                    <a:lnTo>
                      <a:pt x="467" y="402"/>
                    </a:lnTo>
                    <a:lnTo>
                      <a:pt x="449" y="437"/>
                    </a:lnTo>
                    <a:lnTo>
                      <a:pt x="431" y="479"/>
                    </a:lnTo>
                    <a:lnTo>
                      <a:pt x="419" y="521"/>
                    </a:lnTo>
                    <a:lnTo>
                      <a:pt x="413" y="527"/>
                    </a:lnTo>
                    <a:lnTo>
                      <a:pt x="413" y="533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353" y="599"/>
                    </a:lnTo>
                    <a:lnTo>
                      <a:pt x="347" y="599"/>
                    </a:lnTo>
                    <a:lnTo>
                      <a:pt x="341" y="599"/>
                    </a:lnTo>
                    <a:lnTo>
                      <a:pt x="335" y="611"/>
                    </a:lnTo>
                    <a:lnTo>
                      <a:pt x="311" y="629"/>
                    </a:lnTo>
                    <a:lnTo>
                      <a:pt x="305" y="629"/>
                    </a:lnTo>
                    <a:lnTo>
                      <a:pt x="299" y="629"/>
                    </a:lnTo>
                    <a:lnTo>
                      <a:pt x="299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57" y="659"/>
                    </a:lnTo>
                    <a:lnTo>
                      <a:pt x="257" y="665"/>
                    </a:lnTo>
                    <a:lnTo>
                      <a:pt x="257" y="665"/>
                    </a:lnTo>
                    <a:lnTo>
                      <a:pt x="257" y="677"/>
                    </a:lnTo>
                    <a:lnTo>
                      <a:pt x="257" y="701"/>
                    </a:lnTo>
                    <a:lnTo>
                      <a:pt x="257" y="719"/>
                    </a:lnTo>
                    <a:lnTo>
                      <a:pt x="257" y="731"/>
                    </a:lnTo>
                    <a:lnTo>
                      <a:pt x="216" y="725"/>
                    </a:lnTo>
                    <a:lnTo>
                      <a:pt x="150" y="797"/>
                    </a:lnTo>
                    <a:lnTo>
                      <a:pt x="150" y="827"/>
                    </a:lnTo>
                    <a:lnTo>
                      <a:pt x="174" y="827"/>
                    </a:lnTo>
                    <a:lnTo>
                      <a:pt x="114" y="845"/>
                    </a:lnTo>
                    <a:lnTo>
                      <a:pt x="108" y="851"/>
                    </a:lnTo>
                    <a:lnTo>
                      <a:pt x="54" y="839"/>
                    </a:lnTo>
                    <a:lnTo>
                      <a:pt x="0" y="857"/>
                    </a:lnTo>
                    <a:lnTo>
                      <a:pt x="0" y="875"/>
                    </a:lnTo>
                    <a:lnTo>
                      <a:pt x="102" y="893"/>
                    </a:lnTo>
                    <a:lnTo>
                      <a:pt x="96" y="893"/>
                    </a:lnTo>
                    <a:lnTo>
                      <a:pt x="156" y="905"/>
                    </a:lnTo>
                    <a:lnTo>
                      <a:pt x="168" y="899"/>
                    </a:lnTo>
                    <a:lnTo>
                      <a:pt x="311" y="923"/>
                    </a:lnTo>
                    <a:lnTo>
                      <a:pt x="365" y="911"/>
                    </a:lnTo>
                    <a:lnTo>
                      <a:pt x="371" y="887"/>
                    </a:lnTo>
                    <a:lnTo>
                      <a:pt x="240" y="869"/>
                    </a:lnTo>
                    <a:lnTo>
                      <a:pt x="240" y="863"/>
                    </a:lnTo>
                    <a:lnTo>
                      <a:pt x="497" y="791"/>
                    </a:lnTo>
                    <a:lnTo>
                      <a:pt x="503" y="809"/>
                    </a:lnTo>
                    <a:lnTo>
                      <a:pt x="640" y="827"/>
                    </a:lnTo>
                    <a:lnTo>
                      <a:pt x="640" y="827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658" y="719"/>
                    </a:lnTo>
                    <a:lnTo>
                      <a:pt x="664" y="653"/>
                    </a:lnTo>
                    <a:lnTo>
                      <a:pt x="664" y="653"/>
                    </a:lnTo>
                    <a:lnTo>
                      <a:pt x="670" y="623"/>
                    </a:lnTo>
                    <a:lnTo>
                      <a:pt x="694" y="611"/>
                    </a:lnTo>
                    <a:lnTo>
                      <a:pt x="694" y="605"/>
                    </a:lnTo>
                    <a:lnTo>
                      <a:pt x="694" y="605"/>
                    </a:lnTo>
                    <a:lnTo>
                      <a:pt x="718" y="587"/>
                    </a:lnTo>
                    <a:lnTo>
                      <a:pt x="748" y="569"/>
                    </a:lnTo>
                    <a:lnTo>
                      <a:pt x="778" y="551"/>
                    </a:lnTo>
                    <a:lnTo>
                      <a:pt x="796" y="533"/>
                    </a:lnTo>
                    <a:lnTo>
                      <a:pt x="819" y="515"/>
                    </a:lnTo>
                    <a:lnTo>
                      <a:pt x="843" y="497"/>
                    </a:lnTo>
                    <a:lnTo>
                      <a:pt x="867" y="467"/>
                    </a:lnTo>
                    <a:lnTo>
                      <a:pt x="879" y="449"/>
                    </a:lnTo>
                    <a:lnTo>
                      <a:pt x="879" y="443"/>
                    </a:lnTo>
                    <a:lnTo>
                      <a:pt x="885" y="443"/>
                    </a:lnTo>
                    <a:lnTo>
                      <a:pt x="891" y="431"/>
                    </a:lnTo>
                    <a:lnTo>
                      <a:pt x="903" y="425"/>
                    </a:lnTo>
                    <a:lnTo>
                      <a:pt x="909" y="414"/>
                    </a:lnTo>
                    <a:lnTo>
                      <a:pt x="909" y="390"/>
                    </a:lnTo>
                    <a:lnTo>
                      <a:pt x="903" y="360"/>
                    </a:lnTo>
                    <a:lnTo>
                      <a:pt x="927" y="348"/>
                    </a:lnTo>
                    <a:lnTo>
                      <a:pt x="951" y="330"/>
                    </a:lnTo>
                    <a:lnTo>
                      <a:pt x="975" y="318"/>
                    </a:lnTo>
                    <a:lnTo>
                      <a:pt x="993" y="300"/>
                    </a:lnTo>
                    <a:lnTo>
                      <a:pt x="999" y="306"/>
                    </a:lnTo>
                    <a:lnTo>
                      <a:pt x="1011" y="306"/>
                    </a:lnTo>
                    <a:lnTo>
                      <a:pt x="1023" y="336"/>
                    </a:lnTo>
                    <a:lnTo>
                      <a:pt x="1023" y="336"/>
                    </a:lnTo>
                    <a:lnTo>
                      <a:pt x="1071" y="449"/>
                    </a:lnTo>
                    <a:lnTo>
                      <a:pt x="1071" y="467"/>
                    </a:lnTo>
                    <a:lnTo>
                      <a:pt x="1077" y="497"/>
                    </a:lnTo>
                    <a:lnTo>
                      <a:pt x="1101" y="563"/>
                    </a:lnTo>
                    <a:lnTo>
                      <a:pt x="1118" y="617"/>
                    </a:lnTo>
                    <a:lnTo>
                      <a:pt x="1124" y="641"/>
                    </a:lnTo>
                    <a:lnTo>
                      <a:pt x="1124" y="653"/>
                    </a:lnTo>
                    <a:lnTo>
                      <a:pt x="1118" y="659"/>
                    </a:lnTo>
                    <a:lnTo>
                      <a:pt x="1112" y="671"/>
                    </a:lnTo>
                    <a:lnTo>
                      <a:pt x="1112" y="689"/>
                    </a:lnTo>
                    <a:lnTo>
                      <a:pt x="1118" y="701"/>
                    </a:lnTo>
                    <a:lnTo>
                      <a:pt x="1124" y="719"/>
                    </a:lnTo>
                    <a:lnTo>
                      <a:pt x="1130" y="737"/>
                    </a:lnTo>
                    <a:lnTo>
                      <a:pt x="1136" y="749"/>
                    </a:lnTo>
                    <a:lnTo>
                      <a:pt x="1148" y="749"/>
                    </a:lnTo>
                    <a:lnTo>
                      <a:pt x="1154" y="743"/>
                    </a:lnTo>
                    <a:lnTo>
                      <a:pt x="1154" y="725"/>
                    </a:lnTo>
                    <a:lnTo>
                      <a:pt x="1148" y="707"/>
                    </a:lnTo>
                    <a:lnTo>
                      <a:pt x="1148" y="701"/>
                    </a:lnTo>
                    <a:lnTo>
                      <a:pt x="1202" y="713"/>
                    </a:lnTo>
                    <a:lnTo>
                      <a:pt x="1208" y="719"/>
                    </a:lnTo>
                    <a:lnTo>
                      <a:pt x="1214" y="737"/>
                    </a:lnTo>
                    <a:lnTo>
                      <a:pt x="1220" y="749"/>
                    </a:lnTo>
                    <a:lnTo>
                      <a:pt x="1232" y="755"/>
                    </a:lnTo>
                    <a:lnTo>
                      <a:pt x="1238" y="749"/>
                    </a:lnTo>
                    <a:lnTo>
                      <a:pt x="1232" y="737"/>
                    </a:lnTo>
                    <a:lnTo>
                      <a:pt x="1238" y="749"/>
                    </a:lnTo>
                    <a:lnTo>
                      <a:pt x="1244" y="755"/>
                    </a:lnTo>
                    <a:lnTo>
                      <a:pt x="1250" y="749"/>
                    </a:lnTo>
                    <a:lnTo>
                      <a:pt x="1250" y="743"/>
                    </a:lnTo>
                    <a:lnTo>
                      <a:pt x="1250" y="731"/>
                    </a:lnTo>
                    <a:lnTo>
                      <a:pt x="1244" y="719"/>
                    </a:lnTo>
                    <a:lnTo>
                      <a:pt x="1244" y="713"/>
                    </a:lnTo>
                    <a:lnTo>
                      <a:pt x="1244" y="713"/>
                    </a:lnTo>
                    <a:close/>
                    <a:moveTo>
                      <a:pt x="694" y="264"/>
                    </a:moveTo>
                    <a:lnTo>
                      <a:pt x="700" y="276"/>
                    </a:lnTo>
                    <a:lnTo>
                      <a:pt x="712" y="288"/>
                    </a:lnTo>
                    <a:lnTo>
                      <a:pt x="742" y="330"/>
                    </a:lnTo>
                    <a:lnTo>
                      <a:pt x="778" y="360"/>
                    </a:lnTo>
                    <a:lnTo>
                      <a:pt x="784" y="372"/>
                    </a:lnTo>
                    <a:lnTo>
                      <a:pt x="790" y="378"/>
                    </a:lnTo>
                    <a:lnTo>
                      <a:pt x="796" y="384"/>
                    </a:lnTo>
                    <a:lnTo>
                      <a:pt x="796" y="384"/>
                    </a:lnTo>
                    <a:lnTo>
                      <a:pt x="790" y="431"/>
                    </a:lnTo>
                    <a:lnTo>
                      <a:pt x="766" y="443"/>
                    </a:lnTo>
                    <a:lnTo>
                      <a:pt x="748" y="461"/>
                    </a:lnTo>
                    <a:lnTo>
                      <a:pt x="724" y="485"/>
                    </a:lnTo>
                    <a:lnTo>
                      <a:pt x="712" y="503"/>
                    </a:lnTo>
                    <a:lnTo>
                      <a:pt x="712" y="509"/>
                    </a:lnTo>
                    <a:lnTo>
                      <a:pt x="706" y="515"/>
                    </a:lnTo>
                    <a:lnTo>
                      <a:pt x="688" y="533"/>
                    </a:lnTo>
                    <a:lnTo>
                      <a:pt x="670" y="551"/>
                    </a:lnTo>
                    <a:lnTo>
                      <a:pt x="658" y="563"/>
                    </a:lnTo>
                    <a:lnTo>
                      <a:pt x="658" y="569"/>
                    </a:lnTo>
                    <a:lnTo>
                      <a:pt x="658" y="569"/>
                    </a:lnTo>
                    <a:lnTo>
                      <a:pt x="658" y="569"/>
                    </a:lnTo>
                    <a:lnTo>
                      <a:pt x="652" y="569"/>
                    </a:lnTo>
                    <a:lnTo>
                      <a:pt x="652" y="575"/>
                    </a:lnTo>
                    <a:lnTo>
                      <a:pt x="640" y="581"/>
                    </a:lnTo>
                    <a:lnTo>
                      <a:pt x="616" y="593"/>
                    </a:lnTo>
                    <a:lnTo>
                      <a:pt x="604" y="599"/>
                    </a:lnTo>
                    <a:lnTo>
                      <a:pt x="592" y="605"/>
                    </a:lnTo>
                    <a:lnTo>
                      <a:pt x="592" y="605"/>
                    </a:lnTo>
                    <a:lnTo>
                      <a:pt x="586" y="611"/>
                    </a:lnTo>
                    <a:lnTo>
                      <a:pt x="574" y="617"/>
                    </a:lnTo>
                    <a:lnTo>
                      <a:pt x="562" y="629"/>
                    </a:lnTo>
                    <a:lnTo>
                      <a:pt x="550" y="635"/>
                    </a:lnTo>
                    <a:lnTo>
                      <a:pt x="550" y="653"/>
                    </a:lnTo>
                    <a:lnTo>
                      <a:pt x="556" y="677"/>
                    </a:lnTo>
                    <a:lnTo>
                      <a:pt x="562" y="707"/>
                    </a:lnTo>
                    <a:lnTo>
                      <a:pt x="538" y="737"/>
                    </a:lnTo>
                    <a:lnTo>
                      <a:pt x="377" y="785"/>
                    </a:lnTo>
                    <a:lnTo>
                      <a:pt x="365" y="761"/>
                    </a:lnTo>
                    <a:lnTo>
                      <a:pt x="359" y="755"/>
                    </a:lnTo>
                    <a:lnTo>
                      <a:pt x="353" y="755"/>
                    </a:lnTo>
                    <a:lnTo>
                      <a:pt x="359" y="683"/>
                    </a:lnTo>
                    <a:lnTo>
                      <a:pt x="365" y="671"/>
                    </a:lnTo>
                    <a:lnTo>
                      <a:pt x="371" y="665"/>
                    </a:lnTo>
                    <a:lnTo>
                      <a:pt x="389" y="641"/>
                    </a:lnTo>
                    <a:lnTo>
                      <a:pt x="389" y="641"/>
                    </a:lnTo>
                    <a:lnTo>
                      <a:pt x="413" y="629"/>
                    </a:lnTo>
                    <a:lnTo>
                      <a:pt x="431" y="611"/>
                    </a:lnTo>
                    <a:lnTo>
                      <a:pt x="419" y="623"/>
                    </a:lnTo>
                    <a:lnTo>
                      <a:pt x="419" y="629"/>
                    </a:lnTo>
                    <a:lnTo>
                      <a:pt x="425" y="647"/>
                    </a:lnTo>
                    <a:lnTo>
                      <a:pt x="425" y="659"/>
                    </a:lnTo>
                    <a:lnTo>
                      <a:pt x="431" y="665"/>
                    </a:lnTo>
                    <a:lnTo>
                      <a:pt x="437" y="659"/>
                    </a:lnTo>
                    <a:lnTo>
                      <a:pt x="443" y="635"/>
                    </a:lnTo>
                    <a:lnTo>
                      <a:pt x="443" y="617"/>
                    </a:lnTo>
                    <a:lnTo>
                      <a:pt x="443" y="605"/>
                    </a:lnTo>
                    <a:lnTo>
                      <a:pt x="491" y="575"/>
                    </a:lnTo>
                    <a:lnTo>
                      <a:pt x="527" y="545"/>
                    </a:lnTo>
                    <a:lnTo>
                      <a:pt x="550" y="527"/>
                    </a:lnTo>
                    <a:lnTo>
                      <a:pt x="568" y="515"/>
                    </a:lnTo>
                    <a:lnTo>
                      <a:pt x="586" y="503"/>
                    </a:lnTo>
                    <a:lnTo>
                      <a:pt x="598" y="497"/>
                    </a:lnTo>
                    <a:lnTo>
                      <a:pt x="610" y="485"/>
                    </a:lnTo>
                    <a:lnTo>
                      <a:pt x="616" y="479"/>
                    </a:lnTo>
                    <a:lnTo>
                      <a:pt x="616" y="473"/>
                    </a:lnTo>
                    <a:lnTo>
                      <a:pt x="628" y="455"/>
                    </a:lnTo>
                    <a:lnTo>
                      <a:pt x="634" y="431"/>
                    </a:lnTo>
                    <a:lnTo>
                      <a:pt x="640" y="408"/>
                    </a:lnTo>
                    <a:lnTo>
                      <a:pt x="640" y="402"/>
                    </a:lnTo>
                    <a:lnTo>
                      <a:pt x="640" y="396"/>
                    </a:lnTo>
                    <a:lnTo>
                      <a:pt x="628" y="396"/>
                    </a:lnTo>
                    <a:lnTo>
                      <a:pt x="634" y="396"/>
                    </a:lnTo>
                    <a:lnTo>
                      <a:pt x="634" y="396"/>
                    </a:lnTo>
                    <a:lnTo>
                      <a:pt x="634" y="390"/>
                    </a:lnTo>
                    <a:lnTo>
                      <a:pt x="640" y="378"/>
                    </a:lnTo>
                    <a:lnTo>
                      <a:pt x="652" y="336"/>
                    </a:lnTo>
                    <a:lnTo>
                      <a:pt x="664" y="300"/>
                    </a:lnTo>
                    <a:lnTo>
                      <a:pt x="664" y="282"/>
                    </a:lnTo>
                    <a:lnTo>
                      <a:pt x="670" y="276"/>
                    </a:lnTo>
                    <a:lnTo>
                      <a:pt x="664" y="270"/>
                    </a:lnTo>
                    <a:lnTo>
                      <a:pt x="658" y="258"/>
                    </a:lnTo>
                    <a:lnTo>
                      <a:pt x="646" y="246"/>
                    </a:lnTo>
                    <a:lnTo>
                      <a:pt x="640" y="240"/>
                    </a:lnTo>
                    <a:lnTo>
                      <a:pt x="676" y="258"/>
                    </a:lnTo>
                    <a:lnTo>
                      <a:pt x="682" y="192"/>
                    </a:lnTo>
                    <a:lnTo>
                      <a:pt x="682" y="198"/>
                    </a:lnTo>
                    <a:lnTo>
                      <a:pt x="682" y="222"/>
                    </a:lnTo>
                    <a:lnTo>
                      <a:pt x="688" y="246"/>
                    </a:lnTo>
                    <a:lnTo>
                      <a:pt x="694" y="264"/>
                    </a:lnTo>
                    <a:lnTo>
                      <a:pt x="694" y="264"/>
                    </a:lnTo>
                    <a:close/>
                    <a:moveTo>
                      <a:pt x="532" y="455"/>
                    </a:moveTo>
                    <a:lnTo>
                      <a:pt x="527" y="461"/>
                    </a:lnTo>
                    <a:lnTo>
                      <a:pt x="532" y="449"/>
                    </a:lnTo>
                    <a:lnTo>
                      <a:pt x="532" y="455"/>
                    </a:lnTo>
                    <a:lnTo>
                      <a:pt x="532" y="455"/>
                    </a:lnTo>
                    <a:close/>
                    <a:moveTo>
                      <a:pt x="634" y="803"/>
                    </a:moveTo>
                    <a:lnTo>
                      <a:pt x="634" y="803"/>
                    </a:lnTo>
                    <a:lnTo>
                      <a:pt x="634" y="803"/>
                    </a:lnTo>
                    <a:lnTo>
                      <a:pt x="634" y="803"/>
                    </a:lnTo>
                    <a:lnTo>
                      <a:pt x="634" y="80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3" name="Freeform 19"/>
              <p:cNvSpPr>
                <a:spLocks/>
              </p:cNvSpPr>
              <p:nvPr/>
            </p:nvSpPr>
            <p:spPr bwMode="hidden">
              <a:xfrm>
                <a:off x="684" y="2709"/>
                <a:ext cx="47" cy="78"/>
              </a:xfrm>
              <a:custGeom>
                <a:avLst/>
                <a:gdLst/>
                <a:ahLst/>
                <a:cxnLst>
                  <a:cxn ang="0">
                    <a:pos x="12" y="72"/>
                  </a:cxn>
                  <a:cxn ang="0">
                    <a:pos x="18" y="60"/>
                  </a:cxn>
                  <a:cxn ang="0">
                    <a:pos x="24" y="54"/>
                  </a:cxn>
                  <a:cxn ang="0">
                    <a:pos x="47" y="0"/>
                  </a:cxn>
                  <a:cxn ang="0">
                    <a:pos x="0" y="78"/>
                  </a:cxn>
                  <a:cxn ang="0">
                    <a:pos x="12" y="72"/>
                  </a:cxn>
                  <a:cxn ang="0">
                    <a:pos x="12" y="72"/>
                  </a:cxn>
                </a:cxnLst>
                <a:rect l="0" t="0" r="r" b="b"/>
                <a:pathLst>
                  <a:path w="47" h="78">
                    <a:moveTo>
                      <a:pt x="12" y="72"/>
                    </a:moveTo>
                    <a:lnTo>
                      <a:pt x="18" y="60"/>
                    </a:lnTo>
                    <a:lnTo>
                      <a:pt x="24" y="54"/>
                    </a:lnTo>
                    <a:lnTo>
                      <a:pt x="47" y="0"/>
                    </a:lnTo>
                    <a:lnTo>
                      <a:pt x="0" y="78"/>
                    </a:lnTo>
                    <a:lnTo>
                      <a:pt x="12" y="72"/>
                    </a:lnTo>
                    <a:lnTo>
                      <a:pt x="12" y="7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4" name="Freeform 20"/>
              <p:cNvSpPr>
                <a:spLocks/>
              </p:cNvSpPr>
              <p:nvPr/>
            </p:nvSpPr>
            <p:spPr bwMode="hidden">
              <a:xfrm>
                <a:off x="1284" y="2572"/>
                <a:ext cx="149" cy="419"/>
              </a:xfrm>
              <a:custGeom>
                <a:avLst/>
                <a:gdLst/>
                <a:ahLst/>
                <a:cxnLst>
                  <a:cxn ang="0">
                    <a:pos x="29" y="96"/>
                  </a:cxn>
                  <a:cxn ang="0">
                    <a:pos x="41" y="126"/>
                  </a:cxn>
                  <a:cxn ang="0">
                    <a:pos x="29" y="161"/>
                  </a:cxn>
                  <a:cxn ang="0">
                    <a:pos x="47" y="149"/>
                  </a:cxn>
                  <a:cxn ang="0">
                    <a:pos x="53" y="347"/>
                  </a:cxn>
                  <a:cxn ang="0">
                    <a:pos x="65" y="371"/>
                  </a:cxn>
                  <a:cxn ang="0">
                    <a:pos x="65" y="377"/>
                  </a:cxn>
                  <a:cxn ang="0">
                    <a:pos x="65" y="389"/>
                  </a:cxn>
                  <a:cxn ang="0">
                    <a:pos x="77" y="395"/>
                  </a:cxn>
                  <a:cxn ang="0">
                    <a:pos x="101" y="407"/>
                  </a:cxn>
                  <a:cxn ang="0">
                    <a:pos x="125" y="413"/>
                  </a:cxn>
                  <a:cxn ang="0">
                    <a:pos x="149" y="419"/>
                  </a:cxn>
                  <a:cxn ang="0">
                    <a:pos x="125" y="395"/>
                  </a:cxn>
                  <a:cxn ang="0">
                    <a:pos x="77" y="365"/>
                  </a:cxn>
                  <a:cxn ang="0">
                    <a:pos x="77" y="365"/>
                  </a:cxn>
                  <a:cxn ang="0">
                    <a:pos x="77" y="353"/>
                  </a:cxn>
                  <a:cxn ang="0">
                    <a:pos x="83" y="329"/>
                  </a:cxn>
                  <a:cxn ang="0">
                    <a:pos x="83" y="293"/>
                  </a:cxn>
                  <a:cxn ang="0">
                    <a:pos x="83" y="257"/>
                  </a:cxn>
                  <a:cxn ang="0">
                    <a:pos x="83" y="221"/>
                  </a:cxn>
                  <a:cxn ang="0">
                    <a:pos x="77" y="185"/>
                  </a:cxn>
                  <a:cxn ang="0">
                    <a:pos x="65" y="155"/>
                  </a:cxn>
                  <a:cxn ang="0">
                    <a:pos x="59" y="143"/>
                  </a:cxn>
                  <a:cxn ang="0">
                    <a:pos x="53" y="137"/>
                  </a:cxn>
                  <a:cxn ang="0">
                    <a:pos x="53" y="120"/>
                  </a:cxn>
                  <a:cxn ang="0">
                    <a:pos x="53" y="108"/>
                  </a:cxn>
                  <a:cxn ang="0">
                    <a:pos x="47" y="90"/>
                  </a:cxn>
                  <a:cxn ang="0">
                    <a:pos x="35" y="54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17" y="0"/>
                  </a:cxn>
                  <a:cxn ang="0">
                    <a:pos x="0" y="6"/>
                  </a:cxn>
                  <a:cxn ang="0">
                    <a:pos x="6" y="114"/>
                  </a:cxn>
                  <a:cxn ang="0">
                    <a:pos x="29" y="96"/>
                  </a:cxn>
                  <a:cxn ang="0">
                    <a:pos x="29" y="96"/>
                  </a:cxn>
                </a:cxnLst>
                <a:rect l="0" t="0" r="r" b="b"/>
                <a:pathLst>
                  <a:path w="149" h="419">
                    <a:moveTo>
                      <a:pt x="29" y="96"/>
                    </a:moveTo>
                    <a:lnTo>
                      <a:pt x="41" y="126"/>
                    </a:lnTo>
                    <a:lnTo>
                      <a:pt x="29" y="161"/>
                    </a:lnTo>
                    <a:lnTo>
                      <a:pt x="47" y="149"/>
                    </a:lnTo>
                    <a:lnTo>
                      <a:pt x="53" y="347"/>
                    </a:lnTo>
                    <a:lnTo>
                      <a:pt x="65" y="371"/>
                    </a:lnTo>
                    <a:lnTo>
                      <a:pt x="65" y="377"/>
                    </a:lnTo>
                    <a:lnTo>
                      <a:pt x="65" y="389"/>
                    </a:lnTo>
                    <a:lnTo>
                      <a:pt x="77" y="395"/>
                    </a:lnTo>
                    <a:lnTo>
                      <a:pt x="101" y="407"/>
                    </a:lnTo>
                    <a:lnTo>
                      <a:pt x="125" y="413"/>
                    </a:lnTo>
                    <a:lnTo>
                      <a:pt x="149" y="419"/>
                    </a:lnTo>
                    <a:lnTo>
                      <a:pt x="125" y="395"/>
                    </a:lnTo>
                    <a:lnTo>
                      <a:pt x="77" y="365"/>
                    </a:lnTo>
                    <a:lnTo>
                      <a:pt x="77" y="365"/>
                    </a:lnTo>
                    <a:lnTo>
                      <a:pt x="77" y="353"/>
                    </a:lnTo>
                    <a:lnTo>
                      <a:pt x="83" y="329"/>
                    </a:lnTo>
                    <a:lnTo>
                      <a:pt x="83" y="293"/>
                    </a:lnTo>
                    <a:lnTo>
                      <a:pt x="83" y="257"/>
                    </a:lnTo>
                    <a:lnTo>
                      <a:pt x="83" y="221"/>
                    </a:lnTo>
                    <a:lnTo>
                      <a:pt x="77" y="185"/>
                    </a:lnTo>
                    <a:lnTo>
                      <a:pt x="65" y="155"/>
                    </a:lnTo>
                    <a:lnTo>
                      <a:pt x="59" y="143"/>
                    </a:lnTo>
                    <a:lnTo>
                      <a:pt x="53" y="137"/>
                    </a:lnTo>
                    <a:lnTo>
                      <a:pt x="53" y="120"/>
                    </a:lnTo>
                    <a:lnTo>
                      <a:pt x="53" y="108"/>
                    </a:lnTo>
                    <a:lnTo>
                      <a:pt x="47" y="90"/>
                    </a:lnTo>
                    <a:lnTo>
                      <a:pt x="35" y="54"/>
                    </a:lnTo>
                    <a:lnTo>
                      <a:pt x="23" y="18"/>
                    </a:lnTo>
                    <a:lnTo>
                      <a:pt x="17" y="6"/>
                    </a:lnTo>
                    <a:lnTo>
                      <a:pt x="17" y="0"/>
                    </a:lnTo>
                    <a:lnTo>
                      <a:pt x="0" y="6"/>
                    </a:lnTo>
                    <a:lnTo>
                      <a:pt x="6" y="114"/>
                    </a:lnTo>
                    <a:lnTo>
                      <a:pt x="29" y="96"/>
                    </a:lnTo>
                    <a:lnTo>
                      <a:pt x="2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5" name="Freeform 21"/>
              <p:cNvSpPr>
                <a:spLocks/>
              </p:cNvSpPr>
              <p:nvPr/>
            </p:nvSpPr>
            <p:spPr bwMode="hidden">
              <a:xfrm>
                <a:off x="1140" y="2434"/>
                <a:ext cx="167" cy="138"/>
              </a:xfrm>
              <a:custGeom>
                <a:avLst/>
                <a:gdLst/>
                <a:ahLst/>
                <a:cxnLst>
                  <a:cxn ang="0">
                    <a:pos x="102" y="18"/>
                  </a:cxn>
                  <a:cxn ang="0">
                    <a:pos x="96" y="12"/>
                  </a:cxn>
                  <a:cxn ang="0">
                    <a:pos x="90" y="0"/>
                  </a:cxn>
                  <a:cxn ang="0">
                    <a:pos x="78" y="0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48" y="6"/>
                  </a:cxn>
                  <a:cxn ang="0">
                    <a:pos x="36" y="12"/>
                  </a:cxn>
                  <a:cxn ang="0">
                    <a:pos x="30" y="12"/>
                  </a:cxn>
                  <a:cxn ang="0">
                    <a:pos x="24" y="24"/>
                  </a:cxn>
                  <a:cxn ang="0">
                    <a:pos x="18" y="42"/>
                  </a:cxn>
                  <a:cxn ang="0">
                    <a:pos x="6" y="66"/>
                  </a:cxn>
                  <a:cxn ang="0">
                    <a:pos x="0" y="72"/>
                  </a:cxn>
                  <a:cxn ang="0">
                    <a:pos x="42" y="30"/>
                  </a:cxn>
                  <a:cxn ang="0">
                    <a:pos x="30" y="66"/>
                  </a:cxn>
                  <a:cxn ang="0">
                    <a:pos x="96" y="36"/>
                  </a:cxn>
                  <a:cxn ang="0">
                    <a:pos x="120" y="78"/>
                  </a:cxn>
                  <a:cxn ang="0">
                    <a:pos x="120" y="54"/>
                  </a:cxn>
                  <a:cxn ang="0">
                    <a:pos x="167" y="138"/>
                  </a:cxn>
                  <a:cxn ang="0">
                    <a:pos x="167" y="120"/>
                  </a:cxn>
                  <a:cxn ang="0">
                    <a:pos x="161" y="102"/>
                  </a:cxn>
                  <a:cxn ang="0">
                    <a:pos x="138" y="60"/>
                  </a:cxn>
                  <a:cxn ang="0">
                    <a:pos x="114" y="30"/>
                  </a:cxn>
                  <a:cxn ang="0">
                    <a:pos x="108" y="24"/>
                  </a:cxn>
                  <a:cxn ang="0">
                    <a:pos x="102" y="18"/>
                  </a:cxn>
                  <a:cxn ang="0">
                    <a:pos x="102" y="18"/>
                  </a:cxn>
                </a:cxnLst>
                <a:rect l="0" t="0" r="r" b="b"/>
                <a:pathLst>
                  <a:path w="167" h="138">
                    <a:moveTo>
                      <a:pt x="102" y="18"/>
                    </a:moveTo>
                    <a:lnTo>
                      <a:pt x="96" y="12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8" y="6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24"/>
                    </a:lnTo>
                    <a:lnTo>
                      <a:pt x="18" y="42"/>
                    </a:lnTo>
                    <a:lnTo>
                      <a:pt x="6" y="66"/>
                    </a:lnTo>
                    <a:lnTo>
                      <a:pt x="0" y="72"/>
                    </a:lnTo>
                    <a:lnTo>
                      <a:pt x="42" y="30"/>
                    </a:lnTo>
                    <a:lnTo>
                      <a:pt x="30" y="66"/>
                    </a:lnTo>
                    <a:lnTo>
                      <a:pt x="96" y="36"/>
                    </a:lnTo>
                    <a:lnTo>
                      <a:pt x="120" y="78"/>
                    </a:lnTo>
                    <a:lnTo>
                      <a:pt x="120" y="54"/>
                    </a:lnTo>
                    <a:lnTo>
                      <a:pt x="167" y="138"/>
                    </a:lnTo>
                    <a:lnTo>
                      <a:pt x="167" y="120"/>
                    </a:lnTo>
                    <a:lnTo>
                      <a:pt x="161" y="102"/>
                    </a:lnTo>
                    <a:lnTo>
                      <a:pt x="138" y="60"/>
                    </a:lnTo>
                    <a:lnTo>
                      <a:pt x="114" y="30"/>
                    </a:lnTo>
                    <a:lnTo>
                      <a:pt x="108" y="24"/>
                    </a:lnTo>
                    <a:lnTo>
                      <a:pt x="102" y="18"/>
                    </a:lnTo>
                    <a:lnTo>
                      <a:pt x="102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6" name="Freeform 22"/>
              <p:cNvSpPr>
                <a:spLocks/>
              </p:cNvSpPr>
              <p:nvPr/>
            </p:nvSpPr>
            <p:spPr bwMode="hidden">
              <a:xfrm>
                <a:off x="948" y="2314"/>
                <a:ext cx="113" cy="1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24" y="6"/>
                  </a:cxn>
                  <a:cxn ang="0">
                    <a:pos x="48" y="18"/>
                  </a:cxn>
                  <a:cxn ang="0">
                    <a:pos x="71" y="36"/>
                  </a:cxn>
                  <a:cxn ang="0">
                    <a:pos x="83" y="48"/>
                  </a:cxn>
                  <a:cxn ang="0">
                    <a:pos x="95" y="66"/>
                  </a:cxn>
                  <a:cxn ang="0">
                    <a:pos x="107" y="90"/>
                  </a:cxn>
                  <a:cxn ang="0">
                    <a:pos x="113" y="114"/>
                  </a:cxn>
                  <a:cxn ang="0">
                    <a:pos x="83" y="66"/>
                  </a:cxn>
                  <a:cxn ang="0">
                    <a:pos x="60" y="78"/>
                  </a:cxn>
                  <a:cxn ang="0">
                    <a:pos x="71" y="54"/>
                  </a:cxn>
                  <a:cxn ang="0">
                    <a:pos x="12" y="78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4" y="30"/>
                  </a:cxn>
                  <a:cxn ang="0">
                    <a:pos x="36" y="1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6" y="0"/>
                    </a:lnTo>
                    <a:lnTo>
                      <a:pt x="24" y="6"/>
                    </a:lnTo>
                    <a:lnTo>
                      <a:pt x="48" y="18"/>
                    </a:lnTo>
                    <a:lnTo>
                      <a:pt x="71" y="36"/>
                    </a:lnTo>
                    <a:lnTo>
                      <a:pt x="83" y="48"/>
                    </a:lnTo>
                    <a:lnTo>
                      <a:pt x="95" y="66"/>
                    </a:lnTo>
                    <a:lnTo>
                      <a:pt x="107" y="90"/>
                    </a:lnTo>
                    <a:lnTo>
                      <a:pt x="113" y="114"/>
                    </a:lnTo>
                    <a:lnTo>
                      <a:pt x="83" y="66"/>
                    </a:lnTo>
                    <a:lnTo>
                      <a:pt x="60" y="78"/>
                    </a:lnTo>
                    <a:lnTo>
                      <a:pt x="71" y="54"/>
                    </a:lnTo>
                    <a:lnTo>
                      <a:pt x="12" y="78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54" y="30"/>
                    </a:lnTo>
                    <a:lnTo>
                      <a:pt x="36" y="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7" name="Freeform 23"/>
              <p:cNvSpPr>
                <a:spLocks/>
              </p:cNvSpPr>
              <p:nvPr/>
            </p:nvSpPr>
            <p:spPr bwMode="hidden">
              <a:xfrm>
                <a:off x="1122" y="2578"/>
                <a:ext cx="66" cy="60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42" y="18"/>
                  </a:cxn>
                  <a:cxn ang="0">
                    <a:pos x="36" y="6"/>
                  </a:cxn>
                  <a:cxn ang="0">
                    <a:pos x="24" y="30"/>
                  </a:cxn>
                  <a:cxn ang="0">
                    <a:pos x="18" y="36"/>
                  </a:cxn>
                  <a:cxn ang="0">
                    <a:pos x="6" y="48"/>
                  </a:cxn>
                  <a:cxn ang="0">
                    <a:pos x="0" y="60"/>
                  </a:cxn>
                  <a:cxn ang="0">
                    <a:pos x="12" y="54"/>
                  </a:cxn>
                  <a:cxn ang="0">
                    <a:pos x="30" y="36"/>
                  </a:cxn>
                  <a:cxn ang="0">
                    <a:pos x="54" y="18"/>
                  </a:cxn>
                  <a:cxn ang="0">
                    <a:pos x="66" y="6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66" h="60">
                    <a:moveTo>
                      <a:pt x="54" y="0"/>
                    </a:moveTo>
                    <a:lnTo>
                      <a:pt x="42" y="18"/>
                    </a:lnTo>
                    <a:lnTo>
                      <a:pt x="36" y="6"/>
                    </a:lnTo>
                    <a:lnTo>
                      <a:pt x="24" y="30"/>
                    </a:lnTo>
                    <a:lnTo>
                      <a:pt x="18" y="36"/>
                    </a:lnTo>
                    <a:lnTo>
                      <a:pt x="6" y="48"/>
                    </a:lnTo>
                    <a:lnTo>
                      <a:pt x="0" y="60"/>
                    </a:lnTo>
                    <a:lnTo>
                      <a:pt x="12" y="54"/>
                    </a:lnTo>
                    <a:lnTo>
                      <a:pt x="30" y="36"/>
                    </a:lnTo>
                    <a:lnTo>
                      <a:pt x="54" y="18"/>
                    </a:lnTo>
                    <a:lnTo>
                      <a:pt x="66" y="6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8" name="Freeform 24"/>
              <p:cNvSpPr>
                <a:spLocks/>
              </p:cNvSpPr>
              <p:nvPr/>
            </p:nvSpPr>
            <p:spPr bwMode="hidden">
              <a:xfrm>
                <a:off x="942" y="2674"/>
                <a:ext cx="161" cy="179"/>
              </a:xfrm>
              <a:custGeom>
                <a:avLst/>
                <a:gdLst/>
                <a:ahLst/>
                <a:cxnLst>
                  <a:cxn ang="0">
                    <a:pos x="131" y="53"/>
                  </a:cxn>
                  <a:cxn ang="0">
                    <a:pos x="137" y="53"/>
                  </a:cxn>
                  <a:cxn ang="0">
                    <a:pos x="143" y="41"/>
                  </a:cxn>
                  <a:cxn ang="0">
                    <a:pos x="155" y="35"/>
                  </a:cxn>
                  <a:cxn ang="0">
                    <a:pos x="161" y="24"/>
                  </a:cxn>
                  <a:cxn ang="0">
                    <a:pos x="161" y="12"/>
                  </a:cxn>
                  <a:cxn ang="0">
                    <a:pos x="161" y="0"/>
                  </a:cxn>
                  <a:cxn ang="0">
                    <a:pos x="149" y="24"/>
                  </a:cxn>
                  <a:cxn ang="0">
                    <a:pos x="143" y="35"/>
                  </a:cxn>
                  <a:cxn ang="0">
                    <a:pos x="131" y="35"/>
                  </a:cxn>
                  <a:cxn ang="0">
                    <a:pos x="119" y="41"/>
                  </a:cxn>
                  <a:cxn ang="0">
                    <a:pos x="125" y="53"/>
                  </a:cxn>
                  <a:cxn ang="0">
                    <a:pos x="95" y="95"/>
                  </a:cxn>
                  <a:cxn ang="0">
                    <a:pos x="0" y="137"/>
                  </a:cxn>
                  <a:cxn ang="0">
                    <a:pos x="60" y="119"/>
                  </a:cxn>
                  <a:cxn ang="0">
                    <a:pos x="54" y="125"/>
                  </a:cxn>
                  <a:cxn ang="0">
                    <a:pos x="48" y="131"/>
                  </a:cxn>
                  <a:cxn ang="0">
                    <a:pos x="24" y="155"/>
                  </a:cxn>
                  <a:cxn ang="0">
                    <a:pos x="12" y="167"/>
                  </a:cxn>
                  <a:cxn ang="0">
                    <a:pos x="0" y="173"/>
                  </a:cxn>
                  <a:cxn ang="0">
                    <a:pos x="0" y="179"/>
                  </a:cxn>
                  <a:cxn ang="0">
                    <a:pos x="6" y="173"/>
                  </a:cxn>
                  <a:cxn ang="0">
                    <a:pos x="30" y="155"/>
                  </a:cxn>
                  <a:cxn ang="0">
                    <a:pos x="48" y="143"/>
                  </a:cxn>
                  <a:cxn ang="0">
                    <a:pos x="71" y="125"/>
                  </a:cxn>
                  <a:cxn ang="0">
                    <a:pos x="95" y="107"/>
                  </a:cxn>
                  <a:cxn ang="0">
                    <a:pos x="119" y="77"/>
                  </a:cxn>
                  <a:cxn ang="0">
                    <a:pos x="131" y="59"/>
                  </a:cxn>
                  <a:cxn ang="0">
                    <a:pos x="131" y="53"/>
                  </a:cxn>
                  <a:cxn ang="0">
                    <a:pos x="131" y="53"/>
                  </a:cxn>
                </a:cxnLst>
                <a:rect l="0" t="0" r="r" b="b"/>
                <a:pathLst>
                  <a:path w="161" h="179">
                    <a:moveTo>
                      <a:pt x="131" y="53"/>
                    </a:moveTo>
                    <a:lnTo>
                      <a:pt x="137" y="53"/>
                    </a:lnTo>
                    <a:lnTo>
                      <a:pt x="143" y="41"/>
                    </a:lnTo>
                    <a:lnTo>
                      <a:pt x="155" y="35"/>
                    </a:lnTo>
                    <a:lnTo>
                      <a:pt x="161" y="24"/>
                    </a:lnTo>
                    <a:lnTo>
                      <a:pt x="161" y="12"/>
                    </a:lnTo>
                    <a:lnTo>
                      <a:pt x="161" y="0"/>
                    </a:lnTo>
                    <a:lnTo>
                      <a:pt x="149" y="24"/>
                    </a:lnTo>
                    <a:lnTo>
                      <a:pt x="143" y="35"/>
                    </a:lnTo>
                    <a:lnTo>
                      <a:pt x="131" y="35"/>
                    </a:lnTo>
                    <a:lnTo>
                      <a:pt x="119" y="41"/>
                    </a:lnTo>
                    <a:lnTo>
                      <a:pt x="125" y="53"/>
                    </a:lnTo>
                    <a:lnTo>
                      <a:pt x="95" y="95"/>
                    </a:lnTo>
                    <a:lnTo>
                      <a:pt x="0" y="137"/>
                    </a:lnTo>
                    <a:lnTo>
                      <a:pt x="60" y="119"/>
                    </a:lnTo>
                    <a:lnTo>
                      <a:pt x="54" y="125"/>
                    </a:lnTo>
                    <a:lnTo>
                      <a:pt x="48" y="131"/>
                    </a:lnTo>
                    <a:lnTo>
                      <a:pt x="24" y="155"/>
                    </a:lnTo>
                    <a:lnTo>
                      <a:pt x="12" y="167"/>
                    </a:lnTo>
                    <a:lnTo>
                      <a:pt x="0" y="173"/>
                    </a:lnTo>
                    <a:lnTo>
                      <a:pt x="0" y="179"/>
                    </a:lnTo>
                    <a:lnTo>
                      <a:pt x="6" y="173"/>
                    </a:lnTo>
                    <a:lnTo>
                      <a:pt x="30" y="155"/>
                    </a:lnTo>
                    <a:lnTo>
                      <a:pt x="48" y="143"/>
                    </a:lnTo>
                    <a:lnTo>
                      <a:pt x="71" y="125"/>
                    </a:lnTo>
                    <a:lnTo>
                      <a:pt x="95" y="107"/>
                    </a:lnTo>
                    <a:lnTo>
                      <a:pt x="119" y="77"/>
                    </a:lnTo>
                    <a:lnTo>
                      <a:pt x="131" y="59"/>
                    </a:lnTo>
                    <a:lnTo>
                      <a:pt x="131" y="53"/>
                    </a:lnTo>
                    <a:lnTo>
                      <a:pt x="131" y="5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9" name="Freeform 25"/>
              <p:cNvSpPr>
                <a:spLocks/>
              </p:cNvSpPr>
              <p:nvPr/>
            </p:nvSpPr>
            <p:spPr bwMode="hidden">
              <a:xfrm>
                <a:off x="737" y="2763"/>
                <a:ext cx="73" cy="54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66" y="6"/>
                  </a:cxn>
                  <a:cxn ang="0">
                    <a:pos x="72" y="0"/>
                  </a:cxn>
                  <a:cxn ang="0">
                    <a:pos x="42" y="18"/>
                  </a:cxn>
                  <a:cxn ang="0">
                    <a:pos x="30" y="24"/>
                  </a:cxn>
                  <a:cxn ang="0">
                    <a:pos x="24" y="24"/>
                  </a:cxn>
                  <a:cxn ang="0">
                    <a:pos x="18" y="18"/>
                  </a:cxn>
                  <a:cxn ang="0">
                    <a:pos x="12" y="12"/>
                  </a:cxn>
                  <a:cxn ang="0">
                    <a:pos x="0" y="54"/>
                  </a:cxn>
                  <a:cxn ang="0">
                    <a:pos x="12" y="42"/>
                  </a:cxn>
                  <a:cxn ang="0">
                    <a:pos x="24" y="36"/>
                  </a:cxn>
                  <a:cxn ang="0">
                    <a:pos x="24" y="36"/>
                  </a:cxn>
                </a:cxnLst>
                <a:rect l="0" t="0" r="r" b="b"/>
                <a:pathLst>
                  <a:path w="72" h="54">
                    <a:moveTo>
                      <a:pt x="24" y="36"/>
                    </a:moveTo>
                    <a:lnTo>
                      <a:pt x="48" y="24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72" y="0"/>
                    </a:lnTo>
                    <a:lnTo>
                      <a:pt x="42" y="18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18" y="18"/>
                    </a:lnTo>
                    <a:lnTo>
                      <a:pt x="12" y="12"/>
                    </a:lnTo>
                    <a:lnTo>
                      <a:pt x="0" y="54"/>
                    </a:lnTo>
                    <a:lnTo>
                      <a:pt x="12" y="42"/>
                    </a:lnTo>
                    <a:lnTo>
                      <a:pt x="24" y="36"/>
                    </a:lnTo>
                    <a:lnTo>
                      <a:pt x="24" y="3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0" name="Freeform 26"/>
              <p:cNvSpPr>
                <a:spLocks/>
              </p:cNvSpPr>
              <p:nvPr/>
            </p:nvSpPr>
            <p:spPr bwMode="hidden">
              <a:xfrm>
                <a:off x="624" y="2889"/>
                <a:ext cx="12" cy="5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54"/>
                  </a:cxn>
                  <a:cxn ang="0">
                    <a:pos x="12" y="36"/>
                  </a:cxn>
                  <a:cxn ang="0">
                    <a:pos x="12" y="18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6" y="54"/>
                    </a:lnTo>
                    <a:lnTo>
                      <a:pt x="12" y="36"/>
                    </a:lnTo>
                    <a:lnTo>
                      <a:pt x="12" y="18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1" name="Freeform 27"/>
              <p:cNvSpPr>
                <a:spLocks/>
              </p:cNvSpPr>
              <p:nvPr/>
            </p:nvSpPr>
            <p:spPr bwMode="hidden">
              <a:xfrm>
                <a:off x="492" y="3021"/>
                <a:ext cx="48" cy="72"/>
              </a:xfrm>
              <a:custGeom>
                <a:avLst/>
                <a:gdLst/>
                <a:ahLst/>
                <a:cxnLst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6" y="0"/>
                  </a:cxn>
                  <a:cxn ang="0">
                    <a:pos x="42" y="12"/>
                  </a:cxn>
                  <a:cxn ang="0">
                    <a:pos x="42" y="12"/>
                  </a:cxn>
                  <a:cxn ang="0">
                    <a:pos x="0" y="72"/>
                  </a:cxn>
                  <a:cxn ang="0">
                    <a:pos x="18" y="54"/>
                  </a:cxn>
                  <a:cxn ang="0">
                    <a:pos x="18" y="6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</a:cxnLst>
                <a:rect l="0" t="0" r="r" b="b"/>
                <a:pathLst>
                  <a:path w="48" h="72">
                    <a:moveTo>
                      <a:pt x="48" y="6"/>
                    </a:move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6" y="0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0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Freeform 28"/>
              <p:cNvSpPr>
                <a:spLocks/>
              </p:cNvSpPr>
              <p:nvPr/>
            </p:nvSpPr>
            <p:spPr bwMode="hidden">
              <a:xfrm>
                <a:off x="437" y="3027"/>
                <a:ext cx="288" cy="84"/>
              </a:xfrm>
              <a:custGeom>
                <a:avLst/>
                <a:gdLst/>
                <a:ahLst/>
                <a:cxnLst>
                  <a:cxn ang="0">
                    <a:pos x="287" y="0"/>
                  </a:cxn>
                  <a:cxn ang="0">
                    <a:pos x="0" y="84"/>
                  </a:cxn>
                  <a:cxn ang="0">
                    <a:pos x="168" y="36"/>
                  </a:cxn>
                  <a:cxn ang="0">
                    <a:pos x="114" y="60"/>
                  </a:cxn>
                  <a:cxn ang="0">
                    <a:pos x="276" y="18"/>
                  </a:cxn>
                  <a:cxn ang="0">
                    <a:pos x="287" y="0"/>
                  </a:cxn>
                  <a:cxn ang="0">
                    <a:pos x="287" y="0"/>
                  </a:cxn>
                </a:cxnLst>
                <a:rect l="0" t="0" r="r" b="b"/>
                <a:pathLst>
                  <a:path w="287" h="84">
                    <a:moveTo>
                      <a:pt x="287" y="0"/>
                    </a:moveTo>
                    <a:lnTo>
                      <a:pt x="0" y="84"/>
                    </a:lnTo>
                    <a:lnTo>
                      <a:pt x="168" y="36"/>
                    </a:lnTo>
                    <a:lnTo>
                      <a:pt x="114" y="60"/>
                    </a:lnTo>
                    <a:lnTo>
                      <a:pt x="276" y="18"/>
                    </a:lnTo>
                    <a:lnTo>
                      <a:pt x="287" y="0"/>
                    </a:lnTo>
                    <a:lnTo>
                      <a:pt x="28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Freeform 29"/>
              <p:cNvSpPr>
                <a:spLocks/>
              </p:cNvSpPr>
              <p:nvPr/>
            </p:nvSpPr>
            <p:spPr bwMode="hidden">
              <a:xfrm>
                <a:off x="828" y="3003"/>
                <a:ext cx="66" cy="10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6" y="6"/>
                  </a:cxn>
                  <a:cxn ang="0">
                    <a:pos x="0" y="84"/>
                  </a:cxn>
                  <a:cxn ang="0">
                    <a:pos x="54" y="24"/>
                  </a:cxn>
                  <a:cxn ang="0">
                    <a:pos x="6" y="108"/>
                  </a:cxn>
                  <a:cxn ang="0">
                    <a:pos x="66" y="6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6" h="108">
                    <a:moveTo>
                      <a:pt x="6" y="0"/>
                    </a:moveTo>
                    <a:lnTo>
                      <a:pt x="66" y="6"/>
                    </a:lnTo>
                    <a:lnTo>
                      <a:pt x="0" y="84"/>
                    </a:lnTo>
                    <a:lnTo>
                      <a:pt x="54" y="24"/>
                    </a:lnTo>
                    <a:lnTo>
                      <a:pt x="6" y="108"/>
                    </a:lnTo>
                    <a:lnTo>
                      <a:pt x="66" y="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4" name="Freeform 30"/>
              <p:cNvSpPr>
                <a:spLocks/>
              </p:cNvSpPr>
              <p:nvPr/>
            </p:nvSpPr>
            <p:spPr bwMode="hidden">
              <a:xfrm>
                <a:off x="366" y="3111"/>
                <a:ext cx="77" cy="4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42" y="0"/>
                  </a:cxn>
                  <a:cxn ang="0">
                    <a:pos x="60" y="6"/>
                  </a:cxn>
                  <a:cxn ang="0">
                    <a:pos x="48" y="6"/>
                  </a:cxn>
                  <a:cxn ang="0">
                    <a:pos x="42" y="6"/>
                  </a:cxn>
                  <a:cxn ang="0">
                    <a:pos x="60" y="6"/>
                  </a:cxn>
                  <a:cxn ang="0">
                    <a:pos x="0" y="24"/>
                  </a:cxn>
                  <a:cxn ang="0">
                    <a:pos x="71" y="6"/>
                  </a:cxn>
                  <a:cxn ang="0">
                    <a:pos x="66" y="42"/>
                  </a:cxn>
                  <a:cxn ang="0">
                    <a:pos x="77" y="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77" h="42">
                    <a:moveTo>
                      <a:pt x="36" y="0"/>
                    </a:moveTo>
                    <a:lnTo>
                      <a:pt x="42" y="0"/>
                    </a:lnTo>
                    <a:lnTo>
                      <a:pt x="60" y="6"/>
                    </a:lnTo>
                    <a:lnTo>
                      <a:pt x="48" y="6"/>
                    </a:lnTo>
                    <a:lnTo>
                      <a:pt x="42" y="6"/>
                    </a:lnTo>
                    <a:lnTo>
                      <a:pt x="60" y="6"/>
                    </a:lnTo>
                    <a:lnTo>
                      <a:pt x="0" y="24"/>
                    </a:lnTo>
                    <a:lnTo>
                      <a:pt x="71" y="6"/>
                    </a:lnTo>
                    <a:lnTo>
                      <a:pt x="66" y="42"/>
                    </a:lnTo>
                    <a:lnTo>
                      <a:pt x="77" y="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Freeform 31"/>
              <p:cNvSpPr>
                <a:spLocks/>
              </p:cNvSpPr>
              <p:nvPr/>
            </p:nvSpPr>
            <p:spPr bwMode="hidden">
              <a:xfrm>
                <a:off x="498" y="3165"/>
                <a:ext cx="66" cy="30"/>
              </a:xfrm>
              <a:custGeom>
                <a:avLst/>
                <a:gdLst/>
                <a:ahLst/>
                <a:cxnLst>
                  <a:cxn ang="0">
                    <a:pos x="66" y="6"/>
                  </a:cxn>
                  <a:cxn ang="0">
                    <a:pos x="0" y="0"/>
                  </a:cxn>
                  <a:cxn ang="0">
                    <a:pos x="54" y="6"/>
                  </a:cxn>
                  <a:cxn ang="0">
                    <a:pos x="18" y="18"/>
                  </a:cxn>
                  <a:cxn ang="0">
                    <a:pos x="60" y="12"/>
                  </a:cxn>
                  <a:cxn ang="0">
                    <a:pos x="60" y="30"/>
                  </a:cxn>
                  <a:cxn ang="0">
                    <a:pos x="60" y="30"/>
                  </a:cxn>
                  <a:cxn ang="0">
                    <a:pos x="66" y="6"/>
                  </a:cxn>
                  <a:cxn ang="0">
                    <a:pos x="66" y="6"/>
                  </a:cxn>
                </a:cxnLst>
                <a:rect l="0" t="0" r="r" b="b"/>
                <a:pathLst>
                  <a:path w="66" h="30">
                    <a:moveTo>
                      <a:pt x="66" y="6"/>
                    </a:moveTo>
                    <a:lnTo>
                      <a:pt x="0" y="0"/>
                    </a:lnTo>
                    <a:lnTo>
                      <a:pt x="54" y="6"/>
                    </a:lnTo>
                    <a:lnTo>
                      <a:pt x="18" y="18"/>
                    </a:lnTo>
                    <a:lnTo>
                      <a:pt x="60" y="12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66" y="6"/>
                    </a:lnTo>
                    <a:lnTo>
                      <a:pt x="6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Freeform 32"/>
              <p:cNvSpPr>
                <a:spLocks/>
              </p:cNvSpPr>
              <p:nvPr/>
            </p:nvSpPr>
            <p:spPr bwMode="hidden">
              <a:xfrm>
                <a:off x="840" y="2919"/>
                <a:ext cx="18" cy="6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2" y="24"/>
                  </a:cxn>
                  <a:cxn ang="0">
                    <a:pos x="12" y="6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8" y="0"/>
                  </a:cxn>
                  <a:cxn ang="0">
                    <a:pos x="12" y="18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18" h="60">
                    <a:moveTo>
                      <a:pt x="0" y="24"/>
                    </a:moveTo>
                    <a:lnTo>
                      <a:pt x="12" y="24"/>
                    </a:lnTo>
                    <a:lnTo>
                      <a:pt x="12" y="6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0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Freeform 33"/>
              <p:cNvSpPr>
                <a:spLocks/>
              </p:cNvSpPr>
              <p:nvPr/>
            </p:nvSpPr>
            <p:spPr bwMode="hidden">
              <a:xfrm>
                <a:off x="546" y="3021"/>
                <a:ext cx="6" cy="1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6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lnTo>
                      <a:pt x="0" y="18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8" name="Freeform 34"/>
              <p:cNvSpPr>
                <a:spLocks/>
              </p:cNvSpPr>
              <p:nvPr/>
            </p:nvSpPr>
            <p:spPr bwMode="hidden">
              <a:xfrm>
                <a:off x="534" y="2943"/>
                <a:ext cx="30" cy="78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18" y="24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6" y="42"/>
                  </a:cxn>
                  <a:cxn ang="0">
                    <a:pos x="18" y="78"/>
                  </a:cxn>
                  <a:cxn ang="0">
                    <a:pos x="18" y="24"/>
                  </a:cxn>
                  <a:cxn ang="0">
                    <a:pos x="2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24" y="6"/>
                  </a:cxn>
                  <a:cxn ang="0">
                    <a:pos x="24" y="6"/>
                  </a:cxn>
                </a:cxnLst>
                <a:rect l="0" t="0" r="r" b="b"/>
                <a:pathLst>
                  <a:path w="30" h="78">
                    <a:moveTo>
                      <a:pt x="24" y="6"/>
                    </a:moveTo>
                    <a:lnTo>
                      <a:pt x="18" y="24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6" y="42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24" y="6"/>
                    </a:lnTo>
                    <a:lnTo>
                      <a:pt x="24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9" name="Freeform 35"/>
              <p:cNvSpPr>
                <a:spLocks/>
              </p:cNvSpPr>
              <p:nvPr/>
            </p:nvSpPr>
            <p:spPr bwMode="hidden">
              <a:xfrm>
                <a:off x="540" y="3039"/>
                <a:ext cx="24" cy="2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12" y="6"/>
                  </a:cxn>
                  <a:cxn ang="0">
                    <a:pos x="24" y="24"/>
                  </a:cxn>
                  <a:cxn ang="0">
                    <a:pos x="24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24" h="24">
                    <a:moveTo>
                      <a:pt x="6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0" name="Freeform 36"/>
              <p:cNvSpPr>
                <a:spLocks/>
              </p:cNvSpPr>
              <p:nvPr/>
            </p:nvSpPr>
            <p:spPr bwMode="hidden">
              <a:xfrm>
                <a:off x="801" y="2681"/>
                <a:ext cx="215" cy="216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147" y="36"/>
                  </a:cxn>
                  <a:cxn ang="0">
                    <a:pos x="132" y="49"/>
                  </a:cxn>
                  <a:cxn ang="0">
                    <a:pos x="104" y="79"/>
                  </a:cxn>
                  <a:cxn ang="0">
                    <a:pos x="87" y="114"/>
                  </a:cxn>
                  <a:cxn ang="0">
                    <a:pos x="48" y="156"/>
                  </a:cxn>
                  <a:cxn ang="0">
                    <a:pos x="42" y="166"/>
                  </a:cxn>
                  <a:cxn ang="0">
                    <a:pos x="29" y="177"/>
                  </a:cxn>
                  <a:cxn ang="0">
                    <a:pos x="0" y="208"/>
                  </a:cxn>
                  <a:cxn ang="0">
                    <a:pos x="48" y="216"/>
                  </a:cxn>
                  <a:cxn ang="0">
                    <a:pos x="215" y="0"/>
                  </a:cxn>
                </a:cxnLst>
                <a:rect l="0" t="0" r="r" b="b"/>
                <a:pathLst>
                  <a:path w="215" h="216">
                    <a:moveTo>
                      <a:pt x="215" y="0"/>
                    </a:moveTo>
                    <a:lnTo>
                      <a:pt x="147" y="36"/>
                    </a:lnTo>
                    <a:lnTo>
                      <a:pt x="132" y="49"/>
                    </a:lnTo>
                    <a:lnTo>
                      <a:pt x="104" y="79"/>
                    </a:lnTo>
                    <a:lnTo>
                      <a:pt x="87" y="114"/>
                    </a:lnTo>
                    <a:lnTo>
                      <a:pt x="48" y="156"/>
                    </a:lnTo>
                    <a:lnTo>
                      <a:pt x="42" y="166"/>
                    </a:lnTo>
                    <a:lnTo>
                      <a:pt x="29" y="177"/>
                    </a:lnTo>
                    <a:lnTo>
                      <a:pt x="0" y="208"/>
                    </a:lnTo>
                    <a:lnTo>
                      <a:pt x="48" y="216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1" name="Freeform 37"/>
              <p:cNvSpPr>
                <a:spLocks/>
              </p:cNvSpPr>
              <p:nvPr/>
            </p:nvSpPr>
            <p:spPr bwMode="hidden">
              <a:xfrm>
                <a:off x="536" y="2710"/>
                <a:ext cx="212" cy="179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144" y="36"/>
                  </a:cxn>
                  <a:cxn ang="0">
                    <a:pos x="0" y="179"/>
                  </a:cxn>
                  <a:cxn ang="0">
                    <a:pos x="177" y="85"/>
                  </a:cxn>
                  <a:cxn ang="0">
                    <a:pos x="212" y="0"/>
                  </a:cxn>
                </a:cxnLst>
                <a:rect l="0" t="0" r="r" b="b"/>
                <a:pathLst>
                  <a:path w="212" h="179">
                    <a:moveTo>
                      <a:pt x="212" y="0"/>
                    </a:moveTo>
                    <a:lnTo>
                      <a:pt x="144" y="36"/>
                    </a:lnTo>
                    <a:lnTo>
                      <a:pt x="0" y="179"/>
                    </a:lnTo>
                    <a:lnTo>
                      <a:pt x="177" y="85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2" name="Freeform 38"/>
              <p:cNvSpPr>
                <a:spLocks/>
              </p:cNvSpPr>
              <p:nvPr/>
            </p:nvSpPr>
            <p:spPr bwMode="hidden">
              <a:xfrm>
                <a:off x="1037" y="2609"/>
                <a:ext cx="64" cy="79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4" y="79"/>
                  </a:cxn>
                  <a:cxn ang="0">
                    <a:pos x="60" y="0"/>
                  </a:cxn>
                  <a:cxn ang="0">
                    <a:pos x="0" y="22"/>
                  </a:cxn>
                </a:cxnLst>
                <a:rect l="0" t="0" r="r" b="b"/>
                <a:pathLst>
                  <a:path w="64" h="79">
                    <a:moveTo>
                      <a:pt x="0" y="22"/>
                    </a:moveTo>
                    <a:lnTo>
                      <a:pt x="64" y="79"/>
                    </a:lnTo>
                    <a:lnTo>
                      <a:pt x="6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3" name="Freeform 39"/>
              <p:cNvSpPr>
                <a:spLocks/>
              </p:cNvSpPr>
              <p:nvPr userDrawn="1"/>
            </p:nvSpPr>
            <p:spPr bwMode="hidden">
              <a:xfrm>
                <a:off x="867" y="2471"/>
                <a:ext cx="137" cy="2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87"/>
                  </a:cxn>
                  <a:cxn ang="0">
                    <a:pos x="69" y="154"/>
                  </a:cxn>
                  <a:cxn ang="0">
                    <a:pos x="137" y="207"/>
                  </a:cxn>
                  <a:cxn ang="0">
                    <a:pos x="0" y="0"/>
                  </a:cxn>
                </a:cxnLst>
                <a:rect l="0" t="0" r="r" b="b"/>
                <a:pathLst>
                  <a:path w="137" h="207">
                    <a:moveTo>
                      <a:pt x="0" y="0"/>
                    </a:moveTo>
                    <a:lnTo>
                      <a:pt x="17" y="87"/>
                    </a:lnTo>
                    <a:lnTo>
                      <a:pt x="69" y="154"/>
                    </a:lnTo>
                    <a:lnTo>
                      <a:pt x="13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4" name="Freeform 40"/>
              <p:cNvSpPr>
                <a:spLocks/>
              </p:cNvSpPr>
              <p:nvPr userDrawn="1"/>
            </p:nvSpPr>
            <p:spPr bwMode="hidden">
              <a:xfrm>
                <a:off x="817" y="2507"/>
                <a:ext cx="65" cy="222"/>
              </a:xfrm>
              <a:custGeom>
                <a:avLst/>
                <a:gdLst/>
                <a:ahLst/>
                <a:cxnLst>
                  <a:cxn ang="0">
                    <a:pos x="0" y="222"/>
                  </a:cxn>
                  <a:cxn ang="0">
                    <a:pos x="40" y="142"/>
                  </a:cxn>
                  <a:cxn ang="0">
                    <a:pos x="65" y="72"/>
                  </a:cxn>
                  <a:cxn ang="0">
                    <a:pos x="7" y="0"/>
                  </a:cxn>
                  <a:cxn ang="0">
                    <a:pos x="0" y="222"/>
                  </a:cxn>
                </a:cxnLst>
                <a:rect l="0" t="0" r="r" b="b"/>
                <a:pathLst>
                  <a:path w="65" h="222">
                    <a:moveTo>
                      <a:pt x="0" y="222"/>
                    </a:moveTo>
                    <a:lnTo>
                      <a:pt x="40" y="142"/>
                    </a:lnTo>
                    <a:lnTo>
                      <a:pt x="65" y="72"/>
                    </a:lnTo>
                    <a:lnTo>
                      <a:pt x="7" y="0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785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8750"/>
            <a:ext cx="82296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86" name="Rectangle 4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8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1788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1789" name="Rectangle 4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3F183BFC-D9C7-4140-BA8A-A643E889597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-38100" y="-12700"/>
            <a:ext cx="9239250" cy="6940550"/>
            <a:chOff x="-12" y="-10"/>
            <a:chExt cx="5820" cy="4372"/>
          </a:xfrm>
        </p:grpSpPr>
        <p:sp>
          <p:nvSpPr>
            <p:cNvPr id="46083" name="Rectangle 3"/>
            <p:cNvSpPr>
              <a:spLocks noChangeArrowheads="1"/>
            </p:cNvSpPr>
            <p:nvPr userDrawn="1"/>
          </p:nvSpPr>
          <p:spPr bwMode="invGray">
            <a:xfrm>
              <a:off x="5520" y="-8"/>
              <a:ext cx="287" cy="436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0066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4" name="Rectangle 4"/>
            <p:cNvSpPr>
              <a:spLocks noChangeArrowheads="1"/>
            </p:cNvSpPr>
            <p:nvPr userDrawn="1"/>
          </p:nvSpPr>
          <p:spPr bwMode="invGray">
            <a:xfrm>
              <a:off x="-8" y="-8"/>
              <a:ext cx="288" cy="4368"/>
            </a:xfrm>
            <a:prstGeom prst="rect">
              <a:avLst/>
            </a:prstGeom>
            <a:gradFill rotWithShape="0">
              <a:gsLst>
                <a:gs pos="0">
                  <a:srgbClr val="006600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5" name="AutoShape 5"/>
            <p:cNvSpPr>
              <a:spLocks noChangeArrowheads="1"/>
            </p:cNvSpPr>
            <p:nvPr userDrawn="1"/>
          </p:nvSpPr>
          <p:spPr bwMode="invGray">
            <a:xfrm rot="-10800000" flipH="1" flipV="1">
              <a:off x="2" y="-10"/>
              <a:ext cx="5798" cy="288"/>
            </a:xfrm>
            <a:custGeom>
              <a:avLst/>
              <a:gdLst>
                <a:gd name="G0" fmla="+- 1089 0 0"/>
                <a:gd name="G1" fmla="+- 21600 0 1089"/>
                <a:gd name="G2" fmla="*/ 1089 1 2"/>
                <a:gd name="G3" fmla="+- 21600 0 G2"/>
                <a:gd name="G4" fmla="+/ 1089 21600 2"/>
                <a:gd name="G5" fmla="+/ G1 0 2"/>
                <a:gd name="G6" fmla="*/ 21600 21600 1089"/>
                <a:gd name="G7" fmla="*/ G6 1 2"/>
                <a:gd name="G8" fmla="+- 21600 0 G7"/>
                <a:gd name="G9" fmla="*/ 21600 1 2"/>
                <a:gd name="G10" fmla="+- 1089 0 G9"/>
                <a:gd name="G11" fmla="?: G10 G8 0"/>
                <a:gd name="G12" fmla="?: G10 G7 21600"/>
                <a:gd name="T0" fmla="*/ 21055 w 21600"/>
                <a:gd name="T1" fmla="*/ 10800 h 21600"/>
                <a:gd name="T2" fmla="*/ 10800 w 21600"/>
                <a:gd name="T3" fmla="*/ 21600 h 21600"/>
                <a:gd name="T4" fmla="*/ 545 w 21600"/>
                <a:gd name="T5" fmla="*/ 10800 h 21600"/>
                <a:gd name="T6" fmla="*/ 10800 w 21600"/>
                <a:gd name="T7" fmla="*/ 0 h 21600"/>
                <a:gd name="T8" fmla="*/ 2345 w 21600"/>
                <a:gd name="T9" fmla="*/ 2345 h 21600"/>
                <a:gd name="T10" fmla="*/ 19255 w 21600"/>
                <a:gd name="T11" fmla="*/ 192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089" y="21600"/>
                  </a:lnTo>
                  <a:lnTo>
                    <a:pt x="2051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00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6" name="AutoShape 6"/>
            <p:cNvSpPr>
              <a:spLocks noChangeArrowheads="1"/>
            </p:cNvSpPr>
            <p:nvPr userDrawn="1"/>
          </p:nvSpPr>
          <p:spPr bwMode="invGray">
            <a:xfrm flipV="1">
              <a:off x="-12" y="4072"/>
              <a:ext cx="5820" cy="290"/>
            </a:xfrm>
            <a:custGeom>
              <a:avLst/>
              <a:gdLst>
                <a:gd name="G0" fmla="+- 1100 0 0"/>
                <a:gd name="G1" fmla="+- 21600 0 1100"/>
                <a:gd name="G2" fmla="*/ 1100 1 2"/>
                <a:gd name="G3" fmla="+- 21600 0 G2"/>
                <a:gd name="G4" fmla="+/ 1100 21600 2"/>
                <a:gd name="G5" fmla="+/ G1 0 2"/>
                <a:gd name="G6" fmla="*/ 21600 21600 1100"/>
                <a:gd name="G7" fmla="*/ G6 1 2"/>
                <a:gd name="G8" fmla="+- 21600 0 G7"/>
                <a:gd name="G9" fmla="*/ 21600 1 2"/>
                <a:gd name="G10" fmla="+- 1100 0 G9"/>
                <a:gd name="G11" fmla="?: G10 G8 0"/>
                <a:gd name="G12" fmla="?: G10 G7 21600"/>
                <a:gd name="T0" fmla="*/ 21050 w 21600"/>
                <a:gd name="T1" fmla="*/ 10800 h 21600"/>
                <a:gd name="T2" fmla="*/ 10800 w 21600"/>
                <a:gd name="T3" fmla="*/ 21600 h 21600"/>
                <a:gd name="T4" fmla="*/ 550 w 21600"/>
                <a:gd name="T5" fmla="*/ 10800 h 21600"/>
                <a:gd name="T6" fmla="*/ 10800 w 21600"/>
                <a:gd name="T7" fmla="*/ 0 h 21600"/>
                <a:gd name="T8" fmla="*/ 2350 w 21600"/>
                <a:gd name="T9" fmla="*/ 2350 h 21600"/>
                <a:gd name="T10" fmla="*/ 19250 w 21600"/>
                <a:gd name="T11" fmla="*/ 1925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00" y="21600"/>
                  </a:lnTo>
                  <a:lnTo>
                    <a:pt x="205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rgbClr val="00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7" name="Rectangle 7" descr="Green marble"/>
            <p:cNvSpPr>
              <a:spLocks noChangeArrowheads="1"/>
            </p:cNvSpPr>
            <p:nvPr userDrawn="1"/>
          </p:nvSpPr>
          <p:spPr bwMode="invGray">
            <a:xfrm>
              <a:off x="184" y="176"/>
              <a:ext cx="5432" cy="3988"/>
            </a:xfrm>
            <a:prstGeom prst="rect">
              <a:avLst/>
            </a:prstGeom>
            <a:blipFill dpi="0" rotWithShape="0">
              <a:blip r:embed="rId14" cstate="print"/>
              <a:srcRect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508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66528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65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609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658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609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65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3AC48697-BCEE-4BFF-B302-B75A7CB1793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4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457200" y="2438400"/>
            <a:ext cx="8686800" cy="1447800"/>
          </a:xfrm>
        </p:spPr>
        <p:txBody>
          <a:bodyPr/>
          <a:lstStyle/>
          <a:p>
            <a:r>
              <a:rPr lang="en-US" dirty="0" smtClean="0"/>
              <a:t>CS-2265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Advanced Programming I</a:t>
            </a:r>
            <a:endParaRPr lang="en-US" sz="4000" dirty="0"/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81000" y="3962400"/>
            <a:ext cx="84582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Program #4 Requirements and Hints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Prof</a:t>
            </a:r>
            <a:r>
              <a:rPr lang="en-US" sz="2400" dirty="0"/>
              <a:t>. Reggie </a:t>
            </a:r>
            <a:r>
              <a:rPr lang="en-US" sz="2400" dirty="0" smtClean="0"/>
              <a:t>Haseltine</a:t>
            </a:r>
            <a:endParaRPr lang="en-US" sz="2400" dirty="0"/>
          </a:p>
        </p:txBody>
      </p:sp>
      <p:pic>
        <p:nvPicPr>
          <p:cNvPr id="2052" name="Picture 4" descr="BD04956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735388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229600" cy="755650"/>
          </a:xfrm>
        </p:spPr>
        <p:txBody>
          <a:bodyPr/>
          <a:lstStyle/>
          <a:p>
            <a:r>
              <a:rPr lang="en-US" sz="4000" dirty="0" smtClean="0"/>
              <a:t>Program #4 Best Strategy</a:t>
            </a:r>
            <a:endParaRPr lang="en-US" sz="4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Compile all original classes from the program specification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Execute the original code and get expected results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Understand the inheritance relationships between the classes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Modify </a:t>
            </a:r>
            <a:r>
              <a:rPr lang="en-US" sz="2400" dirty="0" err="1" smtClean="0"/>
              <a:t>PayrollSystemTest</a:t>
            </a:r>
            <a:r>
              <a:rPr lang="en-US" sz="2400" dirty="0" smtClean="0"/>
              <a:t>, Employee, and subclasses to meet program specifications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750"/>
            <a:ext cx="8229600" cy="755650"/>
          </a:xfrm>
        </p:spPr>
        <p:txBody>
          <a:bodyPr/>
          <a:lstStyle/>
          <a:p>
            <a:r>
              <a:rPr lang="en-US" dirty="0" smtClean="0"/>
              <a:t>Program #4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en-US" sz="2000" dirty="0" smtClean="0"/>
              <a:t>Prompt user for all inputs (5 specific employees and data, including int month, day, and year) vs. </a:t>
            </a:r>
            <a:r>
              <a:rPr lang="en-US" sz="2000" dirty="0" err="1" smtClean="0"/>
              <a:t>hardcoding</a:t>
            </a:r>
            <a:r>
              <a:rPr lang="en-US" sz="2000" dirty="0" smtClean="0"/>
              <a:t> 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Add new </a:t>
            </a:r>
            <a:r>
              <a:rPr lang="en-US" sz="2000" dirty="0" err="1" smtClean="0"/>
              <a:t>birthDate</a:t>
            </a:r>
            <a:r>
              <a:rPr lang="en-US" sz="2000" dirty="0" smtClean="0"/>
              <a:t> instance variable of Date type to Employee class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Modify Employee class constructor to include 3 int values</a:t>
            </a:r>
          </a:p>
          <a:p>
            <a:endParaRPr lang="en-US" sz="2000" dirty="0" smtClean="0"/>
          </a:p>
          <a:p>
            <a:r>
              <a:rPr lang="en-US" sz="2000" dirty="0" smtClean="0"/>
              <a:t>Modify subclass constructors to include 3 int values</a:t>
            </a:r>
          </a:p>
          <a:p>
            <a:endParaRPr lang="en-US" sz="2000" dirty="0" smtClean="0"/>
          </a:p>
          <a:p>
            <a:r>
              <a:rPr lang="en-US" sz="2000" dirty="0" smtClean="0"/>
              <a:t>Include $100 November birthday bonus</a:t>
            </a:r>
          </a:p>
          <a:p>
            <a:endParaRPr lang="en-US" sz="2000" dirty="0" smtClean="0"/>
          </a:p>
          <a:p>
            <a:r>
              <a:rPr lang="en-US" sz="2000" dirty="0" smtClean="0"/>
              <a:t>Produce 5 correct monthly paycheck amounts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750"/>
            <a:ext cx="8229600" cy="1060450"/>
          </a:xfrm>
        </p:spPr>
        <p:txBody>
          <a:bodyPr/>
          <a:lstStyle/>
          <a:p>
            <a:r>
              <a:rPr lang="en-US" dirty="0" smtClean="0"/>
              <a:t>Don’t Forget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sz="2800" dirty="0" smtClean="0"/>
              <a:t>Show IDE screen snapshots</a:t>
            </a:r>
          </a:p>
          <a:p>
            <a:endParaRPr lang="en-US" sz="2800" dirty="0" smtClean="0"/>
          </a:p>
          <a:p>
            <a:r>
              <a:rPr lang="en-US" sz="2800" dirty="0" smtClean="0"/>
              <a:t>Include all modified Java source code (don’t submit original source code)</a:t>
            </a:r>
          </a:p>
          <a:p>
            <a:endParaRPr lang="en-US" sz="2800" dirty="0" smtClean="0"/>
          </a:p>
          <a:p>
            <a:r>
              <a:rPr lang="en-US" sz="2800" dirty="0" smtClean="0"/>
              <a:t>Show all user inputs and program outputs (keep employees in order)</a:t>
            </a:r>
          </a:p>
          <a:p>
            <a:endParaRPr lang="en-US" sz="2800" dirty="0" smtClean="0"/>
          </a:p>
          <a:p>
            <a:r>
              <a:rPr lang="en-US" sz="2800" dirty="0" smtClean="0"/>
              <a:t>There are correct monthly salary amounts for each of the 5 employees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0838"/>
            <a:ext cx="7772400" cy="5516562"/>
          </a:xfrm>
        </p:spPr>
        <p:txBody>
          <a:bodyPr/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s">
  <a:themeElements>
    <a:clrScheme name="Clouds 1">
      <a:dk1>
        <a:srgbClr val="4D4D4D"/>
      </a:dk1>
      <a:lt1>
        <a:srgbClr val="FFFFFF"/>
      </a:lt1>
      <a:dk2>
        <a:srgbClr val="0000A4"/>
      </a:dk2>
      <a:lt2>
        <a:srgbClr val="B7E7FF"/>
      </a:lt2>
      <a:accent1>
        <a:srgbClr val="0099CC"/>
      </a:accent1>
      <a:accent2>
        <a:srgbClr val="00CC99"/>
      </a:accent2>
      <a:accent3>
        <a:srgbClr val="AAAACF"/>
      </a:accent3>
      <a:accent4>
        <a:srgbClr val="DADADA"/>
      </a:accent4>
      <a:accent5>
        <a:srgbClr val="AACAE2"/>
      </a:accent5>
      <a:accent6>
        <a:srgbClr val="00B98A"/>
      </a:accent6>
      <a:hlink>
        <a:srgbClr val="FFCC00"/>
      </a:hlink>
      <a:folHlink>
        <a:srgbClr val="EE941C"/>
      </a:folHlink>
    </a:clrScheme>
    <a:fontScheme name="Clou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s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s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mpetition">
  <a:themeElements>
    <a:clrScheme name="Competition 2">
      <a:dk1>
        <a:srgbClr val="800000"/>
      </a:dk1>
      <a:lt1>
        <a:srgbClr val="FFFFFF"/>
      </a:lt1>
      <a:dk2>
        <a:srgbClr val="FF9900"/>
      </a:dk2>
      <a:lt2>
        <a:srgbClr val="FFFF99"/>
      </a:lt2>
      <a:accent1>
        <a:srgbClr val="FF5050"/>
      </a:accent1>
      <a:accent2>
        <a:srgbClr val="CC3300"/>
      </a:accent2>
      <a:accent3>
        <a:srgbClr val="FFCAAA"/>
      </a:accent3>
      <a:accent4>
        <a:srgbClr val="DADADA"/>
      </a:accent4>
      <a:accent5>
        <a:srgbClr val="FFB3B3"/>
      </a:accent5>
      <a:accent6>
        <a:srgbClr val="B92D00"/>
      </a:accent6>
      <a:hlink>
        <a:srgbClr val="FFFF99"/>
      </a:hlink>
      <a:folHlink>
        <a:srgbClr val="FFCC00"/>
      </a:folHlink>
    </a:clrScheme>
    <a:fontScheme name="Competitio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mpetition 1">
        <a:dk1>
          <a:srgbClr val="5C1F00"/>
        </a:dk1>
        <a:lt1>
          <a:srgbClr val="FFFFFF"/>
        </a:lt1>
        <a:dk2>
          <a:srgbClr val="990000"/>
        </a:dk2>
        <a:lt2>
          <a:srgbClr val="FFF9BB"/>
        </a:lt2>
        <a:accent1>
          <a:srgbClr val="FF3300"/>
        </a:accent1>
        <a:accent2>
          <a:srgbClr val="B86D52"/>
        </a:accent2>
        <a:accent3>
          <a:srgbClr val="CAAAAA"/>
        </a:accent3>
        <a:accent4>
          <a:srgbClr val="DADADA"/>
        </a:accent4>
        <a:accent5>
          <a:srgbClr val="FFADAA"/>
        </a:accent5>
        <a:accent6>
          <a:srgbClr val="A66249"/>
        </a:accent6>
        <a:hlink>
          <a:srgbClr val="FF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2">
        <a:dk1>
          <a:srgbClr val="800000"/>
        </a:dk1>
        <a:lt1>
          <a:srgbClr val="FFFFFF"/>
        </a:lt1>
        <a:dk2>
          <a:srgbClr val="FF9900"/>
        </a:dk2>
        <a:lt2>
          <a:srgbClr val="FFFF99"/>
        </a:lt2>
        <a:accent1>
          <a:srgbClr val="FF5050"/>
        </a:accent1>
        <a:accent2>
          <a:srgbClr val="CC3300"/>
        </a:accent2>
        <a:accent3>
          <a:srgbClr val="FFCAAA"/>
        </a:accent3>
        <a:accent4>
          <a:srgbClr val="DADADA"/>
        </a:accent4>
        <a:accent5>
          <a:srgbClr val="FFB3B3"/>
        </a:accent5>
        <a:accent6>
          <a:srgbClr val="B92D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3">
        <a:dk1>
          <a:srgbClr val="2A5400"/>
        </a:dk1>
        <a:lt1>
          <a:srgbClr val="FFFFFF"/>
        </a:lt1>
        <a:dk2>
          <a:srgbClr val="4A9400"/>
        </a:dk2>
        <a:lt2>
          <a:srgbClr val="F3F2D9"/>
        </a:lt2>
        <a:accent1>
          <a:srgbClr val="99CC00"/>
        </a:accent1>
        <a:accent2>
          <a:srgbClr val="6B4A39"/>
        </a:accent2>
        <a:accent3>
          <a:srgbClr val="B1C8AA"/>
        </a:accent3>
        <a:accent4>
          <a:srgbClr val="DADADA"/>
        </a:accent4>
        <a:accent5>
          <a:srgbClr val="CAE2AA"/>
        </a:accent5>
        <a:accent6>
          <a:srgbClr val="604233"/>
        </a:accent6>
        <a:hlink>
          <a:srgbClr val="E2BC5E"/>
        </a:hlink>
        <a:folHlink>
          <a:srgbClr val="AB7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4">
        <a:dk1>
          <a:srgbClr val="005A58"/>
        </a:dk1>
        <a:lt1>
          <a:srgbClr val="FFFFFF"/>
        </a:lt1>
        <a:dk2>
          <a:srgbClr val="009E9A"/>
        </a:dk2>
        <a:lt2>
          <a:srgbClr val="C5EBE4"/>
        </a:lt2>
        <a:accent1>
          <a:srgbClr val="0099CC"/>
        </a:accent1>
        <a:accent2>
          <a:srgbClr val="339933"/>
        </a:accent2>
        <a:accent3>
          <a:srgbClr val="AACCCA"/>
        </a:accent3>
        <a:accent4>
          <a:srgbClr val="DADADA"/>
        </a:accent4>
        <a:accent5>
          <a:srgbClr val="AACAE2"/>
        </a:accent5>
        <a:accent6>
          <a:srgbClr val="2D8A2D"/>
        </a:accent6>
        <a:hlink>
          <a:srgbClr val="00FF99"/>
        </a:hlink>
        <a:folHlink>
          <a:srgbClr val="4CD2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5">
        <a:dk1>
          <a:srgbClr val="000070"/>
        </a:dk1>
        <a:lt1>
          <a:srgbClr val="FFFFFF"/>
        </a:lt1>
        <a:dk2>
          <a:srgbClr val="0000FF"/>
        </a:dk2>
        <a:lt2>
          <a:srgbClr val="C5C5FF"/>
        </a:lt2>
        <a:accent1>
          <a:srgbClr val="0099FF"/>
        </a:accent1>
        <a:accent2>
          <a:srgbClr val="7883B4"/>
        </a:accent2>
        <a:accent3>
          <a:srgbClr val="AAAAFF"/>
        </a:accent3>
        <a:accent4>
          <a:srgbClr val="DADADA"/>
        </a:accent4>
        <a:accent5>
          <a:srgbClr val="AACAFF"/>
        </a:accent5>
        <a:accent6>
          <a:srgbClr val="6C76A3"/>
        </a:accent6>
        <a:hlink>
          <a:srgbClr val="00FFFF"/>
        </a:hlink>
        <a:folHlink>
          <a:srgbClr val="2DBF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6">
        <a:dk1>
          <a:srgbClr val="4D4D4D"/>
        </a:dk1>
        <a:lt1>
          <a:srgbClr val="FFFFFF"/>
        </a:lt1>
        <a:dk2>
          <a:srgbClr val="8202E2"/>
        </a:dk2>
        <a:lt2>
          <a:srgbClr val="CCCCFF"/>
        </a:lt2>
        <a:accent1>
          <a:srgbClr val="CC99FF"/>
        </a:accent1>
        <a:accent2>
          <a:srgbClr val="666699"/>
        </a:accent2>
        <a:accent3>
          <a:srgbClr val="C1AAEE"/>
        </a:accent3>
        <a:accent4>
          <a:srgbClr val="DADADA"/>
        </a:accent4>
        <a:accent5>
          <a:srgbClr val="E2CAFF"/>
        </a:accent5>
        <a:accent6>
          <a:srgbClr val="5C5C8A"/>
        </a:accent6>
        <a:hlink>
          <a:srgbClr val="FF7C80"/>
        </a:hlink>
        <a:folHlink>
          <a:srgbClr val="FF505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7">
        <a:dk1>
          <a:srgbClr val="575863"/>
        </a:dk1>
        <a:lt1>
          <a:srgbClr val="FFFFFF"/>
        </a:lt1>
        <a:dk2>
          <a:srgbClr val="818982"/>
        </a:dk2>
        <a:lt2>
          <a:srgbClr val="EAEAEA"/>
        </a:lt2>
        <a:accent1>
          <a:srgbClr val="CC6600"/>
        </a:accent1>
        <a:accent2>
          <a:srgbClr val="A4A686"/>
        </a:accent2>
        <a:accent3>
          <a:srgbClr val="C1C4C1"/>
        </a:accent3>
        <a:accent4>
          <a:srgbClr val="DADADA"/>
        </a:accent4>
        <a:accent5>
          <a:srgbClr val="E2B8AA"/>
        </a:accent5>
        <a:accent6>
          <a:srgbClr val="949679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8">
        <a:dk1>
          <a:srgbClr val="000000"/>
        </a:dk1>
        <a:lt1>
          <a:srgbClr val="FFFFFF"/>
        </a:lt1>
        <a:dk2>
          <a:srgbClr val="000000"/>
        </a:dk2>
        <a:lt2>
          <a:srgbClr val="CDCDCD"/>
        </a:lt2>
        <a:accent1>
          <a:srgbClr val="CDD9F7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E3E9FA"/>
        </a:accent5>
        <a:accent6>
          <a:srgbClr val="8AE72D"/>
        </a:accent6>
        <a:hlink>
          <a:srgbClr val="0033CC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arble">
  <a:themeElements>
    <a:clrScheme name="Marble 1">
      <a:dk1>
        <a:srgbClr val="000000"/>
      </a:dk1>
      <a:lt1>
        <a:srgbClr val="EAEAEA"/>
      </a:lt1>
      <a:dk2>
        <a:srgbClr val="006600"/>
      </a:dk2>
      <a:lt2>
        <a:srgbClr val="FFCC66"/>
      </a:lt2>
      <a:accent1>
        <a:srgbClr val="3366FF"/>
      </a:accent1>
      <a:accent2>
        <a:srgbClr val="60371C"/>
      </a:accent2>
      <a:accent3>
        <a:srgbClr val="AAB8AA"/>
      </a:accent3>
      <a:accent4>
        <a:srgbClr val="C8C8C8"/>
      </a:accent4>
      <a:accent5>
        <a:srgbClr val="ADB8FF"/>
      </a:accent5>
      <a:accent6>
        <a:srgbClr val="563118"/>
      </a:accent6>
      <a:hlink>
        <a:srgbClr val="FF0033"/>
      </a:hlink>
      <a:folHlink>
        <a:srgbClr val="CC9967"/>
      </a:folHlink>
    </a:clrScheme>
    <a:fontScheme name="Marb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rble 1">
        <a:dk1>
          <a:srgbClr val="000000"/>
        </a:dk1>
        <a:lt1>
          <a:srgbClr val="EAEAEA"/>
        </a:lt1>
        <a:dk2>
          <a:srgbClr val="006600"/>
        </a:dk2>
        <a:lt2>
          <a:srgbClr val="FFCC66"/>
        </a:lt2>
        <a:accent1>
          <a:srgbClr val="3366FF"/>
        </a:accent1>
        <a:accent2>
          <a:srgbClr val="60371C"/>
        </a:accent2>
        <a:accent3>
          <a:srgbClr val="AAB8AA"/>
        </a:accent3>
        <a:accent4>
          <a:srgbClr val="C8C8C8"/>
        </a:accent4>
        <a:accent5>
          <a:srgbClr val="ADB8FF"/>
        </a:accent5>
        <a:accent6>
          <a:srgbClr val="563118"/>
        </a:accent6>
        <a:hlink>
          <a:srgbClr val="FF0033"/>
        </a:hlink>
        <a:folHlink>
          <a:srgbClr val="CC996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ble 2">
        <a:dk1>
          <a:srgbClr val="000000"/>
        </a:dk1>
        <a:lt1>
          <a:srgbClr val="EAEAEA"/>
        </a:lt1>
        <a:dk2>
          <a:srgbClr val="FFCC99"/>
        </a:dk2>
        <a:lt2>
          <a:srgbClr val="FFCC66"/>
        </a:lt2>
        <a:accent1>
          <a:srgbClr val="FF9933"/>
        </a:accent1>
        <a:accent2>
          <a:srgbClr val="996600"/>
        </a:accent2>
        <a:accent3>
          <a:srgbClr val="FFE2CA"/>
        </a:accent3>
        <a:accent4>
          <a:srgbClr val="C8C8C8"/>
        </a:accent4>
        <a:accent5>
          <a:srgbClr val="FFCAAD"/>
        </a:accent5>
        <a:accent6>
          <a:srgbClr val="8A5C00"/>
        </a:accent6>
        <a:hlink>
          <a:srgbClr val="FF505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ble 3">
        <a:dk1>
          <a:srgbClr val="000000"/>
        </a:dk1>
        <a:lt1>
          <a:srgbClr val="FFFFFF"/>
        </a:lt1>
        <a:dk2>
          <a:srgbClr val="EAEAEA"/>
        </a:dk2>
        <a:lt2>
          <a:srgbClr val="FFFFFF"/>
        </a:lt2>
        <a:accent1>
          <a:srgbClr val="CBCBCB"/>
        </a:accent1>
        <a:accent2>
          <a:srgbClr val="333333"/>
        </a:accent2>
        <a:accent3>
          <a:srgbClr val="F3F3F3"/>
        </a:accent3>
        <a:accent4>
          <a:srgbClr val="DADADA"/>
        </a:accent4>
        <a:accent5>
          <a:srgbClr val="E2E2E2"/>
        </a:accent5>
        <a:accent6>
          <a:srgbClr val="2D2D2D"/>
        </a:accent6>
        <a:hlink>
          <a:srgbClr val="C0C0C0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Clouds</Template>
  <TotalTime>757</TotalTime>
  <Words>167</Words>
  <Application>Microsoft Office PowerPoint</Application>
  <PresentationFormat>On-screen Show (4:3)</PresentationFormat>
  <Paragraphs>37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Clouds</vt:lpstr>
      <vt:lpstr>Competition</vt:lpstr>
      <vt:lpstr>Marble</vt:lpstr>
      <vt:lpstr>CS-2265  Advanced Programming I</vt:lpstr>
      <vt:lpstr>Program #4 Best Strategy</vt:lpstr>
      <vt:lpstr>Program #4 Requirements</vt:lpstr>
      <vt:lpstr>Don’t Forget</vt:lpstr>
      <vt:lpstr>Questions?</vt:lpstr>
    </vt:vector>
  </TitlesOfParts>
  <Company>AACPS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Reggie Haseltine</dc:creator>
  <cp:lastModifiedBy>Reggie Haseltine</cp:lastModifiedBy>
  <cp:revision>214</cp:revision>
  <dcterms:created xsi:type="dcterms:W3CDTF">2006-02-23T00:33:40Z</dcterms:created>
  <dcterms:modified xsi:type="dcterms:W3CDTF">2015-05-06T21:42:38Z</dcterms:modified>
</cp:coreProperties>
</file>