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75140"/>
  </p:normalViewPr>
  <p:slideViewPr>
    <p:cSldViewPr snapToGrid="0" snapToObjects="1">
      <p:cViewPr varScale="1">
        <p:scale>
          <a:sx n="117" d="100"/>
          <a:sy n="117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2DD2-6B07-6D45-B65A-41ABEFB351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C648-9650-4040-A18F-B4B77A702F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INSTRUCTIONS: 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dirty="0" smtClean="0"/>
              <a:t>You may </a:t>
            </a:r>
            <a:r>
              <a:rPr lang="en-US" dirty="0"/>
              <a:t>use this template when constructing your slide for the presentations in Week 8. Replace italic text with your own content. 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dirty="0"/>
              <a:t>You are welcome to change </a:t>
            </a:r>
            <a:r>
              <a:rPr lang="en-US" dirty="0" smtClean="0"/>
              <a:t>this slide stylistically, </a:t>
            </a:r>
            <a:r>
              <a:rPr lang="en-US" dirty="0"/>
              <a:t>but make sure you have all the elements included in the template.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You are </a:t>
            </a:r>
            <a:r>
              <a:rPr lang="en-US" dirty="0" smtClean="0"/>
              <a:t>permitted</a:t>
            </a:r>
            <a:r>
              <a:rPr lang="en-US" baseline="0" dirty="0" smtClean="0"/>
              <a:t> have up to 3-slides so you can split these elements over different slides if you want to.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smtClean="0"/>
              <a:t>Practice</a:t>
            </a:r>
            <a:r>
              <a:rPr lang="en-US" baseline="0" dirty="0" smtClean="0"/>
              <a:t> presenting your slides you should talk for between 2-minutes and </a:t>
            </a:r>
            <a:r>
              <a:rPr lang="en-US" baseline="0" dirty="0" smtClean="0"/>
              <a:t>2.5-minutes.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We have lots of presentations so we need you on time!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Marks will be lost for presenting for more than </a:t>
            </a:r>
            <a:r>
              <a:rPr lang="en-US" baseline="0" dirty="0" smtClean="0"/>
              <a:t>2.5-minutes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EC648-9650-4040-A18F-B4B77A702F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2898-0364-124D-8569-BFBCE3F60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7D8F-B70C-C647-896F-A396223D6D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0" Type="http://schemas.openxmlformats.org/officeDocument/2006/relationships/notesSlide" Target="../notesSlides/notesSlide1.xml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4" y="74950"/>
            <a:ext cx="12022112" cy="768350"/>
          </a:xfrm>
          <a:custGeom>
            <a:avLst/>
            <a:gdLst>
              <a:gd name="connsiteX0" fmla="*/ 0 w 12022112"/>
              <a:gd name="connsiteY0" fmla="*/ 0 h 769441"/>
              <a:gd name="connsiteX1" fmla="*/ 547674 w 12022112"/>
              <a:gd name="connsiteY1" fmla="*/ 0 h 769441"/>
              <a:gd name="connsiteX2" fmla="*/ 854906 w 12022112"/>
              <a:gd name="connsiteY2" fmla="*/ 0 h 769441"/>
              <a:gd name="connsiteX3" fmla="*/ 1763243 w 12022112"/>
              <a:gd name="connsiteY3" fmla="*/ 0 h 769441"/>
              <a:gd name="connsiteX4" fmla="*/ 2310917 w 12022112"/>
              <a:gd name="connsiteY4" fmla="*/ 0 h 769441"/>
              <a:gd name="connsiteX5" fmla="*/ 2858591 w 12022112"/>
              <a:gd name="connsiteY5" fmla="*/ 0 h 769441"/>
              <a:gd name="connsiteX6" fmla="*/ 3766928 w 12022112"/>
              <a:gd name="connsiteY6" fmla="*/ 0 h 769441"/>
              <a:gd name="connsiteX7" fmla="*/ 4194381 w 12022112"/>
              <a:gd name="connsiteY7" fmla="*/ 0 h 769441"/>
              <a:gd name="connsiteX8" fmla="*/ 5102719 w 12022112"/>
              <a:gd name="connsiteY8" fmla="*/ 0 h 769441"/>
              <a:gd name="connsiteX9" fmla="*/ 6011056 w 12022112"/>
              <a:gd name="connsiteY9" fmla="*/ 0 h 769441"/>
              <a:gd name="connsiteX10" fmla="*/ 6678951 w 12022112"/>
              <a:gd name="connsiteY10" fmla="*/ 0 h 769441"/>
              <a:gd name="connsiteX11" fmla="*/ 7587288 w 12022112"/>
              <a:gd name="connsiteY11" fmla="*/ 0 h 769441"/>
              <a:gd name="connsiteX12" fmla="*/ 8134962 w 12022112"/>
              <a:gd name="connsiteY12" fmla="*/ 0 h 769441"/>
              <a:gd name="connsiteX13" fmla="*/ 8682636 w 12022112"/>
              <a:gd name="connsiteY13" fmla="*/ 0 h 769441"/>
              <a:gd name="connsiteX14" fmla="*/ 9470753 w 12022112"/>
              <a:gd name="connsiteY14" fmla="*/ 0 h 769441"/>
              <a:gd name="connsiteX15" fmla="*/ 10018427 w 12022112"/>
              <a:gd name="connsiteY15" fmla="*/ 0 h 769441"/>
              <a:gd name="connsiteX16" fmla="*/ 10926764 w 12022112"/>
              <a:gd name="connsiteY16" fmla="*/ 0 h 769441"/>
              <a:gd name="connsiteX17" fmla="*/ 12022112 w 12022112"/>
              <a:gd name="connsiteY17" fmla="*/ 0 h 769441"/>
              <a:gd name="connsiteX18" fmla="*/ 12022112 w 12022112"/>
              <a:gd name="connsiteY18" fmla="*/ 384721 h 769441"/>
              <a:gd name="connsiteX19" fmla="*/ 12022112 w 12022112"/>
              <a:gd name="connsiteY19" fmla="*/ 769441 h 769441"/>
              <a:gd name="connsiteX20" fmla="*/ 11714880 w 12022112"/>
              <a:gd name="connsiteY20" fmla="*/ 769441 h 769441"/>
              <a:gd name="connsiteX21" fmla="*/ 10806543 w 12022112"/>
              <a:gd name="connsiteY21" fmla="*/ 769441 h 769441"/>
              <a:gd name="connsiteX22" fmla="*/ 10138648 w 12022112"/>
              <a:gd name="connsiteY22" fmla="*/ 769441 h 769441"/>
              <a:gd name="connsiteX23" fmla="*/ 9711195 w 12022112"/>
              <a:gd name="connsiteY23" fmla="*/ 769441 h 769441"/>
              <a:gd name="connsiteX24" fmla="*/ 9043300 w 12022112"/>
              <a:gd name="connsiteY24" fmla="*/ 769441 h 769441"/>
              <a:gd name="connsiteX25" fmla="*/ 8736068 w 12022112"/>
              <a:gd name="connsiteY25" fmla="*/ 769441 h 769441"/>
              <a:gd name="connsiteX26" fmla="*/ 8428836 w 12022112"/>
              <a:gd name="connsiteY26" fmla="*/ 769441 h 769441"/>
              <a:gd name="connsiteX27" fmla="*/ 7760941 w 12022112"/>
              <a:gd name="connsiteY27" fmla="*/ 769441 h 769441"/>
              <a:gd name="connsiteX28" fmla="*/ 7333488 w 12022112"/>
              <a:gd name="connsiteY28" fmla="*/ 769441 h 769441"/>
              <a:gd name="connsiteX29" fmla="*/ 6545372 w 12022112"/>
              <a:gd name="connsiteY29" fmla="*/ 769441 h 769441"/>
              <a:gd name="connsiteX30" fmla="*/ 6117919 w 12022112"/>
              <a:gd name="connsiteY30" fmla="*/ 769441 h 769441"/>
              <a:gd name="connsiteX31" fmla="*/ 5329803 w 12022112"/>
              <a:gd name="connsiteY31" fmla="*/ 769441 h 769441"/>
              <a:gd name="connsiteX32" fmla="*/ 5022571 w 12022112"/>
              <a:gd name="connsiteY32" fmla="*/ 769441 h 769441"/>
              <a:gd name="connsiteX33" fmla="*/ 4234455 w 12022112"/>
              <a:gd name="connsiteY33" fmla="*/ 769441 h 769441"/>
              <a:gd name="connsiteX34" fmla="*/ 3807002 w 12022112"/>
              <a:gd name="connsiteY34" fmla="*/ 769441 h 769441"/>
              <a:gd name="connsiteX35" fmla="*/ 3499770 w 12022112"/>
              <a:gd name="connsiteY35" fmla="*/ 769441 h 769441"/>
              <a:gd name="connsiteX36" fmla="*/ 3072318 w 12022112"/>
              <a:gd name="connsiteY36" fmla="*/ 769441 h 769441"/>
              <a:gd name="connsiteX37" fmla="*/ 2284201 w 12022112"/>
              <a:gd name="connsiteY37" fmla="*/ 769441 h 769441"/>
              <a:gd name="connsiteX38" fmla="*/ 1856748 w 12022112"/>
              <a:gd name="connsiteY38" fmla="*/ 769441 h 769441"/>
              <a:gd name="connsiteX39" fmla="*/ 1549517 w 12022112"/>
              <a:gd name="connsiteY39" fmla="*/ 769441 h 769441"/>
              <a:gd name="connsiteX40" fmla="*/ 1122064 w 12022112"/>
              <a:gd name="connsiteY40" fmla="*/ 769441 h 769441"/>
              <a:gd name="connsiteX41" fmla="*/ 574390 w 12022112"/>
              <a:gd name="connsiteY41" fmla="*/ 769441 h 769441"/>
              <a:gd name="connsiteX42" fmla="*/ 0 w 12022112"/>
              <a:gd name="connsiteY42" fmla="*/ 769441 h 769441"/>
              <a:gd name="connsiteX43" fmla="*/ 0 w 12022112"/>
              <a:gd name="connsiteY43" fmla="*/ 400109 h 769441"/>
              <a:gd name="connsiteX44" fmla="*/ 0 w 12022112"/>
              <a:gd name="connsiteY44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22112" h="769441" extrusionOk="0">
                <a:moveTo>
                  <a:pt x="0" y="0"/>
                </a:moveTo>
                <a:cubicBezTo>
                  <a:pt x="139679" y="12468"/>
                  <a:pt x="397632" y="2348"/>
                  <a:pt x="547674" y="0"/>
                </a:cubicBezTo>
                <a:cubicBezTo>
                  <a:pt x="697716" y="-2348"/>
                  <a:pt x="756407" y="3646"/>
                  <a:pt x="854906" y="0"/>
                </a:cubicBezTo>
                <a:cubicBezTo>
                  <a:pt x="953405" y="-3646"/>
                  <a:pt x="1380179" y="5467"/>
                  <a:pt x="1763243" y="0"/>
                </a:cubicBezTo>
                <a:cubicBezTo>
                  <a:pt x="2146307" y="-5467"/>
                  <a:pt x="2038719" y="-17214"/>
                  <a:pt x="2310917" y="0"/>
                </a:cubicBezTo>
                <a:cubicBezTo>
                  <a:pt x="2583115" y="17214"/>
                  <a:pt x="2653583" y="-4877"/>
                  <a:pt x="2858591" y="0"/>
                </a:cubicBezTo>
                <a:cubicBezTo>
                  <a:pt x="3063599" y="4877"/>
                  <a:pt x="3524835" y="30457"/>
                  <a:pt x="3766928" y="0"/>
                </a:cubicBezTo>
                <a:cubicBezTo>
                  <a:pt x="4009021" y="-30457"/>
                  <a:pt x="3983114" y="-14754"/>
                  <a:pt x="4194381" y="0"/>
                </a:cubicBezTo>
                <a:cubicBezTo>
                  <a:pt x="4405648" y="14754"/>
                  <a:pt x="4726657" y="-9044"/>
                  <a:pt x="5102719" y="0"/>
                </a:cubicBezTo>
                <a:cubicBezTo>
                  <a:pt x="5478781" y="9044"/>
                  <a:pt x="5734796" y="-43861"/>
                  <a:pt x="6011056" y="0"/>
                </a:cubicBezTo>
                <a:cubicBezTo>
                  <a:pt x="6287316" y="43861"/>
                  <a:pt x="6390859" y="1398"/>
                  <a:pt x="6678951" y="0"/>
                </a:cubicBezTo>
                <a:cubicBezTo>
                  <a:pt x="6967044" y="-1398"/>
                  <a:pt x="7168630" y="-13808"/>
                  <a:pt x="7587288" y="0"/>
                </a:cubicBezTo>
                <a:cubicBezTo>
                  <a:pt x="8005946" y="13808"/>
                  <a:pt x="7999009" y="-12511"/>
                  <a:pt x="8134962" y="0"/>
                </a:cubicBezTo>
                <a:cubicBezTo>
                  <a:pt x="8270915" y="12511"/>
                  <a:pt x="8554568" y="24222"/>
                  <a:pt x="8682636" y="0"/>
                </a:cubicBezTo>
                <a:cubicBezTo>
                  <a:pt x="8810704" y="-24222"/>
                  <a:pt x="9089521" y="-19025"/>
                  <a:pt x="9470753" y="0"/>
                </a:cubicBezTo>
                <a:cubicBezTo>
                  <a:pt x="9851985" y="19025"/>
                  <a:pt x="9783677" y="-3784"/>
                  <a:pt x="10018427" y="0"/>
                </a:cubicBezTo>
                <a:cubicBezTo>
                  <a:pt x="10253177" y="3784"/>
                  <a:pt x="10581620" y="34505"/>
                  <a:pt x="10926764" y="0"/>
                </a:cubicBezTo>
                <a:cubicBezTo>
                  <a:pt x="11271908" y="-34505"/>
                  <a:pt x="11606318" y="40317"/>
                  <a:pt x="12022112" y="0"/>
                </a:cubicBezTo>
                <a:cubicBezTo>
                  <a:pt x="12020765" y="132938"/>
                  <a:pt x="12030687" y="194046"/>
                  <a:pt x="12022112" y="384721"/>
                </a:cubicBezTo>
                <a:cubicBezTo>
                  <a:pt x="12013537" y="575396"/>
                  <a:pt x="12034568" y="678665"/>
                  <a:pt x="12022112" y="769441"/>
                </a:cubicBezTo>
                <a:cubicBezTo>
                  <a:pt x="11960425" y="774370"/>
                  <a:pt x="11868369" y="783652"/>
                  <a:pt x="11714880" y="769441"/>
                </a:cubicBezTo>
                <a:cubicBezTo>
                  <a:pt x="11561391" y="755230"/>
                  <a:pt x="11079410" y="788563"/>
                  <a:pt x="10806543" y="769441"/>
                </a:cubicBezTo>
                <a:cubicBezTo>
                  <a:pt x="10533676" y="750319"/>
                  <a:pt x="10327886" y="786995"/>
                  <a:pt x="10138648" y="769441"/>
                </a:cubicBezTo>
                <a:cubicBezTo>
                  <a:pt x="9949410" y="751887"/>
                  <a:pt x="9810338" y="774146"/>
                  <a:pt x="9711195" y="769441"/>
                </a:cubicBezTo>
                <a:cubicBezTo>
                  <a:pt x="9612052" y="764736"/>
                  <a:pt x="9324892" y="737321"/>
                  <a:pt x="9043300" y="769441"/>
                </a:cubicBezTo>
                <a:cubicBezTo>
                  <a:pt x="8761709" y="801561"/>
                  <a:pt x="8885937" y="755745"/>
                  <a:pt x="8736068" y="769441"/>
                </a:cubicBezTo>
                <a:cubicBezTo>
                  <a:pt x="8586199" y="783137"/>
                  <a:pt x="8560607" y="756156"/>
                  <a:pt x="8428836" y="769441"/>
                </a:cubicBezTo>
                <a:cubicBezTo>
                  <a:pt x="8297065" y="782726"/>
                  <a:pt x="7924856" y="773010"/>
                  <a:pt x="7760941" y="769441"/>
                </a:cubicBezTo>
                <a:cubicBezTo>
                  <a:pt x="7597026" y="765872"/>
                  <a:pt x="7451467" y="783312"/>
                  <a:pt x="7333488" y="769441"/>
                </a:cubicBezTo>
                <a:cubicBezTo>
                  <a:pt x="7215509" y="755570"/>
                  <a:pt x="6761282" y="777793"/>
                  <a:pt x="6545372" y="769441"/>
                </a:cubicBezTo>
                <a:cubicBezTo>
                  <a:pt x="6329462" y="761089"/>
                  <a:pt x="6220199" y="757362"/>
                  <a:pt x="6117919" y="769441"/>
                </a:cubicBezTo>
                <a:cubicBezTo>
                  <a:pt x="6015639" y="781520"/>
                  <a:pt x="5700228" y="785055"/>
                  <a:pt x="5329803" y="769441"/>
                </a:cubicBezTo>
                <a:cubicBezTo>
                  <a:pt x="4959378" y="753827"/>
                  <a:pt x="5114856" y="775226"/>
                  <a:pt x="5022571" y="769441"/>
                </a:cubicBezTo>
                <a:cubicBezTo>
                  <a:pt x="4930286" y="763656"/>
                  <a:pt x="4607852" y="781909"/>
                  <a:pt x="4234455" y="769441"/>
                </a:cubicBezTo>
                <a:cubicBezTo>
                  <a:pt x="3861058" y="756973"/>
                  <a:pt x="4018346" y="781988"/>
                  <a:pt x="3807002" y="769441"/>
                </a:cubicBezTo>
                <a:cubicBezTo>
                  <a:pt x="3595658" y="756894"/>
                  <a:pt x="3642760" y="771738"/>
                  <a:pt x="3499770" y="769441"/>
                </a:cubicBezTo>
                <a:cubicBezTo>
                  <a:pt x="3356780" y="767144"/>
                  <a:pt x="3279978" y="760902"/>
                  <a:pt x="3072318" y="769441"/>
                </a:cubicBezTo>
                <a:cubicBezTo>
                  <a:pt x="2864658" y="777980"/>
                  <a:pt x="2522538" y="771238"/>
                  <a:pt x="2284201" y="769441"/>
                </a:cubicBezTo>
                <a:cubicBezTo>
                  <a:pt x="2045864" y="767644"/>
                  <a:pt x="2011554" y="771326"/>
                  <a:pt x="1856748" y="769441"/>
                </a:cubicBezTo>
                <a:cubicBezTo>
                  <a:pt x="1701942" y="767556"/>
                  <a:pt x="1629898" y="783869"/>
                  <a:pt x="1549517" y="769441"/>
                </a:cubicBezTo>
                <a:cubicBezTo>
                  <a:pt x="1469136" y="755013"/>
                  <a:pt x="1309394" y="779533"/>
                  <a:pt x="1122064" y="769441"/>
                </a:cubicBezTo>
                <a:cubicBezTo>
                  <a:pt x="934734" y="759349"/>
                  <a:pt x="795218" y="759661"/>
                  <a:pt x="574390" y="769441"/>
                </a:cubicBezTo>
                <a:cubicBezTo>
                  <a:pt x="353562" y="779221"/>
                  <a:pt x="266479" y="743951"/>
                  <a:pt x="0" y="769441"/>
                </a:cubicBezTo>
                <a:cubicBezTo>
                  <a:pt x="2205" y="672715"/>
                  <a:pt x="-6487" y="492595"/>
                  <a:pt x="0" y="400109"/>
                </a:cubicBezTo>
                <a:cubicBezTo>
                  <a:pt x="6487" y="307623"/>
                  <a:pt x="8788" y="111537"/>
                  <a:pt x="0" y="0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AIM: How to do a perfect squat </a:t>
            </a:r>
            <a:r>
              <a:rPr lang="en-US" i="1" dirty="0"/>
              <a:t> 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" y="5882005"/>
            <a:ext cx="12021820" cy="995680"/>
          </a:xfrm>
          <a:custGeom>
            <a:avLst/>
            <a:gdLst>
              <a:gd name="connsiteX0" fmla="*/ 0 w 12022112"/>
              <a:gd name="connsiteY0" fmla="*/ 0 h 769441"/>
              <a:gd name="connsiteX1" fmla="*/ 547674 w 12022112"/>
              <a:gd name="connsiteY1" fmla="*/ 0 h 769441"/>
              <a:gd name="connsiteX2" fmla="*/ 854906 w 12022112"/>
              <a:gd name="connsiteY2" fmla="*/ 0 h 769441"/>
              <a:gd name="connsiteX3" fmla="*/ 1763243 w 12022112"/>
              <a:gd name="connsiteY3" fmla="*/ 0 h 769441"/>
              <a:gd name="connsiteX4" fmla="*/ 2310917 w 12022112"/>
              <a:gd name="connsiteY4" fmla="*/ 0 h 769441"/>
              <a:gd name="connsiteX5" fmla="*/ 2858591 w 12022112"/>
              <a:gd name="connsiteY5" fmla="*/ 0 h 769441"/>
              <a:gd name="connsiteX6" fmla="*/ 3766928 w 12022112"/>
              <a:gd name="connsiteY6" fmla="*/ 0 h 769441"/>
              <a:gd name="connsiteX7" fmla="*/ 4194381 w 12022112"/>
              <a:gd name="connsiteY7" fmla="*/ 0 h 769441"/>
              <a:gd name="connsiteX8" fmla="*/ 5102719 w 12022112"/>
              <a:gd name="connsiteY8" fmla="*/ 0 h 769441"/>
              <a:gd name="connsiteX9" fmla="*/ 6011056 w 12022112"/>
              <a:gd name="connsiteY9" fmla="*/ 0 h 769441"/>
              <a:gd name="connsiteX10" fmla="*/ 6678951 w 12022112"/>
              <a:gd name="connsiteY10" fmla="*/ 0 h 769441"/>
              <a:gd name="connsiteX11" fmla="*/ 7587288 w 12022112"/>
              <a:gd name="connsiteY11" fmla="*/ 0 h 769441"/>
              <a:gd name="connsiteX12" fmla="*/ 8134962 w 12022112"/>
              <a:gd name="connsiteY12" fmla="*/ 0 h 769441"/>
              <a:gd name="connsiteX13" fmla="*/ 8682636 w 12022112"/>
              <a:gd name="connsiteY13" fmla="*/ 0 h 769441"/>
              <a:gd name="connsiteX14" fmla="*/ 9470753 w 12022112"/>
              <a:gd name="connsiteY14" fmla="*/ 0 h 769441"/>
              <a:gd name="connsiteX15" fmla="*/ 10018427 w 12022112"/>
              <a:gd name="connsiteY15" fmla="*/ 0 h 769441"/>
              <a:gd name="connsiteX16" fmla="*/ 10926764 w 12022112"/>
              <a:gd name="connsiteY16" fmla="*/ 0 h 769441"/>
              <a:gd name="connsiteX17" fmla="*/ 12022112 w 12022112"/>
              <a:gd name="connsiteY17" fmla="*/ 0 h 769441"/>
              <a:gd name="connsiteX18" fmla="*/ 12022112 w 12022112"/>
              <a:gd name="connsiteY18" fmla="*/ 384721 h 769441"/>
              <a:gd name="connsiteX19" fmla="*/ 12022112 w 12022112"/>
              <a:gd name="connsiteY19" fmla="*/ 769441 h 769441"/>
              <a:gd name="connsiteX20" fmla="*/ 11714880 w 12022112"/>
              <a:gd name="connsiteY20" fmla="*/ 769441 h 769441"/>
              <a:gd name="connsiteX21" fmla="*/ 10806543 w 12022112"/>
              <a:gd name="connsiteY21" fmla="*/ 769441 h 769441"/>
              <a:gd name="connsiteX22" fmla="*/ 10138648 w 12022112"/>
              <a:gd name="connsiteY22" fmla="*/ 769441 h 769441"/>
              <a:gd name="connsiteX23" fmla="*/ 9711195 w 12022112"/>
              <a:gd name="connsiteY23" fmla="*/ 769441 h 769441"/>
              <a:gd name="connsiteX24" fmla="*/ 9043300 w 12022112"/>
              <a:gd name="connsiteY24" fmla="*/ 769441 h 769441"/>
              <a:gd name="connsiteX25" fmla="*/ 8736068 w 12022112"/>
              <a:gd name="connsiteY25" fmla="*/ 769441 h 769441"/>
              <a:gd name="connsiteX26" fmla="*/ 8428836 w 12022112"/>
              <a:gd name="connsiteY26" fmla="*/ 769441 h 769441"/>
              <a:gd name="connsiteX27" fmla="*/ 7760941 w 12022112"/>
              <a:gd name="connsiteY27" fmla="*/ 769441 h 769441"/>
              <a:gd name="connsiteX28" fmla="*/ 7333488 w 12022112"/>
              <a:gd name="connsiteY28" fmla="*/ 769441 h 769441"/>
              <a:gd name="connsiteX29" fmla="*/ 6545372 w 12022112"/>
              <a:gd name="connsiteY29" fmla="*/ 769441 h 769441"/>
              <a:gd name="connsiteX30" fmla="*/ 6117919 w 12022112"/>
              <a:gd name="connsiteY30" fmla="*/ 769441 h 769441"/>
              <a:gd name="connsiteX31" fmla="*/ 5329803 w 12022112"/>
              <a:gd name="connsiteY31" fmla="*/ 769441 h 769441"/>
              <a:gd name="connsiteX32" fmla="*/ 5022571 w 12022112"/>
              <a:gd name="connsiteY32" fmla="*/ 769441 h 769441"/>
              <a:gd name="connsiteX33" fmla="*/ 4234455 w 12022112"/>
              <a:gd name="connsiteY33" fmla="*/ 769441 h 769441"/>
              <a:gd name="connsiteX34" fmla="*/ 3807002 w 12022112"/>
              <a:gd name="connsiteY34" fmla="*/ 769441 h 769441"/>
              <a:gd name="connsiteX35" fmla="*/ 3499770 w 12022112"/>
              <a:gd name="connsiteY35" fmla="*/ 769441 h 769441"/>
              <a:gd name="connsiteX36" fmla="*/ 3072318 w 12022112"/>
              <a:gd name="connsiteY36" fmla="*/ 769441 h 769441"/>
              <a:gd name="connsiteX37" fmla="*/ 2284201 w 12022112"/>
              <a:gd name="connsiteY37" fmla="*/ 769441 h 769441"/>
              <a:gd name="connsiteX38" fmla="*/ 1856748 w 12022112"/>
              <a:gd name="connsiteY38" fmla="*/ 769441 h 769441"/>
              <a:gd name="connsiteX39" fmla="*/ 1549517 w 12022112"/>
              <a:gd name="connsiteY39" fmla="*/ 769441 h 769441"/>
              <a:gd name="connsiteX40" fmla="*/ 1122064 w 12022112"/>
              <a:gd name="connsiteY40" fmla="*/ 769441 h 769441"/>
              <a:gd name="connsiteX41" fmla="*/ 574390 w 12022112"/>
              <a:gd name="connsiteY41" fmla="*/ 769441 h 769441"/>
              <a:gd name="connsiteX42" fmla="*/ 0 w 12022112"/>
              <a:gd name="connsiteY42" fmla="*/ 769441 h 769441"/>
              <a:gd name="connsiteX43" fmla="*/ 0 w 12022112"/>
              <a:gd name="connsiteY43" fmla="*/ 400109 h 769441"/>
              <a:gd name="connsiteX44" fmla="*/ 0 w 12022112"/>
              <a:gd name="connsiteY44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22112" h="769441" extrusionOk="0">
                <a:moveTo>
                  <a:pt x="0" y="0"/>
                </a:moveTo>
                <a:cubicBezTo>
                  <a:pt x="139679" y="12468"/>
                  <a:pt x="397632" y="2348"/>
                  <a:pt x="547674" y="0"/>
                </a:cubicBezTo>
                <a:cubicBezTo>
                  <a:pt x="697716" y="-2348"/>
                  <a:pt x="756407" y="3646"/>
                  <a:pt x="854906" y="0"/>
                </a:cubicBezTo>
                <a:cubicBezTo>
                  <a:pt x="953405" y="-3646"/>
                  <a:pt x="1380179" y="5467"/>
                  <a:pt x="1763243" y="0"/>
                </a:cubicBezTo>
                <a:cubicBezTo>
                  <a:pt x="2146307" y="-5467"/>
                  <a:pt x="2038719" y="-17214"/>
                  <a:pt x="2310917" y="0"/>
                </a:cubicBezTo>
                <a:cubicBezTo>
                  <a:pt x="2583115" y="17214"/>
                  <a:pt x="2653583" y="-4877"/>
                  <a:pt x="2858591" y="0"/>
                </a:cubicBezTo>
                <a:cubicBezTo>
                  <a:pt x="3063599" y="4877"/>
                  <a:pt x="3524835" y="30457"/>
                  <a:pt x="3766928" y="0"/>
                </a:cubicBezTo>
                <a:cubicBezTo>
                  <a:pt x="4009021" y="-30457"/>
                  <a:pt x="3983114" y="-14754"/>
                  <a:pt x="4194381" y="0"/>
                </a:cubicBezTo>
                <a:cubicBezTo>
                  <a:pt x="4405648" y="14754"/>
                  <a:pt x="4726657" y="-9044"/>
                  <a:pt x="5102719" y="0"/>
                </a:cubicBezTo>
                <a:cubicBezTo>
                  <a:pt x="5478781" y="9044"/>
                  <a:pt x="5734796" y="-43861"/>
                  <a:pt x="6011056" y="0"/>
                </a:cubicBezTo>
                <a:cubicBezTo>
                  <a:pt x="6287316" y="43861"/>
                  <a:pt x="6390859" y="1398"/>
                  <a:pt x="6678951" y="0"/>
                </a:cubicBezTo>
                <a:cubicBezTo>
                  <a:pt x="6967044" y="-1398"/>
                  <a:pt x="7168630" y="-13808"/>
                  <a:pt x="7587288" y="0"/>
                </a:cubicBezTo>
                <a:cubicBezTo>
                  <a:pt x="8005946" y="13808"/>
                  <a:pt x="7999009" y="-12511"/>
                  <a:pt x="8134962" y="0"/>
                </a:cubicBezTo>
                <a:cubicBezTo>
                  <a:pt x="8270915" y="12511"/>
                  <a:pt x="8554568" y="24222"/>
                  <a:pt x="8682636" y="0"/>
                </a:cubicBezTo>
                <a:cubicBezTo>
                  <a:pt x="8810704" y="-24222"/>
                  <a:pt x="9089521" y="-19025"/>
                  <a:pt x="9470753" y="0"/>
                </a:cubicBezTo>
                <a:cubicBezTo>
                  <a:pt x="9851985" y="19025"/>
                  <a:pt x="9783677" y="-3784"/>
                  <a:pt x="10018427" y="0"/>
                </a:cubicBezTo>
                <a:cubicBezTo>
                  <a:pt x="10253177" y="3784"/>
                  <a:pt x="10581620" y="34505"/>
                  <a:pt x="10926764" y="0"/>
                </a:cubicBezTo>
                <a:cubicBezTo>
                  <a:pt x="11271908" y="-34505"/>
                  <a:pt x="11606318" y="40317"/>
                  <a:pt x="12022112" y="0"/>
                </a:cubicBezTo>
                <a:cubicBezTo>
                  <a:pt x="12020765" y="132938"/>
                  <a:pt x="12030687" y="194046"/>
                  <a:pt x="12022112" y="384721"/>
                </a:cubicBezTo>
                <a:cubicBezTo>
                  <a:pt x="12013537" y="575396"/>
                  <a:pt x="12034568" y="678665"/>
                  <a:pt x="12022112" y="769441"/>
                </a:cubicBezTo>
                <a:cubicBezTo>
                  <a:pt x="11960425" y="774370"/>
                  <a:pt x="11868369" y="783652"/>
                  <a:pt x="11714880" y="769441"/>
                </a:cubicBezTo>
                <a:cubicBezTo>
                  <a:pt x="11561391" y="755230"/>
                  <a:pt x="11079410" y="788563"/>
                  <a:pt x="10806543" y="769441"/>
                </a:cubicBezTo>
                <a:cubicBezTo>
                  <a:pt x="10533676" y="750319"/>
                  <a:pt x="10327886" y="786995"/>
                  <a:pt x="10138648" y="769441"/>
                </a:cubicBezTo>
                <a:cubicBezTo>
                  <a:pt x="9949410" y="751887"/>
                  <a:pt x="9810338" y="774146"/>
                  <a:pt x="9711195" y="769441"/>
                </a:cubicBezTo>
                <a:cubicBezTo>
                  <a:pt x="9612052" y="764736"/>
                  <a:pt x="9324892" y="737321"/>
                  <a:pt x="9043300" y="769441"/>
                </a:cubicBezTo>
                <a:cubicBezTo>
                  <a:pt x="8761709" y="801561"/>
                  <a:pt x="8885937" y="755745"/>
                  <a:pt x="8736068" y="769441"/>
                </a:cubicBezTo>
                <a:cubicBezTo>
                  <a:pt x="8586199" y="783137"/>
                  <a:pt x="8560607" y="756156"/>
                  <a:pt x="8428836" y="769441"/>
                </a:cubicBezTo>
                <a:cubicBezTo>
                  <a:pt x="8297065" y="782726"/>
                  <a:pt x="7924856" y="773010"/>
                  <a:pt x="7760941" y="769441"/>
                </a:cubicBezTo>
                <a:cubicBezTo>
                  <a:pt x="7597026" y="765872"/>
                  <a:pt x="7451467" y="783312"/>
                  <a:pt x="7333488" y="769441"/>
                </a:cubicBezTo>
                <a:cubicBezTo>
                  <a:pt x="7215509" y="755570"/>
                  <a:pt x="6761282" y="777793"/>
                  <a:pt x="6545372" y="769441"/>
                </a:cubicBezTo>
                <a:cubicBezTo>
                  <a:pt x="6329462" y="761089"/>
                  <a:pt x="6220199" y="757362"/>
                  <a:pt x="6117919" y="769441"/>
                </a:cubicBezTo>
                <a:cubicBezTo>
                  <a:pt x="6015639" y="781520"/>
                  <a:pt x="5700228" y="785055"/>
                  <a:pt x="5329803" y="769441"/>
                </a:cubicBezTo>
                <a:cubicBezTo>
                  <a:pt x="4959378" y="753827"/>
                  <a:pt x="5114856" y="775226"/>
                  <a:pt x="5022571" y="769441"/>
                </a:cubicBezTo>
                <a:cubicBezTo>
                  <a:pt x="4930286" y="763656"/>
                  <a:pt x="4607852" y="781909"/>
                  <a:pt x="4234455" y="769441"/>
                </a:cubicBezTo>
                <a:cubicBezTo>
                  <a:pt x="3861058" y="756973"/>
                  <a:pt x="4018346" y="781988"/>
                  <a:pt x="3807002" y="769441"/>
                </a:cubicBezTo>
                <a:cubicBezTo>
                  <a:pt x="3595658" y="756894"/>
                  <a:pt x="3642760" y="771738"/>
                  <a:pt x="3499770" y="769441"/>
                </a:cubicBezTo>
                <a:cubicBezTo>
                  <a:pt x="3356780" y="767144"/>
                  <a:pt x="3279978" y="760902"/>
                  <a:pt x="3072318" y="769441"/>
                </a:cubicBezTo>
                <a:cubicBezTo>
                  <a:pt x="2864658" y="777980"/>
                  <a:pt x="2522538" y="771238"/>
                  <a:pt x="2284201" y="769441"/>
                </a:cubicBezTo>
                <a:cubicBezTo>
                  <a:pt x="2045864" y="767644"/>
                  <a:pt x="2011554" y="771326"/>
                  <a:pt x="1856748" y="769441"/>
                </a:cubicBezTo>
                <a:cubicBezTo>
                  <a:pt x="1701942" y="767556"/>
                  <a:pt x="1629898" y="783869"/>
                  <a:pt x="1549517" y="769441"/>
                </a:cubicBezTo>
                <a:cubicBezTo>
                  <a:pt x="1469136" y="755013"/>
                  <a:pt x="1309394" y="779533"/>
                  <a:pt x="1122064" y="769441"/>
                </a:cubicBezTo>
                <a:cubicBezTo>
                  <a:pt x="934734" y="759349"/>
                  <a:pt x="795218" y="759661"/>
                  <a:pt x="574390" y="769441"/>
                </a:cubicBezTo>
                <a:cubicBezTo>
                  <a:pt x="353562" y="779221"/>
                  <a:pt x="266479" y="743951"/>
                  <a:pt x="0" y="769441"/>
                </a:cubicBezTo>
                <a:cubicBezTo>
                  <a:pt x="2205" y="672715"/>
                  <a:pt x="-6487" y="492595"/>
                  <a:pt x="0" y="400109"/>
                </a:cubicBezTo>
                <a:cubicBezTo>
                  <a:pt x="6487" y="307623"/>
                  <a:pt x="8788" y="111537"/>
                  <a:pt x="0" y="0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600" b="1" dirty="0"/>
              <a:t>CONCLUSION</a:t>
            </a:r>
            <a:r>
              <a:rPr lang="en-US" sz="4400" b="1" dirty="0"/>
              <a:t>: </a:t>
            </a:r>
            <a:r>
              <a:rPr lang="en-US" b="1" dirty="0"/>
              <a:t>knee_angle is</a:t>
            </a:r>
            <a:r>
              <a:rPr lang="en-US" sz="700" i="1" dirty="0"/>
              <a:t> </a:t>
            </a:r>
            <a:r>
              <a:rPr lang="en-US" b="1" dirty="0"/>
              <a:t>significantly positively correlated with ankle_angle, On the premise of safety. Placing a brick on the heel is the most effective squat position 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090" y="966470"/>
            <a:ext cx="3388360" cy="4799330"/>
          </a:xfrm>
          <a:custGeom>
            <a:avLst/>
            <a:gdLst>
              <a:gd name="connsiteX0" fmla="*/ 0 w 5901128"/>
              <a:gd name="connsiteY0" fmla="*/ 0 h 4924425"/>
              <a:gd name="connsiteX1" fmla="*/ 596670 w 5901128"/>
              <a:gd name="connsiteY1" fmla="*/ 0 h 4924425"/>
              <a:gd name="connsiteX2" fmla="*/ 1075317 w 5901128"/>
              <a:gd name="connsiteY2" fmla="*/ 0 h 4924425"/>
              <a:gd name="connsiteX3" fmla="*/ 1849020 w 5901128"/>
              <a:gd name="connsiteY3" fmla="*/ 0 h 4924425"/>
              <a:gd name="connsiteX4" fmla="*/ 2445690 w 5901128"/>
              <a:gd name="connsiteY4" fmla="*/ 0 h 4924425"/>
              <a:gd name="connsiteX5" fmla="*/ 3042359 w 5901128"/>
              <a:gd name="connsiteY5" fmla="*/ 0 h 4924425"/>
              <a:gd name="connsiteX6" fmla="*/ 3816063 w 5901128"/>
              <a:gd name="connsiteY6" fmla="*/ 0 h 4924425"/>
              <a:gd name="connsiteX7" fmla="*/ 4353721 w 5901128"/>
              <a:gd name="connsiteY7" fmla="*/ 0 h 4924425"/>
              <a:gd name="connsiteX8" fmla="*/ 5127425 w 5901128"/>
              <a:gd name="connsiteY8" fmla="*/ 0 h 4924425"/>
              <a:gd name="connsiteX9" fmla="*/ 5901128 w 5901128"/>
              <a:gd name="connsiteY9" fmla="*/ 0 h 4924425"/>
              <a:gd name="connsiteX10" fmla="*/ 5901128 w 5901128"/>
              <a:gd name="connsiteY10" fmla="*/ 615553 h 4924425"/>
              <a:gd name="connsiteX11" fmla="*/ 5901128 w 5901128"/>
              <a:gd name="connsiteY11" fmla="*/ 1231106 h 4924425"/>
              <a:gd name="connsiteX12" fmla="*/ 5901128 w 5901128"/>
              <a:gd name="connsiteY12" fmla="*/ 1895904 h 4924425"/>
              <a:gd name="connsiteX13" fmla="*/ 5901128 w 5901128"/>
              <a:gd name="connsiteY13" fmla="*/ 2363724 h 4924425"/>
              <a:gd name="connsiteX14" fmla="*/ 5901128 w 5901128"/>
              <a:gd name="connsiteY14" fmla="*/ 2979277 h 4924425"/>
              <a:gd name="connsiteX15" fmla="*/ 5901128 w 5901128"/>
              <a:gd name="connsiteY15" fmla="*/ 3594830 h 4924425"/>
              <a:gd name="connsiteX16" fmla="*/ 5901128 w 5901128"/>
              <a:gd name="connsiteY16" fmla="*/ 4210383 h 4924425"/>
              <a:gd name="connsiteX17" fmla="*/ 5901128 w 5901128"/>
              <a:gd name="connsiteY17" fmla="*/ 4924425 h 4924425"/>
              <a:gd name="connsiteX18" fmla="*/ 5186436 w 5901128"/>
              <a:gd name="connsiteY18" fmla="*/ 4924425 h 4924425"/>
              <a:gd name="connsiteX19" fmla="*/ 4707789 w 5901128"/>
              <a:gd name="connsiteY19" fmla="*/ 4924425 h 4924425"/>
              <a:gd name="connsiteX20" fmla="*/ 4170130 w 5901128"/>
              <a:gd name="connsiteY20" fmla="*/ 4924425 h 4924425"/>
              <a:gd name="connsiteX21" fmla="*/ 3396427 w 5901128"/>
              <a:gd name="connsiteY21" fmla="*/ 4924425 h 4924425"/>
              <a:gd name="connsiteX22" fmla="*/ 2740746 w 5901128"/>
              <a:gd name="connsiteY22" fmla="*/ 4924425 h 4924425"/>
              <a:gd name="connsiteX23" fmla="*/ 2203088 w 5901128"/>
              <a:gd name="connsiteY23" fmla="*/ 4924425 h 4924425"/>
              <a:gd name="connsiteX24" fmla="*/ 1547407 w 5901128"/>
              <a:gd name="connsiteY24" fmla="*/ 4924425 h 4924425"/>
              <a:gd name="connsiteX25" fmla="*/ 1068760 w 5901128"/>
              <a:gd name="connsiteY25" fmla="*/ 4924425 h 4924425"/>
              <a:gd name="connsiteX26" fmla="*/ 590113 w 5901128"/>
              <a:gd name="connsiteY26" fmla="*/ 4924425 h 4924425"/>
              <a:gd name="connsiteX27" fmla="*/ 0 w 5901128"/>
              <a:gd name="connsiteY27" fmla="*/ 4924425 h 4924425"/>
              <a:gd name="connsiteX28" fmla="*/ 0 w 5901128"/>
              <a:gd name="connsiteY28" fmla="*/ 4407360 h 4924425"/>
              <a:gd name="connsiteX29" fmla="*/ 0 w 5901128"/>
              <a:gd name="connsiteY29" fmla="*/ 3693319 h 4924425"/>
              <a:gd name="connsiteX30" fmla="*/ 0 w 5901128"/>
              <a:gd name="connsiteY30" fmla="*/ 3127010 h 4924425"/>
              <a:gd name="connsiteX31" fmla="*/ 0 w 5901128"/>
              <a:gd name="connsiteY31" fmla="*/ 2659190 h 4924425"/>
              <a:gd name="connsiteX32" fmla="*/ 0 w 5901128"/>
              <a:gd name="connsiteY32" fmla="*/ 1994392 h 4924425"/>
              <a:gd name="connsiteX33" fmla="*/ 0 w 5901128"/>
              <a:gd name="connsiteY33" fmla="*/ 1477328 h 4924425"/>
              <a:gd name="connsiteX34" fmla="*/ 0 w 5901128"/>
              <a:gd name="connsiteY34" fmla="*/ 812530 h 4924425"/>
              <a:gd name="connsiteX35" fmla="*/ 0 w 5901128"/>
              <a:gd name="connsiteY35" fmla="*/ 0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1128" h="4924425" extrusionOk="0">
                <a:moveTo>
                  <a:pt x="0" y="0"/>
                </a:moveTo>
                <a:cubicBezTo>
                  <a:pt x="224039" y="-7242"/>
                  <a:pt x="466267" y="27109"/>
                  <a:pt x="596670" y="0"/>
                </a:cubicBezTo>
                <a:cubicBezTo>
                  <a:pt x="727073" y="-27109"/>
                  <a:pt x="964758" y="-16279"/>
                  <a:pt x="1075317" y="0"/>
                </a:cubicBezTo>
                <a:cubicBezTo>
                  <a:pt x="1185876" y="16279"/>
                  <a:pt x="1631700" y="-9658"/>
                  <a:pt x="1849020" y="0"/>
                </a:cubicBezTo>
                <a:cubicBezTo>
                  <a:pt x="2066340" y="9658"/>
                  <a:pt x="2234316" y="-20414"/>
                  <a:pt x="2445690" y="0"/>
                </a:cubicBezTo>
                <a:cubicBezTo>
                  <a:pt x="2657064" y="20414"/>
                  <a:pt x="2916846" y="22129"/>
                  <a:pt x="3042359" y="0"/>
                </a:cubicBezTo>
                <a:cubicBezTo>
                  <a:pt x="3167872" y="-22129"/>
                  <a:pt x="3652990" y="-24689"/>
                  <a:pt x="3816063" y="0"/>
                </a:cubicBezTo>
                <a:cubicBezTo>
                  <a:pt x="3979136" y="24689"/>
                  <a:pt x="4215416" y="-18615"/>
                  <a:pt x="4353721" y="0"/>
                </a:cubicBezTo>
                <a:cubicBezTo>
                  <a:pt x="4492026" y="18615"/>
                  <a:pt x="4794068" y="24383"/>
                  <a:pt x="5127425" y="0"/>
                </a:cubicBezTo>
                <a:cubicBezTo>
                  <a:pt x="5460782" y="-24383"/>
                  <a:pt x="5681684" y="-17834"/>
                  <a:pt x="5901128" y="0"/>
                </a:cubicBezTo>
                <a:cubicBezTo>
                  <a:pt x="5878244" y="307577"/>
                  <a:pt x="5897440" y="384243"/>
                  <a:pt x="5901128" y="615553"/>
                </a:cubicBezTo>
                <a:cubicBezTo>
                  <a:pt x="5904816" y="846863"/>
                  <a:pt x="5873638" y="938762"/>
                  <a:pt x="5901128" y="1231106"/>
                </a:cubicBezTo>
                <a:cubicBezTo>
                  <a:pt x="5928618" y="1523450"/>
                  <a:pt x="5925043" y="1601495"/>
                  <a:pt x="5901128" y="1895904"/>
                </a:cubicBezTo>
                <a:cubicBezTo>
                  <a:pt x="5877213" y="2190313"/>
                  <a:pt x="5888640" y="2135928"/>
                  <a:pt x="5901128" y="2363724"/>
                </a:cubicBezTo>
                <a:cubicBezTo>
                  <a:pt x="5913616" y="2591520"/>
                  <a:pt x="5919826" y="2687058"/>
                  <a:pt x="5901128" y="2979277"/>
                </a:cubicBezTo>
                <a:cubicBezTo>
                  <a:pt x="5882430" y="3271496"/>
                  <a:pt x="5887460" y="3401775"/>
                  <a:pt x="5901128" y="3594830"/>
                </a:cubicBezTo>
                <a:cubicBezTo>
                  <a:pt x="5914796" y="3787885"/>
                  <a:pt x="5873190" y="3922339"/>
                  <a:pt x="5901128" y="4210383"/>
                </a:cubicBezTo>
                <a:cubicBezTo>
                  <a:pt x="5929066" y="4498427"/>
                  <a:pt x="5909523" y="4576318"/>
                  <a:pt x="5901128" y="4924425"/>
                </a:cubicBezTo>
                <a:cubicBezTo>
                  <a:pt x="5723374" y="4923058"/>
                  <a:pt x="5474341" y="4936620"/>
                  <a:pt x="5186436" y="4924425"/>
                </a:cubicBezTo>
                <a:cubicBezTo>
                  <a:pt x="4898531" y="4912230"/>
                  <a:pt x="4845857" y="4912468"/>
                  <a:pt x="4707789" y="4924425"/>
                </a:cubicBezTo>
                <a:cubicBezTo>
                  <a:pt x="4569721" y="4936382"/>
                  <a:pt x="4370497" y="4919857"/>
                  <a:pt x="4170130" y="4924425"/>
                </a:cubicBezTo>
                <a:cubicBezTo>
                  <a:pt x="3969763" y="4928993"/>
                  <a:pt x="3595575" y="4931375"/>
                  <a:pt x="3396427" y="4924425"/>
                </a:cubicBezTo>
                <a:cubicBezTo>
                  <a:pt x="3197279" y="4917475"/>
                  <a:pt x="2945959" y="4900470"/>
                  <a:pt x="2740746" y="4924425"/>
                </a:cubicBezTo>
                <a:cubicBezTo>
                  <a:pt x="2535533" y="4948380"/>
                  <a:pt x="2443531" y="4920250"/>
                  <a:pt x="2203088" y="4924425"/>
                </a:cubicBezTo>
                <a:cubicBezTo>
                  <a:pt x="1962645" y="4928600"/>
                  <a:pt x="1680636" y="4935001"/>
                  <a:pt x="1547407" y="4924425"/>
                </a:cubicBezTo>
                <a:cubicBezTo>
                  <a:pt x="1414178" y="4913849"/>
                  <a:pt x="1214755" y="4946872"/>
                  <a:pt x="1068760" y="4924425"/>
                </a:cubicBezTo>
                <a:cubicBezTo>
                  <a:pt x="922765" y="4901978"/>
                  <a:pt x="688491" y="4925534"/>
                  <a:pt x="590113" y="4924425"/>
                </a:cubicBezTo>
                <a:cubicBezTo>
                  <a:pt x="491735" y="4923316"/>
                  <a:pt x="215812" y="4917963"/>
                  <a:pt x="0" y="4924425"/>
                </a:cubicBezTo>
                <a:cubicBezTo>
                  <a:pt x="17262" y="4672481"/>
                  <a:pt x="10631" y="4555193"/>
                  <a:pt x="0" y="4407360"/>
                </a:cubicBezTo>
                <a:cubicBezTo>
                  <a:pt x="-10631" y="4259527"/>
                  <a:pt x="-18651" y="4037465"/>
                  <a:pt x="0" y="3693319"/>
                </a:cubicBezTo>
                <a:cubicBezTo>
                  <a:pt x="18651" y="3349173"/>
                  <a:pt x="3512" y="3351308"/>
                  <a:pt x="0" y="3127010"/>
                </a:cubicBezTo>
                <a:cubicBezTo>
                  <a:pt x="-3512" y="2902712"/>
                  <a:pt x="-17076" y="2775438"/>
                  <a:pt x="0" y="2659190"/>
                </a:cubicBezTo>
                <a:cubicBezTo>
                  <a:pt x="17076" y="2542942"/>
                  <a:pt x="-16988" y="2213848"/>
                  <a:pt x="0" y="1994392"/>
                </a:cubicBezTo>
                <a:cubicBezTo>
                  <a:pt x="16988" y="1774936"/>
                  <a:pt x="9674" y="1685856"/>
                  <a:pt x="0" y="1477328"/>
                </a:cubicBezTo>
                <a:cubicBezTo>
                  <a:pt x="-9674" y="1268800"/>
                  <a:pt x="26290" y="1067787"/>
                  <a:pt x="0" y="812530"/>
                </a:cubicBezTo>
                <a:cubicBezTo>
                  <a:pt x="-26290" y="557273"/>
                  <a:pt x="12003" y="338946"/>
                  <a:pt x="0" y="0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4400" b="1" dirty="0"/>
              <a:t>OPENSIM: </a:t>
            </a:r>
            <a:endParaRPr lang="en-US" sz="4400" b="1" dirty="0"/>
          </a:p>
          <a:p>
            <a:pPr algn="ctr"/>
            <a:r>
              <a:rPr lang="en-US" i="1" dirty="0"/>
              <a:t>Video of </a:t>
            </a:r>
            <a:r>
              <a:rPr lang="en-US" i="1" dirty="0" err="1"/>
              <a:t>OpenSim</a:t>
            </a:r>
            <a:r>
              <a:rPr lang="en-US" i="1" dirty="0"/>
              <a:t> model, including GRF vector; make sure the video is looped so it continues playing throughout your presentation</a:t>
            </a:r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         </a:t>
            </a:r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 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86955" y="896620"/>
            <a:ext cx="4719955" cy="4881245"/>
          </a:xfrm>
          <a:custGeom>
            <a:avLst/>
            <a:gdLst>
              <a:gd name="connsiteX0" fmla="*/ 0 w 5901128"/>
              <a:gd name="connsiteY0" fmla="*/ 0 h 4924425"/>
              <a:gd name="connsiteX1" fmla="*/ 596670 w 5901128"/>
              <a:gd name="connsiteY1" fmla="*/ 0 h 4924425"/>
              <a:gd name="connsiteX2" fmla="*/ 1075317 w 5901128"/>
              <a:gd name="connsiteY2" fmla="*/ 0 h 4924425"/>
              <a:gd name="connsiteX3" fmla="*/ 1849020 w 5901128"/>
              <a:gd name="connsiteY3" fmla="*/ 0 h 4924425"/>
              <a:gd name="connsiteX4" fmla="*/ 2445690 w 5901128"/>
              <a:gd name="connsiteY4" fmla="*/ 0 h 4924425"/>
              <a:gd name="connsiteX5" fmla="*/ 3042359 w 5901128"/>
              <a:gd name="connsiteY5" fmla="*/ 0 h 4924425"/>
              <a:gd name="connsiteX6" fmla="*/ 3816063 w 5901128"/>
              <a:gd name="connsiteY6" fmla="*/ 0 h 4924425"/>
              <a:gd name="connsiteX7" fmla="*/ 4353721 w 5901128"/>
              <a:gd name="connsiteY7" fmla="*/ 0 h 4924425"/>
              <a:gd name="connsiteX8" fmla="*/ 5127425 w 5901128"/>
              <a:gd name="connsiteY8" fmla="*/ 0 h 4924425"/>
              <a:gd name="connsiteX9" fmla="*/ 5901128 w 5901128"/>
              <a:gd name="connsiteY9" fmla="*/ 0 h 4924425"/>
              <a:gd name="connsiteX10" fmla="*/ 5901128 w 5901128"/>
              <a:gd name="connsiteY10" fmla="*/ 615553 h 4924425"/>
              <a:gd name="connsiteX11" fmla="*/ 5901128 w 5901128"/>
              <a:gd name="connsiteY11" fmla="*/ 1231106 h 4924425"/>
              <a:gd name="connsiteX12" fmla="*/ 5901128 w 5901128"/>
              <a:gd name="connsiteY12" fmla="*/ 1895904 h 4924425"/>
              <a:gd name="connsiteX13" fmla="*/ 5901128 w 5901128"/>
              <a:gd name="connsiteY13" fmla="*/ 2363724 h 4924425"/>
              <a:gd name="connsiteX14" fmla="*/ 5901128 w 5901128"/>
              <a:gd name="connsiteY14" fmla="*/ 2979277 h 4924425"/>
              <a:gd name="connsiteX15" fmla="*/ 5901128 w 5901128"/>
              <a:gd name="connsiteY15" fmla="*/ 3594830 h 4924425"/>
              <a:gd name="connsiteX16" fmla="*/ 5901128 w 5901128"/>
              <a:gd name="connsiteY16" fmla="*/ 4210383 h 4924425"/>
              <a:gd name="connsiteX17" fmla="*/ 5901128 w 5901128"/>
              <a:gd name="connsiteY17" fmla="*/ 4924425 h 4924425"/>
              <a:gd name="connsiteX18" fmla="*/ 5186436 w 5901128"/>
              <a:gd name="connsiteY18" fmla="*/ 4924425 h 4924425"/>
              <a:gd name="connsiteX19" fmla="*/ 4707789 w 5901128"/>
              <a:gd name="connsiteY19" fmla="*/ 4924425 h 4924425"/>
              <a:gd name="connsiteX20" fmla="*/ 4170130 w 5901128"/>
              <a:gd name="connsiteY20" fmla="*/ 4924425 h 4924425"/>
              <a:gd name="connsiteX21" fmla="*/ 3396427 w 5901128"/>
              <a:gd name="connsiteY21" fmla="*/ 4924425 h 4924425"/>
              <a:gd name="connsiteX22" fmla="*/ 2740746 w 5901128"/>
              <a:gd name="connsiteY22" fmla="*/ 4924425 h 4924425"/>
              <a:gd name="connsiteX23" fmla="*/ 2203088 w 5901128"/>
              <a:gd name="connsiteY23" fmla="*/ 4924425 h 4924425"/>
              <a:gd name="connsiteX24" fmla="*/ 1547407 w 5901128"/>
              <a:gd name="connsiteY24" fmla="*/ 4924425 h 4924425"/>
              <a:gd name="connsiteX25" fmla="*/ 1068760 w 5901128"/>
              <a:gd name="connsiteY25" fmla="*/ 4924425 h 4924425"/>
              <a:gd name="connsiteX26" fmla="*/ 590113 w 5901128"/>
              <a:gd name="connsiteY26" fmla="*/ 4924425 h 4924425"/>
              <a:gd name="connsiteX27" fmla="*/ 0 w 5901128"/>
              <a:gd name="connsiteY27" fmla="*/ 4924425 h 4924425"/>
              <a:gd name="connsiteX28" fmla="*/ 0 w 5901128"/>
              <a:gd name="connsiteY28" fmla="*/ 4407360 h 4924425"/>
              <a:gd name="connsiteX29" fmla="*/ 0 w 5901128"/>
              <a:gd name="connsiteY29" fmla="*/ 3693319 h 4924425"/>
              <a:gd name="connsiteX30" fmla="*/ 0 w 5901128"/>
              <a:gd name="connsiteY30" fmla="*/ 3127010 h 4924425"/>
              <a:gd name="connsiteX31" fmla="*/ 0 w 5901128"/>
              <a:gd name="connsiteY31" fmla="*/ 2659190 h 4924425"/>
              <a:gd name="connsiteX32" fmla="*/ 0 w 5901128"/>
              <a:gd name="connsiteY32" fmla="*/ 1994392 h 4924425"/>
              <a:gd name="connsiteX33" fmla="*/ 0 w 5901128"/>
              <a:gd name="connsiteY33" fmla="*/ 1477328 h 4924425"/>
              <a:gd name="connsiteX34" fmla="*/ 0 w 5901128"/>
              <a:gd name="connsiteY34" fmla="*/ 812530 h 4924425"/>
              <a:gd name="connsiteX35" fmla="*/ 0 w 5901128"/>
              <a:gd name="connsiteY35" fmla="*/ 0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1128" h="4924425" extrusionOk="0">
                <a:moveTo>
                  <a:pt x="0" y="0"/>
                </a:moveTo>
                <a:cubicBezTo>
                  <a:pt x="224039" y="-7242"/>
                  <a:pt x="466267" y="27109"/>
                  <a:pt x="596670" y="0"/>
                </a:cubicBezTo>
                <a:cubicBezTo>
                  <a:pt x="727073" y="-27109"/>
                  <a:pt x="964758" y="-16279"/>
                  <a:pt x="1075317" y="0"/>
                </a:cubicBezTo>
                <a:cubicBezTo>
                  <a:pt x="1185876" y="16279"/>
                  <a:pt x="1631700" y="-9658"/>
                  <a:pt x="1849020" y="0"/>
                </a:cubicBezTo>
                <a:cubicBezTo>
                  <a:pt x="2066340" y="9658"/>
                  <a:pt x="2234316" y="-20414"/>
                  <a:pt x="2445690" y="0"/>
                </a:cubicBezTo>
                <a:cubicBezTo>
                  <a:pt x="2657064" y="20414"/>
                  <a:pt x="2916846" y="22129"/>
                  <a:pt x="3042359" y="0"/>
                </a:cubicBezTo>
                <a:cubicBezTo>
                  <a:pt x="3167872" y="-22129"/>
                  <a:pt x="3652990" y="-24689"/>
                  <a:pt x="3816063" y="0"/>
                </a:cubicBezTo>
                <a:cubicBezTo>
                  <a:pt x="3979136" y="24689"/>
                  <a:pt x="4215416" y="-18615"/>
                  <a:pt x="4353721" y="0"/>
                </a:cubicBezTo>
                <a:cubicBezTo>
                  <a:pt x="4492026" y="18615"/>
                  <a:pt x="4794068" y="24383"/>
                  <a:pt x="5127425" y="0"/>
                </a:cubicBezTo>
                <a:cubicBezTo>
                  <a:pt x="5460782" y="-24383"/>
                  <a:pt x="5681684" y="-17834"/>
                  <a:pt x="5901128" y="0"/>
                </a:cubicBezTo>
                <a:cubicBezTo>
                  <a:pt x="5878244" y="307577"/>
                  <a:pt x="5897440" y="384243"/>
                  <a:pt x="5901128" y="615553"/>
                </a:cubicBezTo>
                <a:cubicBezTo>
                  <a:pt x="5904816" y="846863"/>
                  <a:pt x="5873638" y="938762"/>
                  <a:pt x="5901128" y="1231106"/>
                </a:cubicBezTo>
                <a:cubicBezTo>
                  <a:pt x="5928618" y="1523450"/>
                  <a:pt x="5925043" y="1601495"/>
                  <a:pt x="5901128" y="1895904"/>
                </a:cubicBezTo>
                <a:cubicBezTo>
                  <a:pt x="5877213" y="2190313"/>
                  <a:pt x="5888640" y="2135928"/>
                  <a:pt x="5901128" y="2363724"/>
                </a:cubicBezTo>
                <a:cubicBezTo>
                  <a:pt x="5913616" y="2591520"/>
                  <a:pt x="5919826" y="2687058"/>
                  <a:pt x="5901128" y="2979277"/>
                </a:cubicBezTo>
                <a:cubicBezTo>
                  <a:pt x="5882430" y="3271496"/>
                  <a:pt x="5887460" y="3401775"/>
                  <a:pt x="5901128" y="3594830"/>
                </a:cubicBezTo>
                <a:cubicBezTo>
                  <a:pt x="5914796" y="3787885"/>
                  <a:pt x="5873190" y="3922339"/>
                  <a:pt x="5901128" y="4210383"/>
                </a:cubicBezTo>
                <a:cubicBezTo>
                  <a:pt x="5929066" y="4498427"/>
                  <a:pt x="5909523" y="4576318"/>
                  <a:pt x="5901128" y="4924425"/>
                </a:cubicBezTo>
                <a:cubicBezTo>
                  <a:pt x="5723374" y="4923058"/>
                  <a:pt x="5474341" y="4936620"/>
                  <a:pt x="5186436" y="4924425"/>
                </a:cubicBezTo>
                <a:cubicBezTo>
                  <a:pt x="4898531" y="4912230"/>
                  <a:pt x="4845857" y="4912468"/>
                  <a:pt x="4707789" y="4924425"/>
                </a:cubicBezTo>
                <a:cubicBezTo>
                  <a:pt x="4569721" y="4936382"/>
                  <a:pt x="4370497" y="4919857"/>
                  <a:pt x="4170130" y="4924425"/>
                </a:cubicBezTo>
                <a:cubicBezTo>
                  <a:pt x="3969763" y="4928993"/>
                  <a:pt x="3595575" y="4931375"/>
                  <a:pt x="3396427" y="4924425"/>
                </a:cubicBezTo>
                <a:cubicBezTo>
                  <a:pt x="3197279" y="4917475"/>
                  <a:pt x="2945959" y="4900470"/>
                  <a:pt x="2740746" y="4924425"/>
                </a:cubicBezTo>
                <a:cubicBezTo>
                  <a:pt x="2535533" y="4948380"/>
                  <a:pt x="2443531" y="4920250"/>
                  <a:pt x="2203088" y="4924425"/>
                </a:cubicBezTo>
                <a:cubicBezTo>
                  <a:pt x="1962645" y="4928600"/>
                  <a:pt x="1680636" y="4935001"/>
                  <a:pt x="1547407" y="4924425"/>
                </a:cubicBezTo>
                <a:cubicBezTo>
                  <a:pt x="1414178" y="4913849"/>
                  <a:pt x="1214755" y="4946872"/>
                  <a:pt x="1068760" y="4924425"/>
                </a:cubicBezTo>
                <a:cubicBezTo>
                  <a:pt x="922765" y="4901978"/>
                  <a:pt x="688491" y="4925534"/>
                  <a:pt x="590113" y="4924425"/>
                </a:cubicBezTo>
                <a:cubicBezTo>
                  <a:pt x="491735" y="4923316"/>
                  <a:pt x="215812" y="4917963"/>
                  <a:pt x="0" y="4924425"/>
                </a:cubicBezTo>
                <a:cubicBezTo>
                  <a:pt x="17262" y="4672481"/>
                  <a:pt x="10631" y="4555193"/>
                  <a:pt x="0" y="4407360"/>
                </a:cubicBezTo>
                <a:cubicBezTo>
                  <a:pt x="-10631" y="4259527"/>
                  <a:pt x="-18651" y="4037465"/>
                  <a:pt x="0" y="3693319"/>
                </a:cubicBezTo>
                <a:cubicBezTo>
                  <a:pt x="18651" y="3349173"/>
                  <a:pt x="3512" y="3351308"/>
                  <a:pt x="0" y="3127010"/>
                </a:cubicBezTo>
                <a:cubicBezTo>
                  <a:pt x="-3512" y="2902712"/>
                  <a:pt x="-17076" y="2775438"/>
                  <a:pt x="0" y="2659190"/>
                </a:cubicBezTo>
                <a:cubicBezTo>
                  <a:pt x="17076" y="2542942"/>
                  <a:pt x="-16988" y="2213848"/>
                  <a:pt x="0" y="1994392"/>
                </a:cubicBezTo>
                <a:cubicBezTo>
                  <a:pt x="16988" y="1774936"/>
                  <a:pt x="9674" y="1685856"/>
                  <a:pt x="0" y="1477328"/>
                </a:cubicBezTo>
                <a:cubicBezTo>
                  <a:pt x="-9674" y="1268800"/>
                  <a:pt x="26290" y="1067787"/>
                  <a:pt x="0" y="812530"/>
                </a:cubicBezTo>
                <a:cubicBezTo>
                  <a:pt x="-26290" y="557273"/>
                  <a:pt x="12003" y="338946"/>
                  <a:pt x="0" y="0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4400" b="1" dirty="0"/>
              <a:t>RESULTS: </a:t>
            </a:r>
            <a:endParaRPr lang="en-US" sz="4400" b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 </a:t>
            </a:r>
            <a:endParaRPr lang="en-US" i="1" dirty="0"/>
          </a:p>
        </p:txBody>
      </p:sp>
      <p:pic>
        <p:nvPicPr>
          <p:cNvPr id="2" name="20231113_104255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5725" y="1691005"/>
            <a:ext cx="3387725" cy="310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95" y="1687195"/>
            <a:ext cx="4587875" cy="3453765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702050" y="929640"/>
            <a:ext cx="3388360" cy="4846320"/>
          </a:xfrm>
          <a:custGeom>
            <a:avLst/>
            <a:gdLst>
              <a:gd name="connsiteX0" fmla="*/ 0 w 5901128"/>
              <a:gd name="connsiteY0" fmla="*/ 0 h 4924425"/>
              <a:gd name="connsiteX1" fmla="*/ 596670 w 5901128"/>
              <a:gd name="connsiteY1" fmla="*/ 0 h 4924425"/>
              <a:gd name="connsiteX2" fmla="*/ 1075317 w 5901128"/>
              <a:gd name="connsiteY2" fmla="*/ 0 h 4924425"/>
              <a:gd name="connsiteX3" fmla="*/ 1849020 w 5901128"/>
              <a:gd name="connsiteY3" fmla="*/ 0 h 4924425"/>
              <a:gd name="connsiteX4" fmla="*/ 2445690 w 5901128"/>
              <a:gd name="connsiteY4" fmla="*/ 0 h 4924425"/>
              <a:gd name="connsiteX5" fmla="*/ 3042359 w 5901128"/>
              <a:gd name="connsiteY5" fmla="*/ 0 h 4924425"/>
              <a:gd name="connsiteX6" fmla="*/ 3816063 w 5901128"/>
              <a:gd name="connsiteY6" fmla="*/ 0 h 4924425"/>
              <a:gd name="connsiteX7" fmla="*/ 4353721 w 5901128"/>
              <a:gd name="connsiteY7" fmla="*/ 0 h 4924425"/>
              <a:gd name="connsiteX8" fmla="*/ 5127425 w 5901128"/>
              <a:gd name="connsiteY8" fmla="*/ 0 h 4924425"/>
              <a:gd name="connsiteX9" fmla="*/ 5901128 w 5901128"/>
              <a:gd name="connsiteY9" fmla="*/ 0 h 4924425"/>
              <a:gd name="connsiteX10" fmla="*/ 5901128 w 5901128"/>
              <a:gd name="connsiteY10" fmla="*/ 615553 h 4924425"/>
              <a:gd name="connsiteX11" fmla="*/ 5901128 w 5901128"/>
              <a:gd name="connsiteY11" fmla="*/ 1231106 h 4924425"/>
              <a:gd name="connsiteX12" fmla="*/ 5901128 w 5901128"/>
              <a:gd name="connsiteY12" fmla="*/ 1895904 h 4924425"/>
              <a:gd name="connsiteX13" fmla="*/ 5901128 w 5901128"/>
              <a:gd name="connsiteY13" fmla="*/ 2363724 h 4924425"/>
              <a:gd name="connsiteX14" fmla="*/ 5901128 w 5901128"/>
              <a:gd name="connsiteY14" fmla="*/ 2979277 h 4924425"/>
              <a:gd name="connsiteX15" fmla="*/ 5901128 w 5901128"/>
              <a:gd name="connsiteY15" fmla="*/ 3594830 h 4924425"/>
              <a:gd name="connsiteX16" fmla="*/ 5901128 w 5901128"/>
              <a:gd name="connsiteY16" fmla="*/ 4210383 h 4924425"/>
              <a:gd name="connsiteX17" fmla="*/ 5901128 w 5901128"/>
              <a:gd name="connsiteY17" fmla="*/ 4924425 h 4924425"/>
              <a:gd name="connsiteX18" fmla="*/ 5186436 w 5901128"/>
              <a:gd name="connsiteY18" fmla="*/ 4924425 h 4924425"/>
              <a:gd name="connsiteX19" fmla="*/ 4707789 w 5901128"/>
              <a:gd name="connsiteY19" fmla="*/ 4924425 h 4924425"/>
              <a:gd name="connsiteX20" fmla="*/ 4170130 w 5901128"/>
              <a:gd name="connsiteY20" fmla="*/ 4924425 h 4924425"/>
              <a:gd name="connsiteX21" fmla="*/ 3396427 w 5901128"/>
              <a:gd name="connsiteY21" fmla="*/ 4924425 h 4924425"/>
              <a:gd name="connsiteX22" fmla="*/ 2740746 w 5901128"/>
              <a:gd name="connsiteY22" fmla="*/ 4924425 h 4924425"/>
              <a:gd name="connsiteX23" fmla="*/ 2203088 w 5901128"/>
              <a:gd name="connsiteY23" fmla="*/ 4924425 h 4924425"/>
              <a:gd name="connsiteX24" fmla="*/ 1547407 w 5901128"/>
              <a:gd name="connsiteY24" fmla="*/ 4924425 h 4924425"/>
              <a:gd name="connsiteX25" fmla="*/ 1068760 w 5901128"/>
              <a:gd name="connsiteY25" fmla="*/ 4924425 h 4924425"/>
              <a:gd name="connsiteX26" fmla="*/ 590113 w 5901128"/>
              <a:gd name="connsiteY26" fmla="*/ 4924425 h 4924425"/>
              <a:gd name="connsiteX27" fmla="*/ 0 w 5901128"/>
              <a:gd name="connsiteY27" fmla="*/ 4924425 h 4924425"/>
              <a:gd name="connsiteX28" fmla="*/ 0 w 5901128"/>
              <a:gd name="connsiteY28" fmla="*/ 4407360 h 4924425"/>
              <a:gd name="connsiteX29" fmla="*/ 0 w 5901128"/>
              <a:gd name="connsiteY29" fmla="*/ 3693319 h 4924425"/>
              <a:gd name="connsiteX30" fmla="*/ 0 w 5901128"/>
              <a:gd name="connsiteY30" fmla="*/ 3127010 h 4924425"/>
              <a:gd name="connsiteX31" fmla="*/ 0 w 5901128"/>
              <a:gd name="connsiteY31" fmla="*/ 2659190 h 4924425"/>
              <a:gd name="connsiteX32" fmla="*/ 0 w 5901128"/>
              <a:gd name="connsiteY32" fmla="*/ 1994392 h 4924425"/>
              <a:gd name="connsiteX33" fmla="*/ 0 w 5901128"/>
              <a:gd name="connsiteY33" fmla="*/ 1477328 h 4924425"/>
              <a:gd name="connsiteX34" fmla="*/ 0 w 5901128"/>
              <a:gd name="connsiteY34" fmla="*/ 812530 h 4924425"/>
              <a:gd name="connsiteX35" fmla="*/ 0 w 5901128"/>
              <a:gd name="connsiteY35" fmla="*/ 0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1128" h="4924425" extrusionOk="0">
                <a:moveTo>
                  <a:pt x="0" y="0"/>
                </a:moveTo>
                <a:cubicBezTo>
                  <a:pt x="224039" y="-7242"/>
                  <a:pt x="466267" y="27109"/>
                  <a:pt x="596670" y="0"/>
                </a:cubicBezTo>
                <a:cubicBezTo>
                  <a:pt x="727073" y="-27109"/>
                  <a:pt x="964758" y="-16279"/>
                  <a:pt x="1075317" y="0"/>
                </a:cubicBezTo>
                <a:cubicBezTo>
                  <a:pt x="1185876" y="16279"/>
                  <a:pt x="1631700" y="-9658"/>
                  <a:pt x="1849020" y="0"/>
                </a:cubicBezTo>
                <a:cubicBezTo>
                  <a:pt x="2066340" y="9658"/>
                  <a:pt x="2234316" y="-20414"/>
                  <a:pt x="2445690" y="0"/>
                </a:cubicBezTo>
                <a:cubicBezTo>
                  <a:pt x="2657064" y="20414"/>
                  <a:pt x="2916846" y="22129"/>
                  <a:pt x="3042359" y="0"/>
                </a:cubicBezTo>
                <a:cubicBezTo>
                  <a:pt x="3167872" y="-22129"/>
                  <a:pt x="3652990" y="-24689"/>
                  <a:pt x="3816063" y="0"/>
                </a:cubicBezTo>
                <a:cubicBezTo>
                  <a:pt x="3979136" y="24689"/>
                  <a:pt x="4215416" y="-18615"/>
                  <a:pt x="4353721" y="0"/>
                </a:cubicBezTo>
                <a:cubicBezTo>
                  <a:pt x="4492026" y="18615"/>
                  <a:pt x="4794068" y="24383"/>
                  <a:pt x="5127425" y="0"/>
                </a:cubicBezTo>
                <a:cubicBezTo>
                  <a:pt x="5460782" y="-24383"/>
                  <a:pt x="5681684" y="-17834"/>
                  <a:pt x="5901128" y="0"/>
                </a:cubicBezTo>
                <a:cubicBezTo>
                  <a:pt x="5878244" y="307577"/>
                  <a:pt x="5897440" y="384243"/>
                  <a:pt x="5901128" y="615553"/>
                </a:cubicBezTo>
                <a:cubicBezTo>
                  <a:pt x="5904816" y="846863"/>
                  <a:pt x="5873638" y="938762"/>
                  <a:pt x="5901128" y="1231106"/>
                </a:cubicBezTo>
                <a:cubicBezTo>
                  <a:pt x="5928618" y="1523450"/>
                  <a:pt x="5925043" y="1601495"/>
                  <a:pt x="5901128" y="1895904"/>
                </a:cubicBezTo>
                <a:cubicBezTo>
                  <a:pt x="5877213" y="2190313"/>
                  <a:pt x="5888640" y="2135928"/>
                  <a:pt x="5901128" y="2363724"/>
                </a:cubicBezTo>
                <a:cubicBezTo>
                  <a:pt x="5913616" y="2591520"/>
                  <a:pt x="5919826" y="2687058"/>
                  <a:pt x="5901128" y="2979277"/>
                </a:cubicBezTo>
                <a:cubicBezTo>
                  <a:pt x="5882430" y="3271496"/>
                  <a:pt x="5887460" y="3401775"/>
                  <a:pt x="5901128" y="3594830"/>
                </a:cubicBezTo>
                <a:cubicBezTo>
                  <a:pt x="5914796" y="3787885"/>
                  <a:pt x="5873190" y="3922339"/>
                  <a:pt x="5901128" y="4210383"/>
                </a:cubicBezTo>
                <a:cubicBezTo>
                  <a:pt x="5929066" y="4498427"/>
                  <a:pt x="5909523" y="4576318"/>
                  <a:pt x="5901128" y="4924425"/>
                </a:cubicBezTo>
                <a:cubicBezTo>
                  <a:pt x="5723374" y="4923058"/>
                  <a:pt x="5474341" y="4936620"/>
                  <a:pt x="5186436" y="4924425"/>
                </a:cubicBezTo>
                <a:cubicBezTo>
                  <a:pt x="4898531" y="4912230"/>
                  <a:pt x="4845857" y="4912468"/>
                  <a:pt x="4707789" y="4924425"/>
                </a:cubicBezTo>
                <a:cubicBezTo>
                  <a:pt x="4569721" y="4936382"/>
                  <a:pt x="4370497" y="4919857"/>
                  <a:pt x="4170130" y="4924425"/>
                </a:cubicBezTo>
                <a:cubicBezTo>
                  <a:pt x="3969763" y="4928993"/>
                  <a:pt x="3595575" y="4931375"/>
                  <a:pt x="3396427" y="4924425"/>
                </a:cubicBezTo>
                <a:cubicBezTo>
                  <a:pt x="3197279" y="4917475"/>
                  <a:pt x="2945959" y="4900470"/>
                  <a:pt x="2740746" y="4924425"/>
                </a:cubicBezTo>
                <a:cubicBezTo>
                  <a:pt x="2535533" y="4948380"/>
                  <a:pt x="2443531" y="4920250"/>
                  <a:pt x="2203088" y="4924425"/>
                </a:cubicBezTo>
                <a:cubicBezTo>
                  <a:pt x="1962645" y="4928600"/>
                  <a:pt x="1680636" y="4935001"/>
                  <a:pt x="1547407" y="4924425"/>
                </a:cubicBezTo>
                <a:cubicBezTo>
                  <a:pt x="1414178" y="4913849"/>
                  <a:pt x="1214755" y="4946872"/>
                  <a:pt x="1068760" y="4924425"/>
                </a:cubicBezTo>
                <a:cubicBezTo>
                  <a:pt x="922765" y="4901978"/>
                  <a:pt x="688491" y="4925534"/>
                  <a:pt x="590113" y="4924425"/>
                </a:cubicBezTo>
                <a:cubicBezTo>
                  <a:pt x="491735" y="4923316"/>
                  <a:pt x="215812" y="4917963"/>
                  <a:pt x="0" y="4924425"/>
                </a:cubicBezTo>
                <a:cubicBezTo>
                  <a:pt x="17262" y="4672481"/>
                  <a:pt x="10631" y="4555193"/>
                  <a:pt x="0" y="4407360"/>
                </a:cubicBezTo>
                <a:cubicBezTo>
                  <a:pt x="-10631" y="4259527"/>
                  <a:pt x="-18651" y="4037465"/>
                  <a:pt x="0" y="3693319"/>
                </a:cubicBezTo>
                <a:cubicBezTo>
                  <a:pt x="18651" y="3349173"/>
                  <a:pt x="3512" y="3351308"/>
                  <a:pt x="0" y="3127010"/>
                </a:cubicBezTo>
                <a:cubicBezTo>
                  <a:pt x="-3512" y="2902712"/>
                  <a:pt x="-17076" y="2775438"/>
                  <a:pt x="0" y="2659190"/>
                </a:cubicBezTo>
                <a:cubicBezTo>
                  <a:pt x="17076" y="2542942"/>
                  <a:pt x="-16988" y="2213848"/>
                  <a:pt x="0" y="1994392"/>
                </a:cubicBezTo>
                <a:cubicBezTo>
                  <a:pt x="16988" y="1774936"/>
                  <a:pt x="9674" y="1685856"/>
                  <a:pt x="0" y="1477328"/>
                </a:cubicBezTo>
                <a:cubicBezTo>
                  <a:pt x="-9674" y="1268800"/>
                  <a:pt x="26290" y="1067787"/>
                  <a:pt x="0" y="812530"/>
                </a:cubicBezTo>
                <a:cubicBezTo>
                  <a:pt x="-26290" y="557273"/>
                  <a:pt x="12003" y="338946"/>
                  <a:pt x="0" y="0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sz="4400" b="1" dirty="0"/>
              <a:t> experiment</a:t>
            </a:r>
            <a:endParaRPr lang="en-US" sz="4400" b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         </a:t>
            </a:r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 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1843405"/>
            <a:ext cx="1383030" cy="138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843405"/>
            <a:ext cx="1191260" cy="1390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400" y="3578860"/>
            <a:ext cx="1428750" cy="1227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295" y="3578860"/>
            <a:ext cx="1148715" cy="122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6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Presentation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Kark</dc:creator>
  <cp:lastModifiedBy>WPS_1682423699</cp:lastModifiedBy>
  <cp:revision>9</cp:revision>
  <dcterms:created xsi:type="dcterms:W3CDTF">2019-09-29T09:41:00Z</dcterms:created>
  <dcterms:modified xsi:type="dcterms:W3CDTF">2023-11-13T00:11:56Z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2843C4CE999B4F3B8A14AB7ECC8C9DCD_12</vt:lpwstr>
  </property>
  <property fmtid="{D5CDD505-2E9C-101B-9397-08002B2CF9AE}" pid="3" name="KSOProductBuildVer">
    <vt:lpwstr>1033-12.2.0.13266</vt:lpwstr>
  </property>
</Properties>
</file>