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EA35-9916-4D65-BEA8-DC71BBC5E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437B4-3CA0-428E-8542-C1C903CB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93598-3876-4D3B-9211-F54A35D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45166-B950-4668-82B1-EE32BA4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C7BE6-83BF-49DE-9114-051C4322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DC49-D3D1-46C8-9E6B-B91CF8FF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5B6CD-ECC7-42D3-BA73-1A14D959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65910-BFBB-49F2-98E1-49765F3B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38F47-64B3-4ABB-9717-968251FF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080F-5B2C-467B-92FD-7477775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2E2CF-1847-4D34-A192-4E4DE444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114AA-4BB0-42B0-9664-DCA38A95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1CE64-9A43-4D52-8FD8-72DC2A1A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E418-A019-4BC2-93AC-14D917DE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71319-250A-4830-ABA6-87E0550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21F0D-0557-49F5-BEDB-89703788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B51C-378E-4426-82B1-B1D3A00D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C7975-80AA-474D-BCDF-B95C0F2D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9AAA-C15E-432A-989E-945D87DF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48722-C9A9-4055-8A82-1B6BB66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9513-10DC-44F1-8F7C-27BCB221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AE2B8-827F-4F6B-A15D-89AD8EDC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95F0D-E564-4DA9-9800-B538DCC1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D353D-8CF8-4931-BF14-C18C489B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84D53-9878-4FD5-A2D7-3D7EACB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67AF4-F28E-4D96-9AE5-E19C8B1F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453D9-0FDA-408D-87C3-1D51A4B5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CF872-E100-4241-B60B-5E022E59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13FEF-182F-4709-834D-98E0F12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F9D79-E7D1-435E-9784-D3254786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14DCA-C36E-49E2-9F8F-995053E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6909-B468-4F51-88E4-B5E7FBEC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18479-D7E9-4A83-B139-68469521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A0A63-7172-4619-A229-7355A85B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6646C-5EF4-4C16-8603-6F859CCD9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70F90-22B4-4067-B2BF-C537B0588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798090-64BC-4809-A689-0733EDCC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68607-214A-4FA9-BDC6-2C10FEA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0EE88-A1CA-4CED-8709-37604C74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04F7-4A4A-49BD-A7F8-D6B4C167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F5504-D3C3-43E6-913E-D0BA6232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60377-F24B-4792-80C8-8CB6EE1E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32A370-E96C-4C46-AF55-7804612E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4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28C8D-88F4-4CBD-82C8-D8767E8B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ABD8A8-81BE-45FE-B568-6E4F8F0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72313-CEFE-49B0-A63C-5BEF28D7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C06A-514F-4BD9-AC67-975A82A0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AAB35-17B3-431D-A6F6-748EC8B9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7E938-731D-4559-AC89-AF60FE44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00DD2-B5FB-451C-A09C-F363A9C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6CB4C-BB3F-426C-9D09-F2E1480A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C2D0-21CE-49B2-AF10-40F5244F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B0F6-EE4C-440D-8505-36BC4AFC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5E51D-BBD7-46BC-993C-13A8C0237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2FE2B-1212-434D-8201-76509FD7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EE4E5-F59E-45BE-A58D-DEAD646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54157-DAAA-4D72-9A30-9FC15F7A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52C9E-2EE8-4326-8583-043F084D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4C348-99DA-4BAC-9B0E-CD4F07B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1802A-CC3F-4000-8C9D-7AC9718F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C6BF-5155-4C21-81D4-AAA9A6350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3C9-C5C0-431B-9987-D7DEEA9F92BD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C7C1-FBBD-4E2E-9A83-CE5B1EB9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7C8C6-7A99-446D-95AD-B7AB887B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CB05-C345-4604-83DB-2C00B679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6BB139-4C13-4A33-9510-C33D60D4FC86}"/>
                  </a:ext>
                </a:extLst>
              </p:cNvPr>
              <p:cNvSpPr/>
              <p:nvPr/>
            </p:nvSpPr>
            <p:spPr>
              <a:xfrm>
                <a:off x="3170317" y="1224028"/>
                <a:ext cx="2925683" cy="8647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Initial Values Generator:</a:t>
                </a:r>
              </a:p>
              <a:p>
                <a:pPr algn="ctr"/>
                <a:endParaRPr lang="en-GB" sz="1400" dirty="0"/>
              </a:p>
              <a:p>
                <a:r>
                  <a:rPr lang="en-GB" sz="1400" dirty="0"/>
                  <a:t>Bytes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400" dirty="0"/>
                  <a:t> Timer + While Loops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6BB139-4C13-4A33-9510-C33D60D4F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17" y="1224028"/>
                <a:ext cx="2925683" cy="864767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804F78-B24B-4D40-9409-F5A76A8BDF10}"/>
                  </a:ext>
                </a:extLst>
              </p:cNvPr>
              <p:cNvSpPr/>
              <p:nvPr/>
            </p:nvSpPr>
            <p:spPr>
              <a:xfrm>
                <a:off x="3411952" y="2720453"/>
                <a:ext cx="2442413" cy="12633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dirty="0"/>
              </a:p>
              <a:p>
                <a:pPr algn="ctr"/>
                <a:r>
                  <a:rPr lang="en-US" altLang="zh-CN" sz="1200" dirty="0"/>
                  <a:t>Loop Till Enough Sequence Length:</a:t>
                </a:r>
              </a:p>
              <a:p>
                <a:pPr algn="ctr"/>
                <a:endParaRPr lang="en-US" altLang="zh-CN" sz="1200" dirty="0"/>
              </a:p>
              <a:p>
                <a:r>
                  <a:rPr lang="en-US" altLang="zh-CN" sz="1400" dirty="0"/>
                  <a:t>Output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1400" dirty="0"/>
                  <a:t>AES(M, KEY)</a:t>
                </a:r>
              </a:p>
              <a:p>
                <a:r>
                  <a:rPr lang="en-US" altLang="zh-CN" sz="1400" dirty="0"/>
                  <a:t>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400" dirty="0"/>
                  <a:t> KEY</a:t>
                </a:r>
              </a:p>
              <a:p>
                <a:r>
                  <a:rPr lang="en-US" altLang="zh-CN" sz="1400" dirty="0"/>
                  <a:t>KEY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400" dirty="0"/>
                  <a:t> Cipher TEXT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804F78-B24B-4D40-9409-F5A76A8BD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52" y="2720453"/>
                <a:ext cx="2442413" cy="1263316"/>
              </a:xfrm>
              <a:prstGeom prst="rect">
                <a:avLst/>
              </a:prstGeom>
              <a:blipFill>
                <a:blip r:embed="rId3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95B0CF-B652-4512-8CD4-B88135CCD7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633159" y="2088795"/>
            <a:ext cx="0" cy="63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7494A05-0E8F-4E6F-BE12-33DCAD28E0F8}"/>
              </a:ext>
            </a:extLst>
          </p:cNvPr>
          <p:cNvSpPr/>
          <p:nvPr/>
        </p:nvSpPr>
        <p:spPr>
          <a:xfrm>
            <a:off x="6945227" y="1816080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 Bytes</a:t>
            </a:r>
            <a:endParaRPr lang="en-GB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4D584E-2C7B-425D-B8AA-A9F44B298DC0}"/>
              </a:ext>
            </a:extLst>
          </p:cNvPr>
          <p:cNvSpPr/>
          <p:nvPr/>
        </p:nvSpPr>
        <p:spPr>
          <a:xfrm>
            <a:off x="6945227" y="2585098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Shift Rows</a:t>
            </a:r>
            <a:endParaRPr lang="en-GB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CDD9FC-82C8-4BFC-8B28-440A3E73F7A4}"/>
              </a:ext>
            </a:extLst>
          </p:cNvPr>
          <p:cNvSpPr/>
          <p:nvPr/>
        </p:nvSpPr>
        <p:spPr>
          <a:xfrm>
            <a:off x="6945227" y="3510026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Mix Columns</a:t>
            </a:r>
            <a:endParaRPr lang="en-GB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1C84E1-C00C-44C2-8ED1-65459218CED7}"/>
              </a:ext>
            </a:extLst>
          </p:cNvPr>
          <p:cNvSpPr/>
          <p:nvPr/>
        </p:nvSpPr>
        <p:spPr>
          <a:xfrm>
            <a:off x="6945227" y="4342711"/>
            <a:ext cx="1239256" cy="4812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Key Schedule</a:t>
            </a:r>
            <a:endParaRPr lang="en-GB" sz="14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B59C523-6BBE-4AA6-8F77-0C09F690E37C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 flipV="1">
            <a:off x="5854365" y="2056711"/>
            <a:ext cx="1090862" cy="12953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34CF9F9-1AF0-4714-8E10-C19CCBCA929C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rot="10800000" flipV="1">
            <a:off x="5854365" y="2825729"/>
            <a:ext cx="1090862" cy="5263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6635230-AE2E-4E19-9C75-251E77BBE7E7}"/>
              </a:ext>
            </a:extLst>
          </p:cNvPr>
          <p:cNvCxnSpPr>
            <a:stCxn id="14" idx="1"/>
            <a:endCxn id="5" idx="3"/>
          </p:cNvCxnSpPr>
          <p:nvPr/>
        </p:nvCxnSpPr>
        <p:spPr>
          <a:xfrm rot="10800000">
            <a:off x="5854365" y="3352112"/>
            <a:ext cx="1090862" cy="3985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37DDDBE-5250-41CF-B9AA-5C9F997267CA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rot="10800000">
            <a:off x="5854365" y="3352111"/>
            <a:ext cx="1090862" cy="1231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63A4F8-948E-4711-B720-CCB063680886}"/>
              </a:ext>
            </a:extLst>
          </p:cNvPr>
          <p:cNvSpPr/>
          <p:nvPr/>
        </p:nvSpPr>
        <p:spPr>
          <a:xfrm>
            <a:off x="3411952" y="4615427"/>
            <a:ext cx="2442413" cy="126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Output Text File:</a:t>
            </a:r>
          </a:p>
          <a:p>
            <a:pPr algn="ctr"/>
            <a:endParaRPr lang="en-US" altLang="zh-CN" sz="1400" dirty="0"/>
          </a:p>
          <a:p>
            <a:r>
              <a:rPr lang="en-US" sz="1400" dirty="0"/>
              <a:t>test.txt</a:t>
            </a:r>
            <a:endParaRPr lang="en-GB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02F9783-AB25-4701-93B9-ADCB06A2829F}"/>
              </a:ext>
            </a:extLst>
          </p:cNvPr>
          <p:cNvCxnSpPr>
            <a:stCxn id="5" idx="2"/>
            <a:endCxn id="32" idx="0"/>
          </p:cNvCxnSpPr>
          <p:nvPr/>
        </p:nvCxnSpPr>
        <p:spPr>
          <a:xfrm>
            <a:off x="4633159" y="3983769"/>
            <a:ext cx="0" cy="63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FC88C1D0-97CA-401A-BA96-3B10F9071A0E}"/>
              </a:ext>
            </a:extLst>
          </p:cNvPr>
          <p:cNvSpPr/>
          <p:nvPr/>
        </p:nvSpPr>
        <p:spPr>
          <a:xfrm>
            <a:off x="6022805" y="603396"/>
            <a:ext cx="1419729" cy="53089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randomness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F28B394-99F6-45EB-B33E-C48994709378}"/>
              </a:ext>
            </a:extLst>
          </p:cNvPr>
          <p:cNvCxnSpPr>
            <a:cxnSpLocks/>
            <a:stCxn id="35" idx="8"/>
          </p:cNvCxnSpPr>
          <p:nvPr/>
        </p:nvCxnSpPr>
        <p:spPr>
          <a:xfrm flipH="1">
            <a:off x="5060283" y="1200653"/>
            <a:ext cx="1376614" cy="55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324491C5-52A4-4616-BFBD-75A18FE10887}"/>
              </a:ext>
            </a:extLst>
          </p:cNvPr>
          <p:cNvSpPr/>
          <p:nvPr/>
        </p:nvSpPr>
        <p:spPr>
          <a:xfrm>
            <a:off x="8445161" y="1113425"/>
            <a:ext cx="1740573" cy="551761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Non-linearity/Confusion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BC171B-015C-41FF-A053-B6CCF07D397C}"/>
              </a:ext>
            </a:extLst>
          </p:cNvPr>
          <p:cNvCxnSpPr>
            <a:cxnSpLocks/>
            <a:stCxn id="40" idx="8"/>
            <a:endCxn id="10" idx="3"/>
          </p:cNvCxnSpPr>
          <p:nvPr/>
        </p:nvCxnSpPr>
        <p:spPr>
          <a:xfrm flipH="1">
            <a:off x="8184483" y="1734156"/>
            <a:ext cx="768351" cy="32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5E8E723A-8180-4268-A33A-A6FBAA1168C9}"/>
              </a:ext>
            </a:extLst>
          </p:cNvPr>
          <p:cNvSpPr/>
          <p:nvPr/>
        </p:nvSpPr>
        <p:spPr>
          <a:xfrm>
            <a:off x="8677775" y="2912677"/>
            <a:ext cx="1419729" cy="530895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Diffusion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3C0D293-8558-425E-9181-7021565094B9}"/>
              </a:ext>
            </a:extLst>
          </p:cNvPr>
          <p:cNvCxnSpPr>
            <a:cxnSpLocks/>
            <a:stCxn id="72" idx="8"/>
            <a:endCxn id="13" idx="3"/>
          </p:cNvCxnSpPr>
          <p:nvPr/>
        </p:nvCxnSpPr>
        <p:spPr>
          <a:xfrm flipH="1">
            <a:off x="8184483" y="2637727"/>
            <a:ext cx="768021" cy="18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9D36EC-DC39-447E-AEF2-86318E1DF690}"/>
              </a:ext>
            </a:extLst>
          </p:cNvPr>
          <p:cNvCxnSpPr>
            <a:cxnSpLocks/>
            <a:stCxn id="45" idx="8"/>
            <a:endCxn id="14" idx="3"/>
          </p:cNvCxnSpPr>
          <p:nvPr/>
        </p:nvCxnSpPr>
        <p:spPr>
          <a:xfrm flipH="1">
            <a:off x="8184483" y="3509934"/>
            <a:ext cx="907384" cy="24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对话气泡: 椭圆形 66">
            <a:extLst>
              <a:ext uri="{FF2B5EF4-FFF2-40B4-BE49-F238E27FC236}">
                <a16:creationId xmlns:a16="http://schemas.microsoft.com/office/drawing/2014/main" id="{91C3564F-69BF-4B64-A0AB-BA4AE89E5FF5}"/>
              </a:ext>
            </a:extLst>
          </p:cNvPr>
          <p:cNvSpPr/>
          <p:nvPr/>
        </p:nvSpPr>
        <p:spPr>
          <a:xfrm>
            <a:off x="8661739" y="3672954"/>
            <a:ext cx="1523995" cy="693571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Enough Random  XOR Keys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D2BBE0-04CC-4DD1-9C5A-0E6132730D73}"/>
              </a:ext>
            </a:extLst>
          </p:cNvPr>
          <p:cNvCxnSpPr>
            <a:cxnSpLocks/>
            <a:stCxn id="67" idx="8"/>
            <a:endCxn id="15" idx="3"/>
          </p:cNvCxnSpPr>
          <p:nvPr/>
        </p:nvCxnSpPr>
        <p:spPr>
          <a:xfrm flipH="1">
            <a:off x="8184483" y="4453221"/>
            <a:ext cx="921760" cy="130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对话气泡: 椭圆形 71">
            <a:extLst>
              <a:ext uri="{FF2B5EF4-FFF2-40B4-BE49-F238E27FC236}">
                <a16:creationId xmlns:a16="http://schemas.microsoft.com/office/drawing/2014/main" id="{763C7703-7F23-4B53-B588-A325D3A00B93}"/>
              </a:ext>
            </a:extLst>
          </p:cNvPr>
          <p:cNvSpPr/>
          <p:nvPr/>
        </p:nvSpPr>
        <p:spPr>
          <a:xfrm>
            <a:off x="8538412" y="2040470"/>
            <a:ext cx="1419729" cy="530895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Introduce Diffusion</a:t>
            </a:r>
          </a:p>
        </p:txBody>
      </p:sp>
    </p:spTree>
    <p:extLst>
      <p:ext uri="{BB962C8B-B14F-4D97-AF65-F5344CB8AC3E}">
        <p14:creationId xmlns:p14="http://schemas.microsoft.com/office/powerpoint/2010/main" val="37284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DF1A9-C8C6-4EDA-83DC-BBEF9A7D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58"/>
          <a:stretch/>
        </p:blipFill>
        <p:spPr>
          <a:xfrm>
            <a:off x="1887560" y="2308425"/>
            <a:ext cx="7368735" cy="2075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CD4E0C-B718-4D5D-8EB2-0C2983381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1" t="2491" r="29789" b="1035"/>
          <a:stretch/>
        </p:blipFill>
        <p:spPr>
          <a:xfrm>
            <a:off x="2775282" y="137675"/>
            <a:ext cx="1371601" cy="26287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80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19494F-DA35-462E-9DE6-9065250BD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44040"/>
              </p:ext>
            </p:extLst>
          </p:nvPr>
        </p:nvGraphicFramePr>
        <p:xfrm>
          <a:off x="2549360" y="2211583"/>
          <a:ext cx="2287335" cy="1961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445">
                  <a:extLst>
                    <a:ext uri="{9D8B030D-6E8A-4147-A177-3AD203B41FA5}">
                      <a16:colId xmlns:a16="http://schemas.microsoft.com/office/drawing/2014/main" val="3962195786"/>
                    </a:ext>
                  </a:extLst>
                </a:gridCol>
                <a:gridCol w="762445">
                  <a:extLst>
                    <a:ext uri="{9D8B030D-6E8A-4147-A177-3AD203B41FA5}">
                      <a16:colId xmlns:a16="http://schemas.microsoft.com/office/drawing/2014/main" val="3240464920"/>
                    </a:ext>
                  </a:extLst>
                </a:gridCol>
                <a:gridCol w="762445">
                  <a:extLst>
                    <a:ext uri="{9D8B030D-6E8A-4147-A177-3AD203B41FA5}">
                      <a16:colId xmlns:a16="http://schemas.microsoft.com/office/drawing/2014/main" val="3476470135"/>
                    </a:ext>
                  </a:extLst>
                </a:gridCol>
              </a:tblGrid>
              <a:tr h="498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399020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302490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931979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029182"/>
                  </a:ext>
                </a:extLst>
              </a:tr>
              <a:tr h="28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79321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7F6A31A-A863-4F3C-BD78-0C08FFA11A8B}"/>
              </a:ext>
            </a:extLst>
          </p:cNvPr>
          <p:cNvSpPr/>
          <p:nvPr/>
        </p:nvSpPr>
        <p:spPr>
          <a:xfrm>
            <a:off x="6224339" y="2396249"/>
            <a:ext cx="2454442" cy="196172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F14D25-F09C-4175-AE6B-317D3154B45B}"/>
              </a:ext>
            </a:extLst>
          </p:cNvPr>
          <p:cNvSpPr txBox="1"/>
          <p:nvPr/>
        </p:nvSpPr>
        <p:spPr>
          <a:xfrm>
            <a:off x="5899485" y="431586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1DF66A-9161-4D14-8903-96E7E4166DAF}"/>
              </a:ext>
            </a:extLst>
          </p:cNvPr>
          <p:cNvSpPr txBox="1"/>
          <p:nvPr/>
        </p:nvSpPr>
        <p:spPr>
          <a:xfrm>
            <a:off x="8781051" y="4308191"/>
            <a:ext cx="4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F8ECA9-8660-4ADC-9B1F-93970D7DE74E}"/>
              </a:ext>
            </a:extLst>
          </p:cNvPr>
          <p:cNvSpPr txBox="1"/>
          <p:nvPr/>
        </p:nvSpPr>
        <p:spPr>
          <a:xfrm>
            <a:off x="5861382" y="2221075"/>
            <a:ext cx="4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D95496-09FB-47FE-B7DE-46CABF33DA8F}"/>
              </a:ext>
            </a:extLst>
          </p:cNvPr>
          <p:cNvSpPr/>
          <p:nvPr/>
        </p:nvSpPr>
        <p:spPr>
          <a:xfrm>
            <a:off x="6122069" y="4204099"/>
            <a:ext cx="300790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CE263E-187B-41AB-B01D-8DD41A09391F}"/>
              </a:ext>
            </a:extLst>
          </p:cNvPr>
          <p:cNvSpPr/>
          <p:nvPr/>
        </p:nvSpPr>
        <p:spPr>
          <a:xfrm>
            <a:off x="8528386" y="2243315"/>
            <a:ext cx="300790" cy="288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621495-F747-4AF8-BD91-2CA6F498DC54}"/>
              </a:ext>
            </a:extLst>
          </p:cNvPr>
          <p:cNvSpPr/>
          <p:nvPr/>
        </p:nvSpPr>
        <p:spPr>
          <a:xfrm>
            <a:off x="6108034" y="2261362"/>
            <a:ext cx="300790" cy="2887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051512E-A9AB-483A-AF8C-02C73E5BEB7F}"/>
              </a:ext>
            </a:extLst>
          </p:cNvPr>
          <p:cNvSpPr/>
          <p:nvPr/>
        </p:nvSpPr>
        <p:spPr>
          <a:xfrm>
            <a:off x="8558465" y="4204099"/>
            <a:ext cx="300790" cy="2887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B0B079-867D-4F1E-BE95-5FC68AD88B4A}"/>
              </a:ext>
            </a:extLst>
          </p:cNvPr>
          <p:cNvCxnSpPr>
            <a:cxnSpLocks/>
          </p:cNvCxnSpPr>
          <p:nvPr/>
        </p:nvCxnSpPr>
        <p:spPr>
          <a:xfrm>
            <a:off x="6422856" y="1876926"/>
            <a:ext cx="2207803" cy="29597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81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yuhang</dc:creator>
  <cp:lastModifiedBy>tian yuhang</cp:lastModifiedBy>
  <cp:revision>10</cp:revision>
  <dcterms:created xsi:type="dcterms:W3CDTF">2021-05-02T13:51:20Z</dcterms:created>
  <dcterms:modified xsi:type="dcterms:W3CDTF">2021-05-06T00:23:50Z</dcterms:modified>
</cp:coreProperties>
</file>