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EECC6-FA1E-4A9B-A23E-641A957E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F5443-82ED-4CB8-BD21-5BE2AAB6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71F5F-F397-4494-A233-EFFFD10E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C2920-FEEC-4A9A-B845-748AD2C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976E8-2FAA-4CD8-81E4-CFF6629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4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24EB-1D1C-41A5-ABF1-6AB5BFED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676EC-8BBF-45D4-A985-859F6612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F22E8-8EC3-43F9-8AAB-93F4A3BD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1C395-036E-40FE-BD4A-C80A8A9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93E79-E241-4962-9347-4022F52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76EF5-50D2-4DF5-8565-FAB422B7C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CE738-22ED-42B4-B1D5-84BC11B2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783D2-763F-4491-88F1-6EFF5D60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ADC36-ED78-4A76-9F5D-5E6D2D1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FDEDA-AE9C-41F8-818E-FF4C36DA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4D513-8B32-40D9-9DD8-5FE10A46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DF756-5496-4174-B42F-77FD491F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95ED8-329B-4079-8899-610C3565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41755-59B0-48C6-A4FE-E2AE3AEE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B82B1-801C-4D5B-8C70-1D4D462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6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F2AB-45A0-4983-8526-E52BE806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14846-7D0C-4D3E-91F1-ECCE4D76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9A3D0-F6B1-4589-891B-16AB0E18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AC494-4EB0-4AB3-A878-FA5DCD3D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28983-2EC5-4950-B995-5F23BE64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1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2822-58B8-48A4-8E97-446F3AE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1D013-B041-43B1-98BB-F83C64B6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AD823-3A08-428E-85C9-F2AE52BF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67404-4F10-4751-9D8C-2D6CD8AC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C7A56-0411-4774-8D9E-41E9A68E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BE229-88B6-4204-9096-8B74F1C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8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662D-83ED-4BCE-AEFB-D42ACC0E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3E381-315F-4F1D-8AFB-0C41EF12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92571A-6721-4CFF-BC71-E99B3E10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C1F713-E850-43CC-917B-6B6B60534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A56CC4-6F3D-4DD1-BA56-8F6F4521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B7998-67D7-4003-99AF-3AAE6140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420C0-ED8A-4B93-B40B-C8A7DBB0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9662B3-490F-4133-AFE2-94C6195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3415-7ED4-4703-AD77-DFDC908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087C67-EA2D-4DCE-B560-259CDBAD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EAC91-EEFA-4142-A7D8-2A09D3B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D140-081D-4B28-AE0F-941B9E1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2676D-A7F9-42AF-A7DB-7115586C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7AA35-7BC7-41B2-9055-C93ECA22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D1E73-5CAE-4F03-A82A-D3249035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66B0F-4722-4DB3-B33D-9F7AA8C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75E52-C471-46A1-A4E6-41E0E0BA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252E6-D968-4611-9083-27634345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56F7F-9E42-47FB-BA47-2ABAC061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41330-C2F4-42BA-946F-C0C8A997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FB5D4-15E2-4076-BF39-B9C1340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5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3436-5A9D-46F2-BBC3-6173A12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DD6D9-F3F8-4634-A80D-8F6EF8207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F341C-439E-4B42-BEEB-05A854B5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90181-AFBB-4747-9C91-84A6CEBD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6B812-8B02-40CF-B822-FAC8485D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6A161-CD58-46E0-ACF3-F9F46B70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415DD-FA94-4C8D-8D8F-B8D7E81B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6F2C4-24C6-44CE-A830-4297B8AE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EE55F-5E5B-4E74-B163-49EAF698E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E4A1-5D7D-462B-8E0C-E9CE64D20F2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FF05-B77C-4C56-B165-FD149341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4A9EB-1C16-4DB8-B8EC-B9A5328C6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255B-56C7-4F70-AA54-50FE0C611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2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7F4537-C05D-424D-B960-7E64D44734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007" y="637805"/>
            <a:ext cx="11357986" cy="498853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8691E85-C1E0-462A-83AD-453DCC4758D8}"/>
              </a:ext>
            </a:extLst>
          </p:cNvPr>
          <p:cNvSpPr/>
          <p:nvPr/>
        </p:nvSpPr>
        <p:spPr>
          <a:xfrm>
            <a:off x="2845832" y="559293"/>
            <a:ext cx="625542" cy="2681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874BC0-D8BD-40FC-856F-74A60407E678}"/>
              </a:ext>
            </a:extLst>
          </p:cNvPr>
          <p:cNvSpPr txBox="1"/>
          <p:nvPr/>
        </p:nvSpPr>
        <p:spPr>
          <a:xfrm>
            <a:off x="1926701" y="3591846"/>
            <a:ext cx="10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FF0000"/>
                </a:solidFill>
              </a:rPr>
              <a:t>Initialization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FFF232-A190-4F81-8CC9-977B56558FA4}"/>
              </a:ext>
            </a:extLst>
          </p:cNvPr>
          <p:cNvSpPr txBox="1"/>
          <p:nvPr/>
        </p:nvSpPr>
        <p:spPr>
          <a:xfrm>
            <a:off x="1880420" y="867341"/>
            <a:ext cx="53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>
                <a:solidFill>
                  <a:srgbClr val="0070C0"/>
                </a:solidFill>
              </a:rPr>
              <a:t>input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0BBE32-F468-480E-8E8A-9BD06656CD43}"/>
              </a:ext>
            </a:extLst>
          </p:cNvPr>
          <p:cNvSpPr txBox="1"/>
          <p:nvPr/>
        </p:nvSpPr>
        <p:spPr>
          <a:xfrm>
            <a:off x="1918524" y="2932446"/>
            <a:ext cx="625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>
                <a:solidFill>
                  <a:srgbClr val="0070C0"/>
                </a:solidFill>
              </a:rPr>
              <a:t>output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F84188-5AE6-44D6-9ABC-4800F7816B55}"/>
              </a:ext>
            </a:extLst>
          </p:cNvPr>
          <p:cNvCxnSpPr>
            <a:cxnSpLocks/>
          </p:cNvCxnSpPr>
          <p:nvPr/>
        </p:nvCxnSpPr>
        <p:spPr>
          <a:xfrm flipV="1">
            <a:off x="3719834" y="3240732"/>
            <a:ext cx="10358" cy="479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AD73029-54D4-484B-A104-9274A5C409D1}"/>
              </a:ext>
            </a:extLst>
          </p:cNvPr>
          <p:cNvSpPr txBox="1"/>
          <p:nvPr/>
        </p:nvSpPr>
        <p:spPr>
          <a:xfrm>
            <a:off x="3471373" y="3730346"/>
            <a:ext cx="76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FF0000"/>
                </a:solidFill>
              </a:rPr>
              <a:t>Start to transmit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8C2109C-A4EB-4D3C-BB5B-FFF25B10E782}"/>
              </a:ext>
            </a:extLst>
          </p:cNvPr>
          <p:cNvCxnSpPr>
            <a:cxnSpLocks/>
          </p:cNvCxnSpPr>
          <p:nvPr/>
        </p:nvCxnSpPr>
        <p:spPr>
          <a:xfrm flipV="1">
            <a:off x="2422705" y="3059404"/>
            <a:ext cx="423127" cy="52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977EAC3-1BEB-484F-A080-F2032C5710B1}"/>
              </a:ext>
            </a:extLst>
          </p:cNvPr>
          <p:cNvSpPr txBox="1"/>
          <p:nvPr/>
        </p:nvSpPr>
        <p:spPr>
          <a:xfrm>
            <a:off x="3639269" y="2905515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CE00E6-A2AF-4C58-B9C1-9148873C8B61}"/>
              </a:ext>
            </a:extLst>
          </p:cNvPr>
          <p:cNvSpPr txBox="1"/>
          <p:nvPr/>
        </p:nvSpPr>
        <p:spPr>
          <a:xfrm>
            <a:off x="4159598" y="2905514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BFC86C3-E1DC-43C0-98EC-CAF23535FD6F}"/>
              </a:ext>
            </a:extLst>
          </p:cNvPr>
          <p:cNvSpPr txBox="1"/>
          <p:nvPr/>
        </p:nvSpPr>
        <p:spPr>
          <a:xfrm>
            <a:off x="4679928" y="2905515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C69FE95-8ECD-4E60-8F49-4FD138C8DA5D}"/>
              </a:ext>
            </a:extLst>
          </p:cNvPr>
          <p:cNvSpPr txBox="1"/>
          <p:nvPr/>
        </p:nvSpPr>
        <p:spPr>
          <a:xfrm>
            <a:off x="5200258" y="2905514"/>
            <a:ext cx="29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9642D36-9546-4639-A31F-D7B864A03865}"/>
              </a:ext>
            </a:extLst>
          </p:cNvPr>
          <p:cNvSpPr txBox="1"/>
          <p:nvPr/>
        </p:nvSpPr>
        <p:spPr>
          <a:xfrm>
            <a:off x="5720587" y="2912019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FC73B1C-CDCE-438B-89D8-6EE5BB6683AF}"/>
              </a:ext>
            </a:extLst>
          </p:cNvPr>
          <p:cNvSpPr txBox="1"/>
          <p:nvPr/>
        </p:nvSpPr>
        <p:spPr>
          <a:xfrm>
            <a:off x="6240916" y="2912019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4F69BBF-6A77-4951-853B-4BF834DD94ED}"/>
              </a:ext>
            </a:extLst>
          </p:cNvPr>
          <p:cNvSpPr txBox="1"/>
          <p:nvPr/>
        </p:nvSpPr>
        <p:spPr>
          <a:xfrm>
            <a:off x="6761246" y="2923569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1E99582-F9C0-45FB-AF69-D6CA4B92C3EE}"/>
              </a:ext>
            </a:extLst>
          </p:cNvPr>
          <p:cNvSpPr txBox="1"/>
          <p:nvPr/>
        </p:nvSpPr>
        <p:spPr>
          <a:xfrm>
            <a:off x="7281575" y="2905514"/>
            <a:ext cx="29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tian</dc:creator>
  <cp:lastModifiedBy>yuhang tian</cp:lastModifiedBy>
  <cp:revision>2</cp:revision>
  <dcterms:created xsi:type="dcterms:W3CDTF">2018-11-23T07:32:28Z</dcterms:created>
  <dcterms:modified xsi:type="dcterms:W3CDTF">2018-11-23T07:40:31Z</dcterms:modified>
</cp:coreProperties>
</file>