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D16BE-8680-4B93-B3E1-477AE1F16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F9B571-0A8E-4C60-924F-D3813FDB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DCAD9-B95E-4352-ADB0-CFC6A081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3CE21-67F2-4083-B693-56540A1B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FC91B-8EB8-4855-932D-08B58C77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0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7CEBB-1982-4469-B57C-6698C9A5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F0A36-CCF6-4B61-A484-F95FED41F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AD92A-93C4-4C3F-B8E3-0A814AA6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0100F-F7DD-47A4-BA6F-1867675C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04F9D-535A-49BA-8EF7-45F054BC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9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98425-BD0E-4C8C-AE08-A8F527641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1B64C-37A1-4867-9078-955F611F3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DD6D4-4E96-410F-8EE3-7BE022FC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29C21-554B-4181-A43E-D1C4DE39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F5BBE-1268-4703-82A0-CB71FE13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39E70-ECF9-4182-AEFA-6EADD269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4B05A-7E51-4118-8111-41FD95F5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37C13-CC2A-4120-BBF1-CA6433D7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1F79C-98EA-4B0A-8F66-F23B03E0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8EC9F-0B1A-49CC-8BA4-B982A306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F2BF4-1995-4E19-B647-FF534FAD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5D1DD-B9CA-4A5A-A67E-CA564067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895EF-7DB5-40CD-AF1A-4DF4F30E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09946-7747-477C-B1BD-814B52B1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B7443-8BA9-4CF0-9209-343A074C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BFF53-C6AA-438D-99FE-679E281B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04BF7-C4AD-420A-A68E-1953EDEA7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A58FB4-C9C3-49DF-A9FC-72D54F53B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3B357-6926-4EBE-833D-4059A281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5A27F-67E1-47DD-9A22-6F87E1D2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2D2DB-234E-4ACE-B80D-F68227BB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9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C152D-82C9-4AF3-8D4A-D951A4AC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B2652-B1E5-4607-8061-59308CBB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B87C3-0FB8-48AD-A405-1C02371E0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47812A-B4E7-41CD-A4BF-829934985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3C7BC-5609-40CB-ACD0-48D79D91A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57C86C-674F-4BA4-BA3E-3CB9AE23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11CD89-6FD0-424A-8F29-CFDDBEBD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EB3EA7-2EDD-4425-8CD3-ECE6D9C7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70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57B4C-FAEA-406B-8641-66562AE9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6E5B93-252A-49E8-95DA-1A9F38CB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8C02B5-84BB-4E07-A1E0-F8E3A09F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810A48-A0C4-484D-AAF2-671D138C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3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C98896-A62A-43BB-B433-1315FE85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163125-E1B1-4010-B194-244841AD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2A173-A70F-42EF-B959-8BBCB47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3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B37D6-53B3-4D5B-89AD-851DCDF0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82E5A-7999-4A0A-A4D4-C5D5B6B5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90176-D263-4332-B205-7A377AB1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18A9C-878F-401B-A1F1-79D3BF9B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9F824-7E60-4051-BE38-B08BEF8F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0D82F-918F-4E87-BBD6-A3108C71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0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AF6D6-0FB9-4748-AA54-262F306F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481E71-B305-4406-8B4E-73640C3C0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AFA9E-490A-4B02-BCCC-02B96A8FA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FB27B-928D-4846-83A8-21A375E0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9DBE2-ACA6-4EF1-8B27-2CC5C1BD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44D06-708D-4A56-83CF-52E10E23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355A69-9AD9-451D-96D9-D4C037B2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C96FA-5EBA-4E59-8E60-2CAC32C7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D966A-6DE1-44EB-9E73-38A521038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B00D-ACE7-4589-A824-636F172C20F8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CCBFB-620D-478A-AED4-E833D3FFB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BD863-8B5D-4B7C-8112-CCD6E935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E46A-0EF3-4301-BC54-C9872A632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73CA41-4AAF-4FF4-B5A4-4A734162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462516"/>
            <a:ext cx="12182475" cy="5133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DF73306-9618-4690-B3E9-DF760F695910}"/>
              </a:ext>
            </a:extLst>
          </p:cNvPr>
          <p:cNvSpPr txBox="1"/>
          <p:nvPr/>
        </p:nvSpPr>
        <p:spPr>
          <a:xfrm>
            <a:off x="2757997" y="3525338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7C558C7-9DA7-414D-83B4-806E16597B16}"/>
              </a:ext>
            </a:extLst>
          </p:cNvPr>
          <p:cNvSpPr txBox="1"/>
          <p:nvPr/>
        </p:nvSpPr>
        <p:spPr>
          <a:xfrm>
            <a:off x="3361680" y="3525338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A072AC-1498-448E-B794-B87C1A3AAF62}"/>
              </a:ext>
            </a:extLst>
          </p:cNvPr>
          <p:cNvSpPr txBox="1"/>
          <p:nvPr/>
        </p:nvSpPr>
        <p:spPr>
          <a:xfrm>
            <a:off x="4036381" y="3521809"/>
            <a:ext cx="299251" cy="382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464B491-CFD4-4024-BF90-21DBCD6E3A2D}"/>
              </a:ext>
            </a:extLst>
          </p:cNvPr>
          <p:cNvSpPr txBox="1"/>
          <p:nvPr/>
        </p:nvSpPr>
        <p:spPr>
          <a:xfrm>
            <a:off x="5314764" y="3535459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3A9FE7-5D5B-41D5-81D6-01DE89CA6B41}"/>
              </a:ext>
            </a:extLst>
          </p:cNvPr>
          <p:cNvSpPr txBox="1"/>
          <p:nvPr/>
        </p:nvSpPr>
        <p:spPr>
          <a:xfrm>
            <a:off x="4688522" y="3521809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504ACA1-73C3-481D-A727-F52146895EA8}"/>
              </a:ext>
            </a:extLst>
          </p:cNvPr>
          <p:cNvSpPr txBox="1"/>
          <p:nvPr/>
        </p:nvSpPr>
        <p:spPr>
          <a:xfrm>
            <a:off x="5960617" y="3535459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D99347-4282-46E7-A4E9-7C009B91F883}"/>
              </a:ext>
            </a:extLst>
          </p:cNvPr>
          <p:cNvSpPr txBox="1"/>
          <p:nvPr/>
        </p:nvSpPr>
        <p:spPr>
          <a:xfrm>
            <a:off x="6560601" y="3535459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47907F6-A1F0-47FD-AFA1-30031E9BE357}"/>
              </a:ext>
            </a:extLst>
          </p:cNvPr>
          <p:cNvSpPr txBox="1"/>
          <p:nvPr/>
        </p:nvSpPr>
        <p:spPr>
          <a:xfrm>
            <a:off x="7204971" y="3535459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541201-D4BF-4024-B67C-E36483B81073}"/>
              </a:ext>
            </a:extLst>
          </p:cNvPr>
          <p:cNvSpPr/>
          <p:nvPr/>
        </p:nvSpPr>
        <p:spPr>
          <a:xfrm>
            <a:off x="1897972" y="994299"/>
            <a:ext cx="625542" cy="2760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749F49A-F032-4012-BB78-7A8602DDC1CA}"/>
              </a:ext>
            </a:extLst>
          </p:cNvPr>
          <p:cNvSpPr txBox="1"/>
          <p:nvPr/>
        </p:nvSpPr>
        <p:spPr>
          <a:xfrm>
            <a:off x="819904" y="4158292"/>
            <a:ext cx="109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b="1" dirty="0">
                <a:solidFill>
                  <a:srgbClr val="FF0000"/>
                </a:solidFill>
              </a:rPr>
              <a:t>Initialization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621F6B-5619-4208-BED7-1359B9D660FB}"/>
              </a:ext>
            </a:extLst>
          </p:cNvPr>
          <p:cNvSpPr txBox="1"/>
          <p:nvPr/>
        </p:nvSpPr>
        <p:spPr>
          <a:xfrm>
            <a:off x="516482" y="1230227"/>
            <a:ext cx="532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50" dirty="0">
                <a:solidFill>
                  <a:srgbClr val="0070C0"/>
                </a:solidFill>
              </a:rPr>
              <a:t>input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697434B-12F5-4B86-BBAB-DF9EC45FE2AD}"/>
              </a:ext>
            </a:extLst>
          </p:cNvPr>
          <p:cNvSpPr txBox="1"/>
          <p:nvPr/>
        </p:nvSpPr>
        <p:spPr>
          <a:xfrm>
            <a:off x="507133" y="3563482"/>
            <a:ext cx="625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50" dirty="0">
                <a:solidFill>
                  <a:srgbClr val="0070C0"/>
                </a:solidFill>
              </a:rPr>
              <a:t>output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BF0430A-8A76-45F3-B952-D6A0E746F0A2}"/>
              </a:ext>
            </a:extLst>
          </p:cNvPr>
          <p:cNvCxnSpPr>
            <a:cxnSpLocks/>
          </p:cNvCxnSpPr>
          <p:nvPr/>
        </p:nvCxnSpPr>
        <p:spPr>
          <a:xfrm flipV="1">
            <a:off x="2904478" y="3817399"/>
            <a:ext cx="10358" cy="479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C7A97C5-C3E5-40C0-A0D7-7B370632B79C}"/>
              </a:ext>
            </a:extLst>
          </p:cNvPr>
          <p:cNvSpPr txBox="1"/>
          <p:nvPr/>
        </p:nvSpPr>
        <p:spPr>
          <a:xfrm>
            <a:off x="2456521" y="4282581"/>
            <a:ext cx="768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b="1" dirty="0">
                <a:solidFill>
                  <a:srgbClr val="FF0000"/>
                </a:solidFill>
              </a:rPr>
              <a:t>Start to transmit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1E62659-2145-41F0-B83B-DB13F999D428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69214" y="3730346"/>
            <a:ext cx="501313" cy="427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1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yuhang tian</dc:creator>
  <cp:lastModifiedBy>yuhang tian</cp:lastModifiedBy>
  <cp:revision>5</cp:revision>
  <dcterms:created xsi:type="dcterms:W3CDTF">2018-11-23T06:43:35Z</dcterms:created>
  <dcterms:modified xsi:type="dcterms:W3CDTF">2018-11-23T08:07:22Z</dcterms:modified>
</cp:coreProperties>
</file>