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58BE7-04FB-4E38-AAF3-C873B2C33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AF0CC7-A756-4C40-88BD-4D62324D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5F12E-B0C4-4BE2-80C9-65AA3623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7C41-0263-43AB-98B6-9B6186D8BD85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2FD28-5467-423E-B0A3-9C0488E1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03218-FC17-405C-A158-8D88F0AD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4AB2-6171-4F1A-8150-B1172657B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9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93B53-B59F-40B9-AF00-1FDD81DF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29AED6-566C-49DB-B61B-941B77314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69D39-D8E3-4CC2-9617-D8DA7038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7C41-0263-43AB-98B6-9B6186D8BD85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59A11-766F-422E-99F9-EE00EA91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EFA3D-9101-472E-BD68-91ABC36C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4AB2-6171-4F1A-8150-B1172657B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1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33FD5E-E608-4B1B-BEA0-7FB7A048B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4D7C6F-7CE3-46C6-9C13-5926A7DB8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F4FF8-C6D6-4A96-8B09-FAC5341A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7C41-0263-43AB-98B6-9B6186D8BD85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9A72E-A4EB-44C1-A0EC-F6385854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FE1DD-BB67-4653-B564-567254CC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4AB2-6171-4F1A-8150-B1172657B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4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8D442-03DF-4A12-87E6-74429872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B1CBF-70F1-4801-9F52-3A347439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84AC1-AD00-4E25-983F-F2F2F6AC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7C41-0263-43AB-98B6-9B6186D8BD85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90D35-9317-48C3-8BE6-833A7002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3E4AA-13FB-4598-B321-AF5E095C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4AB2-6171-4F1A-8150-B1172657B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0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3F25E-4642-4C12-81B3-8F276EF6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FD2D1-2D53-4E35-AB57-539A08AEF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07899-0173-4232-9E82-BC7AC0A5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7C41-0263-43AB-98B6-9B6186D8BD85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150FB-7F88-4BA3-8B73-E0CB2257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5B43A-F125-4F23-9B5C-59355DEF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4AB2-6171-4F1A-8150-B1172657B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2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42878-D5E6-4171-BEBF-D92FAB1E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B9632-C65A-4FA3-BD04-CAB2079CD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3B0CF-3F78-44C7-BBAB-3E3000A96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134FAF-2AF6-4D71-A7C8-C8E2B318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7C41-0263-43AB-98B6-9B6186D8BD85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37A372-40B3-4972-9AC4-98B16017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2F2FE-E470-4459-99C1-0BF9BA99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4AB2-6171-4F1A-8150-B1172657B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72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76B60-D8BC-414C-9C6A-B83A3093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ED89A-83EB-49AB-BBA6-67A66684C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5EFAD-8689-4306-89C7-FDC4A50E5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8D94D5-8221-4E10-8120-639F021AC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48E261-57EC-4917-A358-089093359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D15BCB-5798-4669-BECB-7E193960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7C41-0263-43AB-98B6-9B6186D8BD85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EFCFEC-7EDB-4E82-BCF4-815DCE8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15FCED-FFA8-4893-AAD7-5EAE1340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4AB2-6171-4F1A-8150-B1172657B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36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A7B95-F3FC-40D4-BBD1-ABC79B19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CD4FC5-B6BC-45F9-AB77-AD5B0CEA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7C41-0263-43AB-98B6-9B6186D8BD85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8697BD-414F-4071-AFDB-F563E229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AE5848-7639-44F3-A6D9-31B4D5CB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4AB2-6171-4F1A-8150-B1172657B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65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D61548-A580-4870-B14B-BEB0961A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7C41-0263-43AB-98B6-9B6186D8BD85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054C29-0B44-4517-BDDC-F52BDEFB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9C70EE-E3E5-4D41-8DAC-12FC3A31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4AB2-6171-4F1A-8150-B1172657B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06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61251-FBCA-4F47-9EC6-F2879F67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4F086-1009-4B62-910B-2BF790ADC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351225-5C92-42F0-A491-D54EA0207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AB2C1C-5FD8-471A-A4BB-B6278EF6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7C41-0263-43AB-98B6-9B6186D8BD85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801AB7-7313-47FF-A5B5-000953F1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09E80-C3A5-40C5-999C-08463D0D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4AB2-6171-4F1A-8150-B1172657B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5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F7AB5-BF40-4A0F-B3B9-B3686765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5CF249-2481-4EC1-9F0A-607333E6F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AD3BD5-29AF-48CF-BE1C-12FC2CACB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72299E-3871-4FA2-BFF5-733C5F59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7C41-0263-43AB-98B6-9B6186D8BD85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A507D7-A1AD-4374-BB3A-EE247315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2A6A81-844E-444F-9AC5-BC9DA329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4AB2-6171-4F1A-8150-B1172657B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03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17B72E-9502-4684-9DE7-5AFDB47B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7043D-4FF6-432B-8B56-F53187F60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D88FC-3361-46EF-8E04-241D02C5C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7C41-0263-43AB-98B6-9B6186D8BD85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C6CE2-FA4A-4C55-816A-E6D6F2237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B4D23F-2E88-4F7C-8210-F1168A83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54AB2-6171-4F1A-8150-B1172657B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78B520-54E9-40B5-94AE-0E5553F1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909"/>
            <a:ext cx="12192000" cy="24710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87ED59-389C-4351-ACF3-225F6EAEE2CD}"/>
              </a:ext>
            </a:extLst>
          </p:cNvPr>
          <p:cNvSpPr txBox="1"/>
          <p:nvPr/>
        </p:nvSpPr>
        <p:spPr>
          <a:xfrm>
            <a:off x="1748901" y="3778529"/>
            <a:ext cx="307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FF0000"/>
                </a:solidFill>
              </a:rPr>
              <a:t>0    1    0   1   0    1   0    1   </a:t>
            </a:r>
            <a:r>
              <a:rPr lang="en-GB" altLang="zh-CN" dirty="0"/>
              <a:t>       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14470F-1B33-45C8-AA7D-62F30E384AE1}"/>
              </a:ext>
            </a:extLst>
          </p:cNvPr>
          <p:cNvSpPr txBox="1"/>
          <p:nvPr/>
        </p:nvSpPr>
        <p:spPr>
          <a:xfrm>
            <a:off x="7130249" y="3778529"/>
            <a:ext cx="307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FF0000"/>
                </a:solidFill>
              </a:rPr>
              <a:t>1    0   1    0   1    0   1    0   </a:t>
            </a:r>
            <a:r>
              <a:rPr lang="en-GB" altLang="zh-CN" dirty="0"/>
              <a:t>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18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yuhang tian</dc:creator>
  <cp:lastModifiedBy>yuhang tian</cp:lastModifiedBy>
  <cp:revision>3</cp:revision>
  <dcterms:created xsi:type="dcterms:W3CDTF">2018-11-23T08:16:17Z</dcterms:created>
  <dcterms:modified xsi:type="dcterms:W3CDTF">2018-11-23T08:36:25Z</dcterms:modified>
</cp:coreProperties>
</file>