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8B681-897A-43E1-8F15-705DF1181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44C08A-B86B-4256-81D1-A20FDB2F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EDEF1-E198-4129-A5E2-806180A3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109-616F-4B22-80E7-E1D03997E13D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68226-C2C1-4A18-9AE4-AFB797C0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5130A-8B54-4FE6-BDFC-8C4B2F04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3ECF-53A7-42B1-8175-02ABAA552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7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4C1D8-8965-4CBC-BC75-F2767C21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055E3E-2686-4B3C-B3B6-35241F33C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B5D2A-8311-4386-97CE-768C7940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109-616F-4B22-80E7-E1D03997E13D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81352-F977-4BCF-B5EB-624BCED6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8B9B4-5BD9-4B01-903A-67EE7FA1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3ECF-53A7-42B1-8175-02ABAA552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7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8AAC1A-D13A-4ADD-9E1D-7CE2D1EA2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2910D6-265F-490C-B303-31CD7F75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E1AF7-E45A-4B04-95CC-B5C6F7EC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109-616F-4B22-80E7-E1D03997E13D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C7925-DD69-44DA-9FF9-7E044FC8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2C4F3-C03B-40AA-8787-7F2A1109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3ECF-53A7-42B1-8175-02ABAA552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4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D9AD4-C7FB-4943-B67E-2F9C8A33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95330-6E49-4FAF-BD4E-44B4436A1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98132-EF4B-4352-AAA8-607C6FF4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109-616F-4B22-80E7-E1D03997E13D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A05DF-A72B-4A8D-BEC7-8A674219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086FB-27E7-45F2-8E78-48E2102C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3ECF-53A7-42B1-8175-02ABAA552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8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7C496-D581-4F93-8FFB-72CD963B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ACF3D1-64CC-437B-B1A4-EC3359888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C4EE1-F47D-4978-984C-0D1D2932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109-616F-4B22-80E7-E1D03997E13D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331F9-F27A-443A-8849-6E0C5ED6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525EA-8D2D-4073-8124-6C53593C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3ECF-53A7-42B1-8175-02ABAA552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1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1BCAF-F1B6-4204-92BD-455E939E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CCC9E-5453-438C-802E-0BDA23E99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692C8A-0FFA-4B67-9F7C-9EF869ACC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F8CB68-B683-477D-8AD0-E57CBD85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109-616F-4B22-80E7-E1D03997E13D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2C92DF-127E-41EF-BACF-53964436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1547CE-9F19-480F-8B97-76A5A201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3ECF-53A7-42B1-8175-02ABAA552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C6B8D-09F4-407A-9C8B-2950972F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FBF85A-5E73-4ECB-A90F-31441D8F9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D1FEFA-7A28-4F2D-8966-77D3F9E6C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001CBD-0138-40FA-8385-D1C703C3B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4C985-CD80-4487-94D9-E021941EC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2B5E85-8E5C-41F4-A633-32B04188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109-616F-4B22-80E7-E1D03997E13D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D9D977-D373-450F-831B-B64DB4A7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6A12C6-1E48-43A2-81A5-D3E4757F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3ECF-53A7-42B1-8175-02ABAA552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6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EF713-B33E-4A6A-88AF-E4378B39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B9B208-BD08-4212-8DB0-A7307480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109-616F-4B22-80E7-E1D03997E13D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CA64D0-B589-47C6-8BB6-5DA742F0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62AAE9-118C-4274-8C95-B133FC67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3ECF-53A7-42B1-8175-02ABAA552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93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42B172-1756-4687-B6F1-BF78E14B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109-616F-4B22-80E7-E1D03997E13D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CFA6F3-4F7B-4577-AF8E-A472C516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D40A8-ED0B-4BD8-93B9-44CE0EEB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3ECF-53A7-42B1-8175-02ABAA552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2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B83B8-9036-470A-8054-A2DB9267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03A72-53E2-4D24-BADF-ECBBFCC90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4454D-48BA-4AEF-B690-D368F472A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0B84EF-78D0-4FCD-B3FB-D819F872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109-616F-4B22-80E7-E1D03997E13D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7DE19-D39E-42C7-84A4-988A9B20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37D080-ECAB-443A-9D9E-F17969DB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3ECF-53A7-42B1-8175-02ABAA552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83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6152C-E42B-42ED-9561-4A9C6F5A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58D70F-01BD-4590-97E9-186B1F2D0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15000C-FC07-4672-957F-488436FA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F3EB6F-505A-4A18-9165-6EE56796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109-616F-4B22-80E7-E1D03997E13D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ED65D-C329-4F5D-B9C3-63563291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1A71C-477E-44B1-B05D-6F0D2C95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3ECF-53A7-42B1-8175-02ABAA552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12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EBF1B3-0890-48A8-8DB8-78C06394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5E36D-B271-4F36-944D-D3D377AD1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8EA56-58B0-4409-895E-5903A2DE2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C109-616F-4B22-80E7-E1D03997E13D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A6778-ECCD-4AE1-8473-F28A59D7B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7D1E0-7FA2-4A71-9EE5-BE0934A31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E3ECF-53A7-42B1-8175-02ABAA552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5F0D51E-93F2-4546-A90D-EC34560A8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417"/>
            <a:ext cx="12192000" cy="49820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A93C2A9-2AB9-4723-B2F6-444BC77C0D03}"/>
              </a:ext>
            </a:extLst>
          </p:cNvPr>
          <p:cNvSpPr txBox="1"/>
          <p:nvPr/>
        </p:nvSpPr>
        <p:spPr>
          <a:xfrm>
            <a:off x="2166151" y="1633493"/>
            <a:ext cx="9960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>
                <a:solidFill>
                  <a:srgbClr val="FF0000"/>
                </a:solidFill>
              </a:rPr>
              <a:t>       0       1     0       1      0      1      0      1                                                                      1      0      1      0      1      0      1      0           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5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yuhang tian</dc:creator>
  <cp:lastModifiedBy>yuhang tian</cp:lastModifiedBy>
  <cp:revision>1</cp:revision>
  <dcterms:created xsi:type="dcterms:W3CDTF">2018-11-23T09:00:03Z</dcterms:created>
  <dcterms:modified xsi:type="dcterms:W3CDTF">2018-11-23T09:00:08Z</dcterms:modified>
</cp:coreProperties>
</file>