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4993-A6A6-429F-9B2D-1CD51878E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CBFA9-DDC6-4D06-ABE4-625A65160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92A78-4FD2-4D23-B3D7-6FED00E8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D1124-0E34-49BB-88D3-075A3B4E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AC800-215C-47C6-9C65-4DA7037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5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05A4-6A21-4F7F-BE00-7BD449CC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0774B-39FF-486C-B75E-6F7398614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437AF-22BE-4971-9114-5333A980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BF82A-9F6C-4E6D-9426-2E1E26D6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74B9-4154-4C82-BDE2-63882995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8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21B87-6BA7-45F0-A5E5-76503358E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1970F-D35C-4A85-94B0-F7DF54FC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09C3E-74BF-4584-9D3D-A8F0D3CD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9489B-F7B2-4150-9FDA-54079B0C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C4B22-6EEC-4A41-9D25-F67AC8D8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D1CA-AE0E-4CA1-BDFD-E91ED736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42DE-5DE3-42D1-84AE-61DDC3BB4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C9D58-4EE3-42AE-A7B7-CB13041E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613CB-F706-4856-8729-D000F913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C51DC-BA65-431D-B393-FEE72C99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9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4EE18-CEDF-4139-9DCF-8F5E530D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137B8-1C74-4C07-8E5A-C848D5AE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7691D-E91C-4386-B72D-27F28932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80992-095B-4422-B728-0D353F6A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C7015-7F7E-4446-A528-22D780D4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7EEE9-2214-4015-AD14-205324CF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E7048-3081-446F-9C87-ABE3F6F4A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CBA3FC-5B34-4E03-AAD7-720E0DA8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B1801-0A5E-4548-B557-626A94AB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3DA88-50B6-4D5F-BDA9-554DBA01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1BB6C-6545-42DC-B8EF-7FFE8F91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4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1CCA5-D3FA-41CE-B13E-D00672F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D1A50-82CE-457E-913E-706CC525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F5AE0-FE9A-4181-8568-EB2B66BD8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65F55B-964F-408E-AF1A-16ACE2FB2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C7019A-4F9D-4E49-9D1F-711CA350A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203819-B227-439E-A18B-E6DFFDE3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1B4CD-9FEC-4F07-A2FE-05088421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437668-67D2-4159-BD0D-E398BF23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345-E9B5-4DDC-884A-D8EBDD6A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EE5367-7BB8-41F0-900D-18F97D3F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C151C4-4E89-4C93-BC65-BF6FC914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2F64C-EA51-4392-BC33-BF0FFDE2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24B8F-CE0C-471F-BF00-A69043B4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39227-26D6-4EE9-892A-BC808D71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442B0-2524-488B-A256-C670BE11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C369B-A8E7-4278-A6DC-6E3993DD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674C6-99C1-4E92-8295-D4221010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D99A0-0C0F-47B3-9C08-644200567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A9280-C985-49BC-B215-95227B42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226DA-730E-45E4-A50D-77E4D0F4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D890E-E51F-41CC-BB7C-2325C445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14D8C-6A0E-43A6-83FC-733454C9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C56BF-A735-48CC-BE4D-F7F77BC23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BCAEF-F44D-4758-8105-C036DA24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151F5-3F86-48F4-AF46-93E9C93E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D6C17-AB88-42DF-9931-3DD5AEB6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F5A0C-EE7C-4DF0-B926-4CF2046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5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4BA320-E76F-4D26-AAD9-145FAD65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356CB-D3A6-492C-9E19-95E10AB7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54FA3-7195-403F-831C-72A7AD887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E45F-C10E-4DA2-86AD-8ED532DAF82A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766D6-A004-4A59-A197-C98E0D048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DBAC3-A4E4-4337-8ED3-7F0879243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0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769DB0-AE32-4BAC-A14A-8C567EBBF075}"/>
              </a:ext>
            </a:extLst>
          </p:cNvPr>
          <p:cNvSpPr/>
          <p:nvPr/>
        </p:nvSpPr>
        <p:spPr>
          <a:xfrm>
            <a:off x="2851644" y="-6356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57DF90-7440-4283-9A0F-D432AF9AC308}"/>
              </a:ext>
            </a:extLst>
          </p:cNvPr>
          <p:cNvSpPr/>
          <p:nvPr/>
        </p:nvSpPr>
        <p:spPr>
          <a:xfrm>
            <a:off x="5304692" y="-6357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FA6923E-77C1-4109-9980-8D17C1380603}"/>
              </a:ext>
            </a:extLst>
          </p:cNvPr>
          <p:cNvSpPr/>
          <p:nvPr/>
        </p:nvSpPr>
        <p:spPr>
          <a:xfrm>
            <a:off x="7945306" y="-2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906F6E-83FC-4409-ACA9-B70751C13EC3}"/>
              </a:ext>
            </a:extLst>
          </p:cNvPr>
          <p:cNvSpPr/>
          <p:nvPr/>
        </p:nvSpPr>
        <p:spPr>
          <a:xfrm>
            <a:off x="10464307" y="0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90F2BA5-ACD3-4750-BD6B-DCA305330574}"/>
                  </a:ext>
                </a:extLst>
              </p:cNvPr>
              <p:cNvSpPr/>
              <p:nvPr/>
            </p:nvSpPr>
            <p:spPr>
              <a:xfrm>
                <a:off x="457219" y="975"/>
                <a:ext cx="1582615" cy="6447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90F2BA5-ACD3-4750-BD6B-DCA305330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9" y="975"/>
                <a:ext cx="1582615" cy="64476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7FB10CD4-F7C8-4B25-B3D4-CEDDE53895C9}"/>
              </a:ext>
            </a:extLst>
          </p:cNvPr>
          <p:cNvSpPr/>
          <p:nvPr/>
        </p:nvSpPr>
        <p:spPr>
          <a:xfrm>
            <a:off x="3150577" y="1998785"/>
            <a:ext cx="973016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4F114AA-F1D1-4A1A-821C-932AC6B68E78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405798" y="488472"/>
            <a:ext cx="1581642" cy="1896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92728A4-11D6-4897-9AB2-F75D93D2A69B}"/>
                  </a:ext>
                </a:extLst>
              </p:cNvPr>
              <p:cNvSpPr/>
              <p:nvPr/>
            </p:nvSpPr>
            <p:spPr>
              <a:xfrm>
                <a:off x="8" y="2684586"/>
                <a:ext cx="2602522" cy="9144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92728A4-11D6-4897-9AB2-F75D93D2A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" y="2684586"/>
                <a:ext cx="2602522" cy="9144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F7CF3B0-EE6D-4818-B973-01678DB4044B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rot="5400000" flipH="1" flipV="1">
            <a:off x="2111623" y="1645632"/>
            <a:ext cx="228600" cy="18493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32E135-FFEF-4CFD-9FB4-C2266020E1AA}"/>
                  </a:ext>
                </a:extLst>
              </p:cNvPr>
              <p:cNvSpPr/>
              <p:nvPr/>
            </p:nvSpPr>
            <p:spPr>
              <a:xfrm>
                <a:off x="5090753" y="1441940"/>
                <a:ext cx="2022218" cy="20280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)⊕(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32E135-FFEF-4CFD-9FB4-C2266020E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753" y="1441940"/>
                <a:ext cx="2022218" cy="2028092"/>
              </a:xfrm>
              <a:prstGeom prst="rect">
                <a:avLst/>
              </a:prstGeom>
              <a:blipFill>
                <a:blip r:embed="rId4"/>
                <a:stretch>
                  <a:fillRect l="-599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94C4EB4-D549-49C3-BCAA-80761AF6C39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353289" y="386860"/>
            <a:ext cx="1125419" cy="164123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8585EEA-64E4-48CD-B889-7A7E7678095C}"/>
              </a:ext>
            </a:extLst>
          </p:cNvPr>
          <p:cNvCxnSpPr>
            <a:cxnSpLocks/>
            <a:stCxn id="8" idx="2"/>
            <a:endCxn id="24" idx="3"/>
          </p:cNvCxnSpPr>
          <p:nvPr/>
        </p:nvCxnSpPr>
        <p:spPr>
          <a:xfrm rot="5400000">
            <a:off x="8278685" y="-520945"/>
            <a:ext cx="1811217" cy="41426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05A3FE1-ABF1-4863-90AE-4CCCB232D3BF}"/>
                  </a:ext>
                </a:extLst>
              </p:cNvPr>
              <p:cNvSpPr/>
              <p:nvPr/>
            </p:nvSpPr>
            <p:spPr>
              <a:xfrm>
                <a:off x="2474058" y="3768483"/>
                <a:ext cx="2326054" cy="3526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dirty="0" err="1"/>
                  <a:t>yclicLeftRotate</a:t>
                </a:r>
                <a:r>
                  <a:rPr lang="en-US" altLang="zh-CN" dirty="0"/>
                  <a:t>(X,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05A3FE1-ABF1-4863-90AE-4CCCB232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58" y="3768483"/>
                <a:ext cx="2326054" cy="352663"/>
              </a:xfrm>
              <a:prstGeom prst="roundRect">
                <a:avLst/>
              </a:prstGeom>
              <a:blipFill>
                <a:blip r:embed="rId5"/>
                <a:stretch>
                  <a:fillRect l="-783" t="-8333" r="-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280E3E2-F287-401A-A112-CA3B24C6B3E7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flipH="1">
            <a:off x="4123593" y="2455986"/>
            <a:ext cx="9671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F25DE74-3B8B-4F9C-B04C-2C6C493958C0}"/>
              </a:ext>
            </a:extLst>
          </p:cNvPr>
          <p:cNvCxnSpPr>
            <a:stCxn id="10" idx="2"/>
            <a:endCxn id="59" idx="0"/>
          </p:cNvCxnSpPr>
          <p:nvPr/>
        </p:nvCxnSpPr>
        <p:spPr>
          <a:xfrm>
            <a:off x="3637085" y="2913186"/>
            <a:ext cx="0" cy="8552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3DE219A5-7283-44FF-87D1-28A68B9F8F1A}"/>
              </a:ext>
            </a:extLst>
          </p:cNvPr>
          <p:cNvSpPr/>
          <p:nvPr/>
        </p:nvSpPr>
        <p:spPr>
          <a:xfrm>
            <a:off x="3153511" y="4495803"/>
            <a:ext cx="973016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3EE2BA-08D3-4B29-9D9D-5E453E301EAD}"/>
              </a:ext>
            </a:extLst>
          </p:cNvPr>
          <p:cNvCxnSpPr>
            <a:stCxn id="59" idx="2"/>
            <a:endCxn id="92" idx="0"/>
          </p:cNvCxnSpPr>
          <p:nvPr/>
        </p:nvCxnSpPr>
        <p:spPr>
          <a:xfrm>
            <a:off x="3637085" y="4121146"/>
            <a:ext cx="2934" cy="374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23B782E5-61AA-43A2-8F98-656F86A0E31F}"/>
              </a:ext>
            </a:extLst>
          </p:cNvPr>
          <p:cNvSpPr/>
          <p:nvPr/>
        </p:nvSpPr>
        <p:spPr>
          <a:xfrm>
            <a:off x="2860442" y="6212257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A’</a:t>
            </a:r>
            <a:endParaRPr lang="zh-CN" altLang="en-US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DB2DDDAF-B20C-4D5F-B881-CEE44A6EDA0D}"/>
              </a:ext>
            </a:extLst>
          </p:cNvPr>
          <p:cNvSpPr/>
          <p:nvPr/>
        </p:nvSpPr>
        <p:spPr>
          <a:xfrm>
            <a:off x="5316421" y="6213231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B’</a:t>
            </a:r>
            <a:endParaRPr lang="zh-CN" altLang="en-US" dirty="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ADDA3AB7-A4BB-4B00-B04E-C2653C5D346D}"/>
              </a:ext>
            </a:extLst>
          </p:cNvPr>
          <p:cNvSpPr/>
          <p:nvPr/>
        </p:nvSpPr>
        <p:spPr>
          <a:xfrm>
            <a:off x="7962904" y="6213232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C’</a:t>
            </a:r>
            <a:endParaRPr lang="zh-CN" altLang="en-US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AFC12F57-A79B-4BBF-AAA5-6DBFE03514E5}"/>
              </a:ext>
            </a:extLst>
          </p:cNvPr>
          <p:cNvSpPr/>
          <p:nvPr/>
        </p:nvSpPr>
        <p:spPr>
          <a:xfrm>
            <a:off x="10609385" y="6213235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D’</a:t>
            </a:r>
            <a:endParaRPr lang="zh-CN" altLang="en-US" dirty="0"/>
          </a:p>
        </p:txBody>
      </p: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2EB8D369-403E-452F-9EA8-008848DBF826}"/>
              </a:ext>
            </a:extLst>
          </p:cNvPr>
          <p:cNvCxnSpPr>
            <a:cxnSpLocks/>
            <a:stCxn id="8" idx="2"/>
            <a:endCxn id="109" idx="0"/>
          </p:cNvCxnSpPr>
          <p:nvPr/>
        </p:nvCxnSpPr>
        <p:spPr>
          <a:xfrm rot="5400000">
            <a:off x="4669939" y="-373419"/>
            <a:ext cx="5567488" cy="7603865"/>
          </a:xfrm>
          <a:prstGeom prst="curvedConnector3">
            <a:avLst>
              <a:gd name="adj1" fmla="val 7679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15310798-18EA-4756-AB62-FF163A1E4D0B}"/>
              </a:ext>
            </a:extLst>
          </p:cNvPr>
          <p:cNvCxnSpPr>
            <a:stCxn id="7" idx="3"/>
            <a:endCxn id="112" idx="0"/>
          </p:cNvCxnSpPr>
          <p:nvPr/>
        </p:nvCxnSpPr>
        <p:spPr>
          <a:xfrm>
            <a:off x="9527921" y="322383"/>
            <a:ext cx="1872772" cy="58908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33E93F64-C4ED-450D-A82D-CD56B62C6459}"/>
              </a:ext>
            </a:extLst>
          </p:cNvPr>
          <p:cNvCxnSpPr>
            <a:stCxn id="6" idx="3"/>
            <a:endCxn id="111" idx="0"/>
          </p:cNvCxnSpPr>
          <p:nvPr/>
        </p:nvCxnSpPr>
        <p:spPr>
          <a:xfrm>
            <a:off x="6887307" y="316028"/>
            <a:ext cx="1866905" cy="58972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1BFCF6C8-8F1D-48F2-8694-8226135F903C}"/>
              </a:ext>
            </a:extLst>
          </p:cNvPr>
          <p:cNvCxnSpPr>
            <a:stCxn id="92" idx="2"/>
            <a:endCxn id="110" idx="0"/>
          </p:cNvCxnSpPr>
          <p:nvPr/>
        </p:nvCxnSpPr>
        <p:spPr>
          <a:xfrm rot="16200000" flipH="1">
            <a:off x="4472361" y="4577862"/>
            <a:ext cx="803027" cy="24677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E5D799A0-EEE1-4C8A-B3F3-CB215014A2AE}"/>
              </a:ext>
            </a:extLst>
          </p:cNvPr>
          <p:cNvCxnSpPr>
            <a:cxnSpLocks/>
            <a:stCxn id="6" idx="1"/>
            <a:endCxn id="92" idx="3"/>
          </p:cNvCxnSpPr>
          <p:nvPr/>
        </p:nvCxnSpPr>
        <p:spPr>
          <a:xfrm rot="10800000" flipV="1">
            <a:off x="4126528" y="316028"/>
            <a:ext cx="1178165" cy="4636976"/>
          </a:xfrm>
          <a:prstGeom prst="bentConnector3">
            <a:avLst>
              <a:gd name="adj1" fmla="val 32980"/>
            </a:avLst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9B93A71A-F298-4655-8172-CE22FA3A8749}"/>
              </a:ext>
            </a:extLst>
          </p:cNvPr>
          <p:cNvCxnSpPr>
            <a:stCxn id="6" idx="2"/>
            <a:endCxn id="24" idx="0"/>
          </p:cNvCxnSpPr>
          <p:nvPr/>
        </p:nvCxnSpPr>
        <p:spPr>
          <a:xfrm>
            <a:off x="6096000" y="638412"/>
            <a:ext cx="5862" cy="8035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B8740EC-76B5-441F-BEA6-7A05FF1C991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3637085" y="638413"/>
            <a:ext cx="5867" cy="1360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9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EC1307-E87C-4D37-88D3-DD18465EA4AC}"/>
              </a:ext>
            </a:extLst>
          </p:cNvPr>
          <p:cNvSpPr/>
          <p:nvPr/>
        </p:nvSpPr>
        <p:spPr>
          <a:xfrm>
            <a:off x="0" y="3059723"/>
            <a:ext cx="1957754" cy="738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 IHV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58B8A03-BF81-46FD-A045-9D0945C60C88}"/>
              </a:ext>
            </a:extLst>
          </p:cNvPr>
          <p:cNvSpPr/>
          <p:nvPr/>
        </p:nvSpPr>
        <p:spPr>
          <a:xfrm>
            <a:off x="2735179" y="962527"/>
            <a:ext cx="5950386" cy="1944378"/>
          </a:xfrm>
          <a:prstGeom prst="rightArrow">
            <a:avLst/>
          </a:prstGeom>
          <a:noFill/>
          <a:ln>
            <a:solidFill>
              <a:srgbClr val="4472C4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262001A-C35C-480B-BF48-3CDCCA659F02}"/>
              </a:ext>
            </a:extLst>
          </p:cNvPr>
          <p:cNvSpPr/>
          <p:nvPr/>
        </p:nvSpPr>
        <p:spPr>
          <a:xfrm>
            <a:off x="2735179" y="3951095"/>
            <a:ext cx="5950386" cy="1944378"/>
          </a:xfrm>
          <a:prstGeom prst="rightArrow">
            <a:avLst/>
          </a:prstGeom>
          <a:noFill/>
          <a:ln>
            <a:solidFill>
              <a:srgbClr val="4472C4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3D451E-C1EF-46E6-BDF6-39CDEB98E0EE}"/>
                  </a:ext>
                </a:extLst>
              </p:cNvPr>
              <p:cNvSpPr/>
              <p:nvPr/>
            </p:nvSpPr>
            <p:spPr>
              <a:xfrm>
                <a:off x="2975810" y="1026695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𝐼𝑉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3D451E-C1EF-46E6-BDF6-39CDEB98E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0" y="1026695"/>
                <a:ext cx="1852863" cy="1944378"/>
              </a:xfrm>
              <a:prstGeom prst="rect">
                <a:avLst/>
              </a:prstGeom>
              <a:blipFill>
                <a:blip r:embed="rId2"/>
                <a:stretch>
                  <a:fillRect l="-4248" r="-4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96A22A1-2801-4F44-83B6-829D05447A40}"/>
                  </a:ext>
                </a:extLst>
              </p:cNvPr>
              <p:cNvSpPr/>
              <p:nvPr/>
            </p:nvSpPr>
            <p:spPr>
              <a:xfrm>
                <a:off x="5814646" y="1026695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𝐼𝑉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𝐼𝑉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96A22A1-2801-4F44-83B6-829D05447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46" y="1026695"/>
                <a:ext cx="1852863" cy="1944378"/>
              </a:xfrm>
              <a:prstGeom prst="rect">
                <a:avLst/>
              </a:prstGeom>
              <a:blipFill>
                <a:blip r:embed="rId3"/>
                <a:stretch>
                  <a:fillRect l="-4248" r="-4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44D542-A112-48A3-8EE2-5F18AD9E2072}"/>
                  </a:ext>
                </a:extLst>
              </p:cNvPr>
              <p:cNvSpPr/>
              <p:nvPr/>
            </p:nvSpPr>
            <p:spPr>
              <a:xfrm>
                <a:off x="2975810" y="4015263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𝐼𝑉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44D542-A112-48A3-8EE2-5F18AD9E2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0" y="4015263"/>
                <a:ext cx="1852863" cy="1944378"/>
              </a:xfrm>
              <a:prstGeom prst="rect">
                <a:avLst/>
              </a:prstGeom>
              <a:blipFill>
                <a:blip r:embed="rId4"/>
                <a:stretch>
                  <a:fillRect l="-1307" r="-1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52B4F2-A327-42D4-AFFA-65C205D761F7}"/>
                  </a:ext>
                </a:extLst>
              </p:cNvPr>
              <p:cNvSpPr/>
              <p:nvPr/>
            </p:nvSpPr>
            <p:spPr>
              <a:xfrm>
                <a:off x="5814646" y="4023284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𝐼𝑉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52B4F2-A327-42D4-AFFA-65C205D76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46" y="4023284"/>
                <a:ext cx="1852863" cy="1944378"/>
              </a:xfrm>
              <a:prstGeom prst="rect">
                <a:avLst/>
              </a:prstGeom>
              <a:blipFill>
                <a:blip r:embed="rId5"/>
                <a:stretch>
                  <a:fillRect l="-2288" r="-1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580F71A-4227-4DE1-87B3-E16957F84DBB}"/>
                  </a:ext>
                </a:extLst>
              </p:cNvPr>
              <p:cNvSpPr/>
              <p:nvPr/>
            </p:nvSpPr>
            <p:spPr>
              <a:xfrm>
                <a:off x="9801726" y="3059722"/>
                <a:ext cx="2390273" cy="7385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Collision!!!</a:t>
                </a:r>
              </a:p>
              <a:p>
                <a:pPr algn="ctr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𝐼𝑉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𝐼𝑉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580F71A-4227-4DE1-87B3-E16957F84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726" y="3059722"/>
                <a:ext cx="2390273" cy="738553"/>
              </a:xfrm>
              <a:prstGeom prst="roundRect">
                <a:avLst/>
              </a:prstGeom>
              <a:blipFill>
                <a:blip r:embed="rId6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9A874E-6A57-4C0D-97E8-2E449A9178A8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flipV="1">
            <a:off x="978877" y="1998884"/>
            <a:ext cx="1996933" cy="1060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93501F1-D4AB-4A78-84E4-88568A652583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>
            <a:off x="978877" y="3798276"/>
            <a:ext cx="1996933" cy="1189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F221C5-68D8-468E-ADCB-CDFE11DF320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28673" y="1998884"/>
            <a:ext cx="9859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56C9625-F199-4239-B6D7-98A326B0BFB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828673" y="4987452"/>
            <a:ext cx="985973" cy="8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FF96950-D333-4BDD-9EDC-E12DDF18C79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7667509" y="1998884"/>
            <a:ext cx="2134217" cy="143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3607990-FAFF-49D0-99B3-390958652E3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667509" y="3428999"/>
            <a:ext cx="2134217" cy="1566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4FA3495-B089-48F7-B118-278B660AF65E}"/>
              </a:ext>
            </a:extLst>
          </p:cNvPr>
          <p:cNvSpPr txBox="1"/>
          <p:nvPr/>
        </p:nvSpPr>
        <p:spPr>
          <a:xfrm>
            <a:off x="4345269" y="35994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Differential Path 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BAECE9D-7BA0-455D-84E5-CE0DD0B4CF58}"/>
              </a:ext>
            </a:extLst>
          </p:cNvPr>
          <p:cNvSpPr txBox="1"/>
          <p:nvPr/>
        </p:nvSpPr>
        <p:spPr>
          <a:xfrm>
            <a:off x="4345269" y="623299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Differential Path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3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128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yuhang</dc:creator>
  <cp:lastModifiedBy>tian yuhang</cp:lastModifiedBy>
  <cp:revision>11</cp:revision>
  <dcterms:created xsi:type="dcterms:W3CDTF">2021-03-03T14:04:19Z</dcterms:created>
  <dcterms:modified xsi:type="dcterms:W3CDTF">2021-03-03T16:49:58Z</dcterms:modified>
</cp:coreProperties>
</file>