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4993-A6A6-429F-9B2D-1CD51878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CBFA9-DDC6-4D06-ABE4-625A6516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2A78-4FD2-4D23-B3D7-6FED00E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D1124-0E34-49BB-88D3-075A3B4E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AC800-215C-47C6-9C65-4DA7037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05A4-6A21-4F7F-BE00-7BD449C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0774B-39FF-486C-B75E-6F739861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437AF-22BE-4971-9114-5333A980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BF82A-9F6C-4E6D-9426-2E1E26D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B9-4154-4C82-BDE2-6388299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21B87-6BA7-45F0-A5E5-76503358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1970F-D35C-4A85-94B0-F7DF54FC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09C3E-74BF-4584-9D3D-A8F0D3CD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89B-F7B2-4150-9FDA-54079B0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4B22-6EEC-4A41-9D25-F67AC8D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D1CA-AE0E-4CA1-BDFD-E91ED736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42DE-5DE3-42D1-84AE-61DDC3BB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9D58-4EE3-42AE-A7B7-CB13041E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13CB-F706-4856-8729-D000F91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C51DC-BA65-431D-B393-FEE72C99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EE18-CEDF-4139-9DCF-8F5E530D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137B8-1C74-4C07-8E5A-C848D5AE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691D-E91C-4386-B72D-27F28932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0992-095B-4422-B728-0D353F6A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7015-7F7E-4446-A528-22D780D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7EEE9-2214-4015-AD14-205324C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E7048-3081-446F-9C87-ABE3F6F4A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BA3FC-5B34-4E03-AAD7-720E0DA8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B1801-0A5E-4548-B557-626A94AB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3DA88-50B6-4D5F-BDA9-554DBA0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1BB6C-6545-42DC-B8EF-7FFE8F91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CCA5-D3FA-41CE-B13E-D00672F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D1A50-82CE-457E-913E-706CC52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F5AE0-FE9A-4181-8568-EB2B66BD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65F55B-964F-408E-AF1A-16ACE2FB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7019A-4F9D-4E49-9D1F-711CA350A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03819-B227-439E-A18B-E6DFFDE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1B4CD-9FEC-4F07-A2FE-05088421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37668-67D2-4159-BD0D-E398BF23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345-E9B5-4DDC-884A-D8EBDD6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E5367-7BB8-41F0-900D-18F97D3F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151C4-4E89-4C93-BC65-BF6FC914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2F64C-EA51-4392-BC33-BF0FFDE2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24B8F-CE0C-471F-BF00-A69043B4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39227-26D6-4EE9-892A-BC808D71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442B0-2524-488B-A256-C670BE11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C369B-A8E7-4278-A6DC-6E3993D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74C6-99C1-4E92-8295-D4221010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D99A0-0C0F-47B3-9C08-64420056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A9280-C985-49BC-B215-95227B4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226DA-730E-45E4-A50D-77E4D0F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D890E-E51F-41CC-BB7C-2325C44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4D8C-6A0E-43A6-83FC-733454C9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C56BF-A735-48CC-BE4D-F7F77BC2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BCAEF-F44D-4758-8105-C036DA24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151F5-3F86-48F4-AF46-93E9C93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D6C17-AB88-42DF-9931-3DD5AEB6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F5A0C-EE7C-4DF0-B926-4CF2046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4BA320-E76F-4D26-AAD9-145FAD65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356CB-D3A6-492C-9E19-95E10AB7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4FA3-7195-403F-831C-72A7AD88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66D6-A004-4A59-A197-C98E0D048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DBAC3-A4E4-4337-8ED3-7F087924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0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769DB0-AE32-4BAC-A14A-8C567EBBF075}"/>
              </a:ext>
            </a:extLst>
          </p:cNvPr>
          <p:cNvSpPr/>
          <p:nvPr/>
        </p:nvSpPr>
        <p:spPr>
          <a:xfrm>
            <a:off x="2851644" y="-6356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57DF90-7440-4283-9A0F-D432AF9AC308}"/>
              </a:ext>
            </a:extLst>
          </p:cNvPr>
          <p:cNvSpPr/>
          <p:nvPr/>
        </p:nvSpPr>
        <p:spPr>
          <a:xfrm>
            <a:off x="5304692" y="-63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A6923E-77C1-4109-9980-8D17C1380603}"/>
              </a:ext>
            </a:extLst>
          </p:cNvPr>
          <p:cNvSpPr/>
          <p:nvPr/>
        </p:nvSpPr>
        <p:spPr>
          <a:xfrm>
            <a:off x="7945306" y="-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906F6E-83FC-4409-ACA9-B70751C13EC3}"/>
              </a:ext>
            </a:extLst>
          </p:cNvPr>
          <p:cNvSpPr/>
          <p:nvPr/>
        </p:nvSpPr>
        <p:spPr>
          <a:xfrm>
            <a:off x="10464307" y="0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/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FB10CD4-F7C8-4B25-B3D4-CEDDE53895C9}"/>
              </a:ext>
            </a:extLst>
          </p:cNvPr>
          <p:cNvSpPr/>
          <p:nvPr/>
        </p:nvSpPr>
        <p:spPr>
          <a:xfrm>
            <a:off x="3150577" y="1998785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4F114AA-F1D1-4A1A-821C-932AC6B68E78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405798" y="488472"/>
            <a:ext cx="1581642" cy="1896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/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F7CF3B0-EE6D-4818-B973-01678DB4044B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rot="5400000" flipH="1" flipV="1">
            <a:off x="2111623" y="1645632"/>
            <a:ext cx="228600" cy="18493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/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)⊕(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  <a:blipFill>
                <a:blip r:embed="rId4"/>
                <a:stretch>
                  <a:fillRect l="-599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94C4EB4-D549-49C3-BCAA-80761AF6C39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353289" y="386860"/>
            <a:ext cx="1125419" cy="16412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8585EEA-64E4-48CD-B889-7A7E7678095C}"/>
              </a:ext>
            </a:extLst>
          </p:cNvPr>
          <p:cNvCxnSpPr>
            <a:cxnSpLocks/>
            <a:stCxn id="8" idx="2"/>
            <a:endCxn id="24" idx="3"/>
          </p:cNvCxnSpPr>
          <p:nvPr/>
        </p:nvCxnSpPr>
        <p:spPr>
          <a:xfrm rot="5400000">
            <a:off x="8278685" y="-520945"/>
            <a:ext cx="1811217" cy="41426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/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dirty="0" err="1"/>
                  <a:t>yclicLeftRotate</a:t>
                </a:r>
                <a:r>
                  <a:rPr lang="en-US" altLang="zh-CN" dirty="0"/>
                  <a:t>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  <a:blipFill>
                <a:blip r:embed="rId5"/>
                <a:stretch>
                  <a:fillRect l="-783" t="-8333" r="-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280E3E2-F287-401A-A112-CA3B24C6B3E7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4123593" y="2455986"/>
            <a:ext cx="9671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F25DE74-3B8B-4F9C-B04C-2C6C493958C0}"/>
              </a:ext>
            </a:extLst>
          </p:cNvPr>
          <p:cNvCxnSpPr>
            <a:stCxn id="10" idx="2"/>
            <a:endCxn id="59" idx="0"/>
          </p:cNvCxnSpPr>
          <p:nvPr/>
        </p:nvCxnSpPr>
        <p:spPr>
          <a:xfrm>
            <a:off x="3637085" y="2913186"/>
            <a:ext cx="0" cy="855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3DE219A5-7283-44FF-87D1-28A68B9F8F1A}"/>
              </a:ext>
            </a:extLst>
          </p:cNvPr>
          <p:cNvSpPr/>
          <p:nvPr/>
        </p:nvSpPr>
        <p:spPr>
          <a:xfrm>
            <a:off x="3153511" y="4495803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3EE2BA-08D3-4B29-9D9D-5E453E301EAD}"/>
              </a:ext>
            </a:extLst>
          </p:cNvPr>
          <p:cNvCxnSpPr>
            <a:stCxn id="59" idx="2"/>
            <a:endCxn id="92" idx="0"/>
          </p:cNvCxnSpPr>
          <p:nvPr/>
        </p:nvCxnSpPr>
        <p:spPr>
          <a:xfrm>
            <a:off x="3637085" y="4121146"/>
            <a:ext cx="2934" cy="374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3B782E5-61AA-43A2-8F98-656F86A0E31F}"/>
              </a:ext>
            </a:extLst>
          </p:cNvPr>
          <p:cNvSpPr/>
          <p:nvPr/>
        </p:nvSpPr>
        <p:spPr>
          <a:xfrm>
            <a:off x="2860442" y="62122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A’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DB2DDDAF-B20C-4D5F-B881-CEE44A6EDA0D}"/>
              </a:ext>
            </a:extLst>
          </p:cNvPr>
          <p:cNvSpPr/>
          <p:nvPr/>
        </p:nvSpPr>
        <p:spPr>
          <a:xfrm>
            <a:off x="5316421" y="6213231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B’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DDA3AB7-A4BB-4B00-B04E-C2653C5D346D}"/>
              </a:ext>
            </a:extLst>
          </p:cNvPr>
          <p:cNvSpPr/>
          <p:nvPr/>
        </p:nvSpPr>
        <p:spPr>
          <a:xfrm>
            <a:off x="7962904" y="621323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C’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AFC12F57-A79B-4BBF-AAA5-6DBFE03514E5}"/>
              </a:ext>
            </a:extLst>
          </p:cNvPr>
          <p:cNvSpPr/>
          <p:nvPr/>
        </p:nvSpPr>
        <p:spPr>
          <a:xfrm>
            <a:off x="10609385" y="6213235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D’</a:t>
            </a:r>
            <a:endParaRPr lang="zh-CN" altLang="en-US" dirty="0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2EB8D369-403E-452F-9EA8-008848DBF826}"/>
              </a:ext>
            </a:extLst>
          </p:cNvPr>
          <p:cNvCxnSpPr>
            <a:cxnSpLocks/>
            <a:stCxn id="8" idx="2"/>
            <a:endCxn id="109" idx="0"/>
          </p:cNvCxnSpPr>
          <p:nvPr/>
        </p:nvCxnSpPr>
        <p:spPr>
          <a:xfrm rot="5400000">
            <a:off x="4669939" y="-373419"/>
            <a:ext cx="5567488" cy="7603865"/>
          </a:xfrm>
          <a:prstGeom prst="curvedConnector3">
            <a:avLst>
              <a:gd name="adj1" fmla="val 767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15310798-18EA-4756-AB62-FF163A1E4D0B}"/>
              </a:ext>
            </a:extLst>
          </p:cNvPr>
          <p:cNvCxnSpPr>
            <a:stCxn id="7" idx="3"/>
            <a:endCxn id="112" idx="0"/>
          </p:cNvCxnSpPr>
          <p:nvPr/>
        </p:nvCxnSpPr>
        <p:spPr>
          <a:xfrm>
            <a:off x="9527921" y="322383"/>
            <a:ext cx="1872772" cy="58908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33E93F64-C4ED-450D-A82D-CD56B62C6459}"/>
              </a:ext>
            </a:extLst>
          </p:cNvPr>
          <p:cNvCxnSpPr>
            <a:stCxn id="6" idx="3"/>
            <a:endCxn id="111" idx="0"/>
          </p:cNvCxnSpPr>
          <p:nvPr/>
        </p:nvCxnSpPr>
        <p:spPr>
          <a:xfrm>
            <a:off x="6887307" y="316028"/>
            <a:ext cx="1866905" cy="5897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1BFCF6C8-8F1D-48F2-8694-8226135F903C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 rot="16200000" flipH="1">
            <a:off x="4472361" y="4577862"/>
            <a:ext cx="803027" cy="24677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E5D799A0-EEE1-4C8A-B3F3-CB215014A2AE}"/>
              </a:ext>
            </a:extLst>
          </p:cNvPr>
          <p:cNvCxnSpPr>
            <a:cxnSpLocks/>
            <a:stCxn id="6" idx="1"/>
            <a:endCxn id="92" idx="3"/>
          </p:cNvCxnSpPr>
          <p:nvPr/>
        </p:nvCxnSpPr>
        <p:spPr>
          <a:xfrm rot="10800000" flipV="1">
            <a:off x="4126528" y="316028"/>
            <a:ext cx="1178165" cy="4636976"/>
          </a:xfrm>
          <a:prstGeom prst="bentConnector3">
            <a:avLst>
              <a:gd name="adj1" fmla="val 32980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B93A71A-F298-4655-8172-CE22FA3A8749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6096000" y="638412"/>
            <a:ext cx="5862" cy="8035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B8740EC-76B5-441F-BEA6-7A05FF1C991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637085" y="638413"/>
            <a:ext cx="5867" cy="1360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9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yuhang</dc:creator>
  <cp:lastModifiedBy>tian yuhang</cp:lastModifiedBy>
  <cp:revision>8</cp:revision>
  <dcterms:created xsi:type="dcterms:W3CDTF">2021-03-03T14:04:19Z</dcterms:created>
  <dcterms:modified xsi:type="dcterms:W3CDTF">2021-03-03T16:12:31Z</dcterms:modified>
</cp:coreProperties>
</file>