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ed2cfaea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ed2cfaea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ed2cfaea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ed2cfaea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ed2cfae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ed2cfae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ed2cfae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ed2cfae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ed2cfae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ed2cfae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d2cfaea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d2cfaea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d2cfaea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d2cfaea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ed2cfaea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ed2cfaea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ed2cfaea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ed2cfaea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ed2cfae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ed2cfae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ed2cfae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ed2cfae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Started at a new company 6 years ago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First project as API only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End to end tests?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ed2cfaea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ed2cfaea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983b29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1983b29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1983b2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1983b2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983b29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1983b29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ed2cfaea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ed2cfaea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ed2cfaea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ed2cfaea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ed2cfaea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ed2cfaea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ed2cfaea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ed2cfaea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ed2cfaea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ed2cfaea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ed2cfae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ed2cfae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ed2cfaea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ed2cfaea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ed2cfaea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ed2cfaea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ed2cfaea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ed2cfaea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ed2cfaea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ed2cfaea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d2cfaea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d2cfaea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ed2cfaea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ed2cfaea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ed2cfaea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ed2cfaea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ed2cfaea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ed2cfaea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ed2cfaea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ed2cfaea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ed2cfaea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ed2cfaea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ed2cfaea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ed2cfaea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ed2cfae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ed2cfae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ed2cfaea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ed2cfaea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1983b29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1983b29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ed2cfaea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ed2cfaea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ed2cfaea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ed2cfaea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ed2cfaea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ed2cfaea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ed2cfaea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ed2cfaea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ed2cfaea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ed2cfaea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ed2cfaea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ed2cfae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d2cfae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d2cfae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d2cfaea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ed2cfaea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ed2cfaea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ed2cfaea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hpc.social/@timobakx" TargetMode="External"/><Relationship Id="rId4" Type="http://schemas.openxmlformats.org/officeDocument/2006/relationships/hyperlink" Target="https://twitter.com/TimoBakx" TargetMode="External"/><Relationship Id="rId5" Type="http://schemas.openxmlformats.org/officeDocument/2006/relationships/hyperlink" Target="https://github.com/TimoBakx" TargetMode="External"/><Relationship Id="rId6" Type="http://schemas.openxmlformats.org/officeDocument/2006/relationships/hyperlink" Target="https://github.com/TimoBakx/behat-demo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your own API with Behat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test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Deleting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As a user, I can delete my task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task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owned by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am logged in as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When I send a DELETE request to "/tasks/123"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Then the response status code should be 204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task "123" should not exist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test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Deleting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As a user, I can delete my task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Given there is a user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there is a task "123" owned by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I am logged in as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send a DELETE request to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"/tasks/123"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Then the response status code should be 204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task "123" should not exist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test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Deleting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As a user, I can delete my task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Given there is a user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there is a task "123" owned by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I am logged in as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When I send a DELETE request to "/tasks/123"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response status code should be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should not exist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Contexts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Context is a PHP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That provides executable code for your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Matching functions and Gherkin steps using regex or simpler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use Symfony, these can be autowired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new context - PHP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App\Tests\Behat;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Behat\Behat\Context\Context;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UserContext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new context - Config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behat.yml and/or behat.yml.dist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suites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contexts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- App\Tests\Behat\UserContext</a:t>
            </a:r>
            <a:endParaRPr sz="16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Gherkin to Context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60950" y="1908700"/>
            <a:ext cx="8222100" cy="44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471900" y="2530925"/>
            <a:ext cx="8222100" cy="2349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 @Given there is a user :email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thereIsAUser(string $email): void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...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Gherkin to Context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60950" y="1908700"/>
            <a:ext cx="8222100" cy="44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71900" y="2530925"/>
            <a:ext cx="8222100" cy="2349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 @Given there is a user </a:t>
            </a: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:email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thereIsAUser(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$email</a:t>
            </a: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): void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...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Gherkin to Context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460950" y="1908700"/>
            <a:ext cx="8222100" cy="44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71900" y="2530925"/>
            <a:ext cx="8222100" cy="2349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 @Given /^there is a user "([^"]*)"$/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thereIsAUser(string $email): void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...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Gherkin to Context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460950" y="1908700"/>
            <a:ext cx="8222100" cy="44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71900" y="2530925"/>
            <a:ext cx="8222100" cy="2349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 @Given /^there is a user "</a:t>
            </a:r>
            <a:r>
              <a:rPr lang="en-GB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([^"]*)</a:t>
            </a: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"$/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thereIsAUser(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$email</a:t>
            </a: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): void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...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bit of history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6 years ago...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open source contexts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behat.yml and/or behat.yml.dist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suites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contexts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- behatch:context:json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- behatch:context:rest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behatch:context:rest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When I send a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request to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"/tasks"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When I send a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request to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"/tasks/123"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When I send a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request to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"/tasks"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with body:</a:t>
            </a:r>
            <a:b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b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b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"title": "A task I need to do",</a:t>
            </a:r>
            <a:b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"dueDate": null</a:t>
            </a:r>
            <a:b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behatch:context:mink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response status code should be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response status code should be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404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behatch:context:json</a:t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response should be in JSON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JSON node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"hydra:member"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should have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JSON node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should be equal to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"Updated task"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Then the JSON should be valid according to the schema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"features/schemas/task.json"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 code before or after each: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Suite (entire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(test file)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(test)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(line within a test)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Hooks - Example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 @BeforeScenario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setGeneralHeaders():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Set general headers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Hooks - Example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 @BeforeScenario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gatherContexts(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BeforeScenarioScope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$scope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Gather contexts needed in this context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using $scope-&gt;getEnvironment()-&gt;getContext();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Hooks - Example</a:t>
            </a: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@BeforeScenario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gatherContexts(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BeforeScenarioScope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$scope</a:t>
            </a: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): void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Gather contexts needed in this context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using $scope-&gt;getEnvironment()-&gt;getContext();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@resetDatabase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Feature:</a:t>
            </a:r>
            <a:r>
              <a:rPr lang="en-GB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Editing tasks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@requiresExternalAPI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Scenario:</a:t>
            </a:r>
            <a:r>
              <a:rPr lang="en-GB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Load user from external API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...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 - Scenario</a:t>
            </a:r>
            <a:endParaRPr/>
          </a:p>
        </p:txBody>
      </p:sp>
      <p:sp>
        <p:nvSpPr>
          <p:cNvPr id="243" name="Google Shape;243;p41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@resetDatabase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Editing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@requiresExternalAPI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Load user from external API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# ...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Behat?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Behaviour testing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Written in PHP, for use in projects written in PHP.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Tests written in Gherkin.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Executed test code written in PHP.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extensions.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is available on https://behat.org/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 - Feature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@resetDatabase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Editing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@requiresExternalAPI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Load user from external API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# ...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Skipping tagged tests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60950" y="1908700"/>
            <a:ext cx="8222100" cy="44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behat --tags=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"~@requiresExternalAPI"</a:t>
            </a:r>
            <a:endParaRPr sz="16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71900" y="2530925"/>
            <a:ext cx="8222100" cy="2349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behat.yml and/or behat.yml.dist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suites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filters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"~@requiresExternalAPI"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hooks and tags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 @BeforeScenario @resetDatabase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resetDatabase():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Empty the database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hooks and tags</a:t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@BeforeScenario @resetDatabase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public function resetDatabase(): void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// Empty the database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Backgrounds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defined within a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before each scenario in that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executed </a:t>
            </a:r>
            <a:r>
              <a:rPr b="1" lang="en-GB"/>
              <a:t>after</a:t>
            </a:r>
            <a:r>
              <a:rPr lang="en-GB"/>
              <a:t> the @beforeScenario hooks are fired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Backgrounds - example</a:t>
            </a:r>
            <a:endParaRPr/>
          </a:p>
        </p:txBody>
      </p:sp>
      <p:sp>
        <p:nvSpPr>
          <p:cNvPr id="280" name="Google Shape;280;p47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Feature: Editing tasks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Background: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task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owned by </a:t>
            </a:r>
            <a:r>
              <a:rPr lang="en-GB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Scenario: As a user, I can edit my task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Given I am logged in as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When ...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Outlines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Outline is 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placeholders for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executed for each of a set of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Outline - Example</a:t>
            </a:r>
            <a:endParaRPr/>
          </a:p>
        </p:txBody>
      </p:sp>
      <p:sp>
        <p:nvSpPr>
          <p:cNvPr id="292" name="Google Shape;292;p49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Scenario Outline:</a:t>
            </a:r>
            <a:r>
              <a:rPr lang="en-GB" sz="12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As a new user, I cannot register with an invalid data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send a POST request to 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"/users/register"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with body: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"email": "testuser@timobakx.dev",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"password": "MyP@ssw0rd!",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"&lt;key&gt;": &lt;value&gt;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"""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response status code should be 422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Outline - Example</a:t>
            </a:r>
            <a:endParaRPr/>
          </a:p>
        </p:txBody>
      </p:sp>
      <p:sp>
        <p:nvSpPr>
          <p:cNvPr id="298" name="Google Shape;298;p50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Scenario Outline: As a new user, I cannot register with an invalid data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When I send a POST request to "/users/register" with body: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"""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"email": "testuser@timobakx.dev",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"password": "MyP@ssw0rd!",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&lt;key&gt;</a:t>
            </a: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&lt;value&gt;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"""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Then the response status code should be 422</a:t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Outline - Example</a:t>
            </a:r>
            <a:endParaRPr/>
          </a:p>
        </p:txBody>
      </p:sp>
      <p:sp>
        <p:nvSpPr>
          <p:cNvPr id="304" name="Google Shape;304;p51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key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value  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email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""     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email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"invalid"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password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""     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password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"short"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password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"no-uppercase"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 this talk?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Gherkin: Writing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Contexts: Matching Gherkin with executable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Backgrounds and Scenario Outlines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we use Behat this way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&amp; tricks running Behat CLI</a:t>
            </a:r>
            <a:endParaRPr/>
          </a:p>
        </p:txBody>
      </p:sp>
      <p:sp>
        <p:nvSpPr>
          <p:cNvPr id="310" name="Google Shape;310;p52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behat --stop-on-failure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behat features/tasks/editing_task.feature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behat features/tasks/editing_task.feature:4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behat --format=progress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using JSON schema checks</a:t>
            </a:r>
            <a:endParaRPr/>
          </a:p>
        </p:txBody>
      </p:sp>
      <p:sp>
        <p:nvSpPr>
          <p:cNvPr id="316" name="Google Shape;316;p53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"object",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"properties": {...},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"required"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"@id",</a:t>
            </a:r>
            <a:endParaRPr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"title",</a:t>
            </a:r>
            <a:endParaRPr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],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"additionalProperties"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use Behat this way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471900" y="1919075"/>
            <a:ext cx="82221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files are readable.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the correct (database)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through the entire application, including all configuration.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both the API response and the new database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run individual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integration with PHPStorm through a plugin: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Autocompletion of steps.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Adding step definition for steps that don't have 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Click-through from feature to context.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471900" y="1919075"/>
            <a:ext cx="82221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It's a tool, like any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not replace unit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Talk with your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QA if you have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about </a:t>
            </a:r>
            <a:r>
              <a:rPr b="1" lang="en-GB"/>
              <a:t>what</a:t>
            </a:r>
            <a:r>
              <a:rPr lang="en-GB"/>
              <a:t> you </a:t>
            </a:r>
            <a:r>
              <a:rPr b="1" lang="en-GB"/>
              <a:t>want</a:t>
            </a:r>
            <a:r>
              <a:rPr lang="en-GB"/>
              <a:t> to test.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471900" y="1919075"/>
            <a:ext cx="41001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Reach out: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Timo Bakx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phpc.social/@timobakx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twitter.com/TimoBakx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github.com/TimoBakx</a:t>
            </a:r>
            <a:endParaRPr/>
          </a:p>
        </p:txBody>
      </p:sp>
      <p:sp>
        <p:nvSpPr>
          <p:cNvPr id="341" name="Google Shape;341;p57"/>
          <p:cNvSpPr txBox="1"/>
          <p:nvPr>
            <p:ph idx="1" type="body"/>
          </p:nvPr>
        </p:nvSpPr>
        <p:spPr>
          <a:xfrm>
            <a:off x="4572000" y="1919075"/>
            <a:ext cx="41001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 project: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github.com/TimoBakx/behat-demo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9625" y="28860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Gherkin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Given, When,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Plain English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Understandable without PHP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&gt; Scenarios &gt; Steps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Gherkin - Given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Set all the state needed to perform the test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60950" y="3343925"/>
            <a:ext cx="8222100" cy="1522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Given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there is a user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am logged in as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"testuser@timobakx.dev"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Gherkin - When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Perform the test itself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60950" y="3343925"/>
            <a:ext cx="8222100" cy="1524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send a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request to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"/tasks"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Gherkin - Then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Check the results of the response and/or the new state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60950" y="3343925"/>
            <a:ext cx="8222100" cy="1522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response status code should be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 sz="2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response should be in JSON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should exist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test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60950" y="1908700"/>
            <a:ext cx="8222100" cy="2958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Feature:</a:t>
            </a:r>
            <a:r>
              <a:rPr lang="en-GB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Deleting tasks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Scenario:</a:t>
            </a:r>
            <a:r>
              <a:rPr lang="en-GB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As a user, I can delete my task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Given there is a user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there is a task "123" owned by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I am logged in as "testuser@timobakx.dev"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When I send a DELETE request to "/tasks/123"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Then the response status code should be 204</a:t>
            </a:r>
            <a:endParaRPr sz="16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And task "123" should not exist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