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257" r:id="rId2"/>
    <p:sldId id="318" r:id="rId3"/>
    <p:sldId id="319" r:id="rId4"/>
    <p:sldId id="320" r:id="rId5"/>
    <p:sldId id="321" r:id="rId6"/>
    <p:sldId id="322" r:id="rId7"/>
    <p:sldId id="324" r:id="rId8"/>
    <p:sldId id="323" r:id="rId9"/>
    <p:sldId id="325" r:id="rId10"/>
    <p:sldId id="261" r:id="rId11"/>
    <p:sldId id="327" r:id="rId12"/>
    <p:sldId id="326" r:id="rId13"/>
    <p:sldId id="263" r:id="rId14"/>
    <p:sldId id="265" r:id="rId15"/>
    <p:sldId id="267" r:id="rId16"/>
    <p:sldId id="268" r:id="rId17"/>
    <p:sldId id="269" r:id="rId18"/>
    <p:sldId id="270" r:id="rId19"/>
    <p:sldId id="271" r:id="rId20"/>
    <p:sldId id="272" r:id="rId21"/>
    <p:sldId id="316" r:id="rId22"/>
    <p:sldId id="317"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311" r:id="rId39"/>
    <p:sldId id="312" r:id="rId40"/>
    <p:sldId id="290" r:id="rId41"/>
    <p:sldId id="313" r:id="rId42"/>
    <p:sldId id="314" r:id="rId43"/>
    <p:sldId id="315" r:id="rId44"/>
    <p:sldId id="291" r:id="rId45"/>
    <p:sldId id="292" r:id="rId46"/>
    <p:sldId id="293" r:id="rId47"/>
    <p:sldId id="294" r:id="rId48"/>
    <p:sldId id="295" r:id="rId49"/>
    <p:sldId id="296" r:id="rId50"/>
    <p:sldId id="297" r:id="rId51"/>
    <p:sldId id="298" r:id="rId52"/>
    <p:sldId id="299" r:id="rId53"/>
    <p:sldId id="300" r:id="rId54"/>
    <p:sldId id="301" r:id="rId55"/>
    <p:sldId id="308" r:id="rId56"/>
    <p:sldId id="302" r:id="rId57"/>
    <p:sldId id="303" r:id="rId58"/>
    <p:sldId id="304" r:id="rId59"/>
    <p:sldId id="305" r:id="rId60"/>
    <p:sldId id="306" r:id="rId61"/>
    <p:sldId id="307" r:id="rId62"/>
    <p:sldId id="256" r:id="rId63"/>
  </p:sldIdLst>
  <p:sldSz cx="9144000" cy="6858000" type="screen4x3"/>
  <p:notesSz cx="6858000" cy="9144000"/>
  <p:defaultTextStyle>
    <a:defPPr>
      <a:defRPr lang="de-DE"/>
    </a:defPPr>
    <a:lvl1pPr algn="l" rtl="0" fontAlgn="base">
      <a:spcBef>
        <a:spcPct val="0"/>
      </a:spcBef>
      <a:spcAft>
        <a:spcPct val="0"/>
      </a:spcAft>
      <a:defRPr sz="1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5C5C5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3" autoAdjust="0"/>
    <p:restoredTop sz="96374" autoAdjust="0"/>
  </p:normalViewPr>
  <p:slideViewPr>
    <p:cSldViewPr>
      <p:cViewPr varScale="1">
        <p:scale>
          <a:sx n="113" d="100"/>
          <a:sy n="113" d="100"/>
        </p:scale>
        <p:origin x="120" y="1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01801A8-7F89-4C4C-A91A-8DB497BE93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57347" name="Rectangle 3">
            <a:extLst>
              <a:ext uri="{FF2B5EF4-FFF2-40B4-BE49-F238E27FC236}">
                <a16:creationId xmlns:a16="http://schemas.microsoft.com/office/drawing/2014/main" id="{A65CA198-D463-4092-AA06-CDDC9FC5B8E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63492" name="Rectangle 4">
            <a:extLst>
              <a:ext uri="{FF2B5EF4-FFF2-40B4-BE49-F238E27FC236}">
                <a16:creationId xmlns:a16="http://schemas.microsoft.com/office/drawing/2014/main" id="{8606B10F-1968-4806-B3CB-6B38699B2D5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id="{C29357AF-281D-4920-B10F-81F3E7130A4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57350" name="Rectangle 6">
            <a:extLst>
              <a:ext uri="{FF2B5EF4-FFF2-40B4-BE49-F238E27FC236}">
                <a16:creationId xmlns:a16="http://schemas.microsoft.com/office/drawing/2014/main" id="{A462E932-B1BB-441B-8672-4911FE1AE3A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de-DE"/>
          </a:p>
        </p:txBody>
      </p:sp>
      <p:sp>
        <p:nvSpPr>
          <p:cNvPr id="57351" name="Rectangle 7">
            <a:extLst>
              <a:ext uri="{FF2B5EF4-FFF2-40B4-BE49-F238E27FC236}">
                <a16:creationId xmlns:a16="http://schemas.microsoft.com/office/drawing/2014/main" id="{026164AE-76BB-4981-93EA-78ECB4C5E44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AD7685-D59B-48F2-A245-3518E882B901}"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98DF64C-3CD6-4DEC-9723-69FE104E9B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B6C0991-A7C8-43C5-8EBA-6F683723B3E5}" type="slidenum">
              <a:rPr lang="de-DE" altLang="en-US">
                <a:latin typeface="Arial" panose="020B0604020202020204" pitchFamily="34" charset="0"/>
              </a:rPr>
              <a:pPr eaLnBrk="1" hangingPunct="1">
                <a:spcBef>
                  <a:spcPct val="0"/>
                </a:spcBef>
              </a:pPr>
              <a:t>61</a:t>
            </a:fld>
            <a:endParaRPr lang="de-DE" altLang="en-US">
              <a:latin typeface="Arial" panose="020B0604020202020204" pitchFamily="34" charset="0"/>
            </a:endParaRPr>
          </a:p>
        </p:txBody>
      </p:sp>
      <p:sp>
        <p:nvSpPr>
          <p:cNvPr id="64515" name="Rectangle 2">
            <a:extLst>
              <a:ext uri="{FF2B5EF4-FFF2-40B4-BE49-F238E27FC236}">
                <a16:creationId xmlns:a16="http://schemas.microsoft.com/office/drawing/2014/main" id="{D786EDE6-482E-470E-8094-27AB80D4B9DA}"/>
              </a:ext>
            </a:extLst>
          </p:cNvPr>
          <p:cNvSpPr>
            <a:spLocks noChangeArrowheads="1" noTextEdit="1"/>
          </p:cNvSpPr>
          <p:nvPr>
            <p:ph type="sldImg"/>
          </p:nvPr>
        </p:nvSpPr>
        <p:spPr>
          <a:solidFill>
            <a:srgbClr val="FFFFFF"/>
          </a:solidFill>
          <a:ln/>
        </p:spPr>
      </p:sp>
      <p:sp>
        <p:nvSpPr>
          <p:cNvPr id="64516" name="Rectangle 3">
            <a:extLst>
              <a:ext uri="{FF2B5EF4-FFF2-40B4-BE49-F238E27FC236}">
                <a16:creationId xmlns:a16="http://schemas.microsoft.com/office/drawing/2014/main" id="{366CAB20-FF5B-4FB8-9DB5-EA014038B5B2}"/>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de-DE" altLang="en-US"/>
          </a:p>
          <a:p>
            <a:pPr eaLnBrk="1" hangingPunct="1">
              <a:buFontTx/>
              <a:buChar char="•"/>
            </a:pPr>
            <a:r>
              <a:rPr lang="de-DE" altLang="en-US"/>
              <a:t>Das Handout ist verständlich und selfcontained.</a:t>
            </a:r>
          </a:p>
          <a:p>
            <a:pPr lvl="1" eaLnBrk="1" hangingPunct="1">
              <a:buFontTx/>
              <a:buChar char="•"/>
            </a:pPr>
            <a:r>
              <a:rPr lang="de-DE" altLang="en-US"/>
              <a:t>Es beinhaltet den notwendigen </a:t>
            </a:r>
          </a:p>
          <a:p>
            <a:pPr lvl="2" eaLnBrk="1" hangingPunct="1">
              <a:buFontTx/>
              <a:buChar char="•"/>
            </a:pPr>
            <a:r>
              <a:rPr lang="de-DE" altLang="en-US"/>
              <a:t>Kontext, um die Inhalte zu verstehen, </a:t>
            </a:r>
          </a:p>
          <a:p>
            <a:pPr lvl="2" eaLnBrk="1" hangingPunct="1">
              <a:buFontTx/>
              <a:buChar char="•"/>
            </a:pPr>
            <a:r>
              <a:rPr lang="de-DE" altLang="en-US"/>
              <a:t>Literaturhinweise, </a:t>
            </a:r>
          </a:p>
          <a:p>
            <a:pPr lvl="2" eaLnBrk="1" hangingPunct="1">
              <a:buFontTx/>
              <a:buChar char="•"/>
            </a:pPr>
            <a:r>
              <a:rPr lang="de-DE" altLang="en-US"/>
              <a:t>vollständige Beispiele </a:t>
            </a:r>
            <a:br>
              <a:rPr lang="de-DE" altLang="en-US"/>
            </a:br>
            <a:r>
              <a:rPr lang="de-DE" altLang="en-US"/>
              <a:t> (die als Folien nur unvollständig aufgelegt werden) </a:t>
            </a:r>
          </a:p>
          <a:p>
            <a:pPr lvl="2" eaLnBrk="1" hangingPunct="1">
              <a:buFontTx/>
              <a:buChar char="•"/>
            </a:pPr>
            <a:r>
              <a:rPr lang="de-DE" altLang="en-US"/>
              <a:t>etc.</a:t>
            </a:r>
          </a:p>
          <a:p>
            <a:pPr eaLnBrk="1" hangingPunct="1"/>
            <a:r>
              <a:rPr lang="de-DE" altLang="en-US"/>
              <a:t>Wenn der Platz auf einer Seite für Erklärungen nicht ausreicht, dann können entsprechend zusätzliche Seiten als Folien eingefügt werden. Diese Folien können für den Vortrag ausgeblendet werden, in dem 	</a:t>
            </a:r>
            <a:r>
              <a:rPr lang="de-DE" altLang="en-US">
                <a:latin typeface="Courier New" panose="02070309020205020404" pitchFamily="49" charset="0"/>
              </a:rPr>
              <a:t>Bildschirmpräsentation &gt; Folie</a:t>
            </a:r>
            <a:r>
              <a:rPr lang="de-DE" altLang="en-US"/>
              <a:t> </a:t>
            </a:r>
          </a:p>
          <a:p>
            <a:pPr eaLnBrk="1" hangingPunct="1"/>
            <a:r>
              <a:rPr lang="de-DE" altLang="en-US"/>
              <a:t>ausblenden aufgerufen wird. Auf diese Weise können auch zusätzlich informative Folien eingefügt werden, die etwa detailliertere Beispiele enthalten, aber nicht für die Präsentation vorgesehen sind.</a:t>
            </a:r>
          </a:p>
          <a:p>
            <a:pPr lvl="1" eaLnBrk="1" hangingPunct="1">
              <a:buFontTx/>
              <a:buChar char="•"/>
            </a:pPr>
            <a:endParaRPr lang="de-DE" altLang="en-US"/>
          </a:p>
        </p:txBody>
      </p:sp>
      <p:grpSp>
        <p:nvGrpSpPr>
          <p:cNvPr id="64517" name="Group 4">
            <a:extLst>
              <a:ext uri="{FF2B5EF4-FFF2-40B4-BE49-F238E27FC236}">
                <a16:creationId xmlns:a16="http://schemas.microsoft.com/office/drawing/2014/main" id="{529A0FE1-E642-4243-A7A8-3B89A5C9BDDF}"/>
              </a:ext>
            </a:extLst>
          </p:cNvPr>
          <p:cNvGrpSpPr>
            <a:grpSpLocks/>
          </p:cNvGrpSpPr>
          <p:nvPr/>
        </p:nvGrpSpPr>
        <p:grpSpPr bwMode="auto">
          <a:xfrm>
            <a:off x="4876800" y="4572000"/>
            <a:ext cx="990600" cy="914400"/>
            <a:chOff x="3024" y="2640"/>
            <a:chExt cx="1008" cy="912"/>
          </a:xfrm>
        </p:grpSpPr>
        <p:sp>
          <p:nvSpPr>
            <p:cNvPr id="64518" name="Oval 5">
              <a:extLst>
                <a:ext uri="{FF2B5EF4-FFF2-40B4-BE49-F238E27FC236}">
                  <a16:creationId xmlns:a16="http://schemas.microsoft.com/office/drawing/2014/main" id="{CD848082-2F62-4465-AEE3-4E19108C7205}"/>
                </a:ext>
              </a:extLst>
            </p:cNvPr>
            <p:cNvSpPr>
              <a:spLocks noChangeArrowheads="1"/>
            </p:cNvSpPr>
            <p:nvPr/>
          </p:nvSpPr>
          <p:spPr bwMode="auto">
            <a:xfrm>
              <a:off x="3024" y="2640"/>
              <a:ext cx="1008" cy="912"/>
            </a:xfrm>
            <a:prstGeom prst="ellipse">
              <a:avLst/>
            </a:prstGeom>
            <a:solidFill>
              <a:srgbClr val="FFFFFF"/>
            </a:solidFill>
            <a:ln w="9525">
              <a:solidFill>
                <a:schemeClr val="tx1"/>
              </a:solidFill>
              <a:round/>
              <a:headEnd/>
              <a:tailEnd/>
            </a:ln>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000">
                <a:latin typeface="Arial" panose="020B0604020202020204" pitchFamily="34" charset="0"/>
              </a:endParaRPr>
            </a:p>
          </p:txBody>
        </p:sp>
        <p:sp>
          <p:nvSpPr>
            <p:cNvPr id="64519" name="Oval 6">
              <a:extLst>
                <a:ext uri="{FF2B5EF4-FFF2-40B4-BE49-F238E27FC236}">
                  <a16:creationId xmlns:a16="http://schemas.microsoft.com/office/drawing/2014/main" id="{04AA9540-CE4E-4317-A94B-3962A3F6B610}"/>
                </a:ext>
              </a:extLst>
            </p:cNvPr>
            <p:cNvSpPr>
              <a:spLocks noChangeArrowheads="1"/>
            </p:cNvSpPr>
            <p:nvPr/>
          </p:nvSpPr>
          <p:spPr bwMode="auto">
            <a:xfrm>
              <a:off x="3264" y="2928"/>
              <a:ext cx="96" cy="96"/>
            </a:xfrm>
            <a:prstGeom prst="ellipse">
              <a:avLst/>
            </a:prstGeom>
            <a:solidFill>
              <a:srgbClr val="FFFFFF"/>
            </a:solidFill>
            <a:ln w="9525">
              <a:solidFill>
                <a:schemeClr val="tx1"/>
              </a:solidFill>
              <a:round/>
              <a:headEnd/>
              <a:tailEnd/>
            </a:ln>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000">
                <a:latin typeface="Arial" panose="020B0604020202020204" pitchFamily="34" charset="0"/>
              </a:endParaRPr>
            </a:p>
          </p:txBody>
        </p:sp>
        <p:sp>
          <p:nvSpPr>
            <p:cNvPr id="64520" name="Oval 7">
              <a:extLst>
                <a:ext uri="{FF2B5EF4-FFF2-40B4-BE49-F238E27FC236}">
                  <a16:creationId xmlns:a16="http://schemas.microsoft.com/office/drawing/2014/main" id="{45666D5E-B160-4093-92B7-AEB065970C93}"/>
                </a:ext>
              </a:extLst>
            </p:cNvPr>
            <p:cNvSpPr>
              <a:spLocks noChangeArrowheads="1"/>
            </p:cNvSpPr>
            <p:nvPr/>
          </p:nvSpPr>
          <p:spPr bwMode="auto">
            <a:xfrm>
              <a:off x="3696" y="2928"/>
              <a:ext cx="96" cy="96"/>
            </a:xfrm>
            <a:prstGeom prst="ellipse">
              <a:avLst/>
            </a:prstGeom>
            <a:solidFill>
              <a:srgbClr val="FFFFFF"/>
            </a:solidFill>
            <a:ln w="9525">
              <a:solidFill>
                <a:schemeClr val="tx1"/>
              </a:solidFill>
              <a:round/>
              <a:headEnd/>
              <a:tailEnd/>
            </a:ln>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000">
                <a:latin typeface="Arial" panose="020B0604020202020204" pitchFamily="34" charset="0"/>
              </a:endParaRPr>
            </a:p>
          </p:txBody>
        </p:sp>
        <p:sp>
          <p:nvSpPr>
            <p:cNvPr id="64521" name="Oval 8">
              <a:extLst>
                <a:ext uri="{FF2B5EF4-FFF2-40B4-BE49-F238E27FC236}">
                  <a16:creationId xmlns:a16="http://schemas.microsoft.com/office/drawing/2014/main" id="{39EA6E52-A940-446E-96E9-D323E63FA4A3}"/>
                </a:ext>
              </a:extLst>
            </p:cNvPr>
            <p:cNvSpPr>
              <a:spLocks noChangeArrowheads="1"/>
            </p:cNvSpPr>
            <p:nvPr/>
          </p:nvSpPr>
          <p:spPr bwMode="auto">
            <a:xfrm>
              <a:off x="3504" y="2832"/>
              <a:ext cx="48" cy="384"/>
            </a:xfrm>
            <a:prstGeom prst="ellipse">
              <a:avLst/>
            </a:prstGeom>
            <a:solidFill>
              <a:srgbClr val="FFFFFF"/>
            </a:solidFill>
            <a:ln w="9525">
              <a:solidFill>
                <a:schemeClr val="tx1"/>
              </a:solidFill>
              <a:round/>
              <a:headEnd/>
              <a:tailEnd/>
            </a:ln>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000">
                <a:latin typeface="Arial" panose="020B0604020202020204" pitchFamily="34" charset="0"/>
              </a:endParaRPr>
            </a:p>
          </p:txBody>
        </p:sp>
        <p:sp>
          <p:nvSpPr>
            <p:cNvPr id="64522" name="AutoShape 9">
              <a:extLst>
                <a:ext uri="{FF2B5EF4-FFF2-40B4-BE49-F238E27FC236}">
                  <a16:creationId xmlns:a16="http://schemas.microsoft.com/office/drawing/2014/main" id="{B27488B4-AC2A-45F7-B4B4-9ECA82C56572}"/>
                </a:ext>
              </a:extLst>
            </p:cNvPr>
            <p:cNvSpPr>
              <a:spLocks noChangeArrowheads="1"/>
            </p:cNvSpPr>
            <p:nvPr/>
          </p:nvSpPr>
          <p:spPr bwMode="auto">
            <a:xfrm rot="-5400000">
              <a:off x="3480" y="3144"/>
              <a:ext cx="96" cy="432"/>
            </a:xfrm>
            <a:prstGeom prst="moon">
              <a:avLst>
                <a:gd name="adj" fmla="val 50000"/>
              </a:avLst>
            </a:prstGeom>
            <a:solidFill>
              <a:srgbClr val="FFFFFF"/>
            </a:solidFill>
            <a:ln w="9525">
              <a:solidFill>
                <a:schemeClr val="tx1"/>
              </a:solidFill>
              <a:miter lim="800000"/>
              <a:headEnd/>
              <a:tailEnd/>
            </a:ln>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000">
                <a:latin typeface="Arial" panose="020B0604020202020204" pitchFamily="34" charset="0"/>
              </a:endParaRPr>
            </a:p>
          </p:txBody>
        </p:sp>
      </p:gr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6A499FF-C8A4-45FF-9AE2-3844D381B3DB}"/>
              </a:ext>
            </a:extLst>
          </p:cNvPr>
          <p:cNvSpPr>
            <a:spLocks noChangeArrowheads="1"/>
          </p:cNvSpPr>
          <p:nvPr/>
        </p:nvSpPr>
        <p:spPr bwMode="auto">
          <a:xfrm>
            <a:off x="2667000" y="0"/>
            <a:ext cx="6477000" cy="1219200"/>
          </a:xfrm>
          <a:prstGeom prst="rect">
            <a:avLst/>
          </a:prstGeom>
          <a:gradFill rotWithShape="0">
            <a:gsLst>
              <a:gs pos="0">
                <a:srgbClr val="FFFFFF"/>
              </a:gs>
              <a:gs pos="100000">
                <a:srgbClr val="B2B2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US" altLang="de-DE"/>
          </a:p>
        </p:txBody>
      </p:sp>
      <p:sp>
        <p:nvSpPr>
          <p:cNvPr id="5" name="Line 5">
            <a:extLst>
              <a:ext uri="{FF2B5EF4-FFF2-40B4-BE49-F238E27FC236}">
                <a16:creationId xmlns:a16="http://schemas.microsoft.com/office/drawing/2014/main" id="{2A3C33C6-9798-4545-8B5E-0C2429B95515}"/>
              </a:ext>
            </a:extLst>
          </p:cNvPr>
          <p:cNvSpPr>
            <a:spLocks noChangeShapeType="1"/>
          </p:cNvSpPr>
          <p:nvPr/>
        </p:nvSpPr>
        <p:spPr bwMode="auto">
          <a:xfrm>
            <a:off x="-1588" y="1219200"/>
            <a:ext cx="9145588"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6" name="Line 8">
            <a:extLst>
              <a:ext uri="{FF2B5EF4-FFF2-40B4-BE49-F238E27FC236}">
                <a16:creationId xmlns:a16="http://schemas.microsoft.com/office/drawing/2014/main" id="{2B191CEC-7FBE-4066-B9EF-76AD043BC09D}"/>
              </a:ext>
            </a:extLst>
          </p:cNvPr>
          <p:cNvSpPr>
            <a:spLocks noChangeShapeType="1"/>
          </p:cNvSpPr>
          <p:nvPr userDrawn="1"/>
        </p:nvSpPr>
        <p:spPr bwMode="auto">
          <a:xfrm>
            <a:off x="-1588" y="1143000"/>
            <a:ext cx="9145588" cy="0"/>
          </a:xfrm>
          <a:prstGeom prst="line">
            <a:avLst/>
          </a:prstGeom>
          <a:noFill/>
          <a:ln w="12700">
            <a:solidFill>
              <a:srgbClr val="5C5C5C"/>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99" name="Rectangle 3"/>
          <p:cNvSpPr>
            <a:spLocks noGrp="1" noChangeArrowheads="1"/>
          </p:cNvSpPr>
          <p:nvPr>
            <p:ph type="ctrTitle"/>
          </p:nvPr>
        </p:nvSpPr>
        <p:spPr>
          <a:xfrm>
            <a:off x="1219200" y="1600200"/>
            <a:ext cx="7772400" cy="1143000"/>
          </a:xfrm>
        </p:spPr>
        <p:txBody>
          <a:bodyPr/>
          <a:lstStyle>
            <a:lvl1pPr>
              <a:defRPr b="1"/>
            </a:lvl1pPr>
          </a:lstStyle>
          <a:p>
            <a:r>
              <a:rPr lang="de-DE"/>
              <a:t>Klicken Sie, um das Titelformat zu bearbeiten</a:t>
            </a:r>
          </a:p>
        </p:txBody>
      </p:sp>
      <p:sp>
        <p:nvSpPr>
          <p:cNvPr id="4100" name="Rectangle 4"/>
          <p:cNvSpPr>
            <a:spLocks noGrp="1" noChangeArrowheads="1"/>
          </p:cNvSpPr>
          <p:nvPr>
            <p:ph type="subTitle" idx="1"/>
          </p:nvPr>
        </p:nvSpPr>
        <p:spPr>
          <a:xfrm>
            <a:off x="1219200" y="3124200"/>
            <a:ext cx="6400800" cy="1219200"/>
          </a:xfrm>
        </p:spPr>
        <p:txBody>
          <a:bodyPr/>
          <a:lstStyle>
            <a:lvl1pPr marL="0" indent="0">
              <a:buFont typeface="Wingdings" pitchFamily="2" charset="2"/>
              <a:buNone/>
              <a:defRPr/>
            </a:lvl1pPr>
          </a:lstStyle>
          <a:p>
            <a:r>
              <a:rPr lang="de-DE"/>
              <a:t>Klicken Sie, um das Format des Untertitelmasters zu bearbeiten</a:t>
            </a:r>
          </a:p>
        </p:txBody>
      </p:sp>
    </p:spTree>
    <p:extLst>
      <p:ext uri="{BB962C8B-B14F-4D97-AF65-F5344CB8AC3E}">
        <p14:creationId xmlns:p14="http://schemas.microsoft.com/office/powerpoint/2010/main" val="385043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032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934200" y="228600"/>
            <a:ext cx="2057400" cy="6477000"/>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762000" y="228600"/>
            <a:ext cx="6019800" cy="647700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7243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el, Text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1371600" y="228600"/>
            <a:ext cx="7620000" cy="838200"/>
          </a:xfrm>
        </p:spPr>
        <p:txBody>
          <a:bodyPr/>
          <a:lstStyle/>
          <a:p>
            <a:r>
              <a:rPr lang="de-DE"/>
              <a:t>Titelmasterformat durch Klicken bearbeiten</a:t>
            </a:r>
            <a:endParaRPr lang="en-US"/>
          </a:p>
        </p:txBody>
      </p:sp>
      <p:sp>
        <p:nvSpPr>
          <p:cNvPr id="3" name="Textplatzhalter 2"/>
          <p:cNvSpPr>
            <a:spLocks noGrp="1"/>
          </p:cNvSpPr>
          <p:nvPr>
            <p:ph type="body" sz="half" idx="1"/>
          </p:nvPr>
        </p:nvSpPr>
        <p:spPr>
          <a:xfrm>
            <a:off x="762000" y="1295400"/>
            <a:ext cx="40386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iagrammplatzhalter 3"/>
          <p:cNvSpPr>
            <a:spLocks noGrp="1"/>
          </p:cNvSpPr>
          <p:nvPr>
            <p:ph type="chart" sz="half" idx="2"/>
          </p:nvPr>
        </p:nvSpPr>
        <p:spPr>
          <a:xfrm>
            <a:off x="4953000" y="1295400"/>
            <a:ext cx="4038600" cy="5410200"/>
          </a:xfrm>
        </p:spPr>
        <p:txBody>
          <a:bodyPr/>
          <a:lstStyle/>
          <a:p>
            <a:pPr lvl="0"/>
            <a:endParaRPr lang="en-US" noProof="0"/>
          </a:p>
        </p:txBody>
      </p:sp>
    </p:spTree>
    <p:extLst>
      <p:ext uri="{BB962C8B-B14F-4D97-AF65-F5344CB8AC3E}">
        <p14:creationId xmlns:p14="http://schemas.microsoft.com/office/powerpoint/2010/main" val="1672490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371600" y="228600"/>
            <a:ext cx="7620000" cy="838200"/>
          </a:xfrm>
        </p:spPr>
        <p:txBody>
          <a:bodyPr/>
          <a:lstStyle/>
          <a:p>
            <a:r>
              <a:rPr lang="de-DE"/>
              <a:t>Titelmasterformat durch Klicken bearbeiten</a:t>
            </a:r>
            <a:endParaRPr lang="en-US"/>
          </a:p>
        </p:txBody>
      </p:sp>
      <p:sp>
        <p:nvSpPr>
          <p:cNvPr id="3" name="Textplatzhalter 2"/>
          <p:cNvSpPr>
            <a:spLocks noGrp="1"/>
          </p:cNvSpPr>
          <p:nvPr>
            <p:ph type="body" sz="half" idx="1"/>
          </p:nvPr>
        </p:nvSpPr>
        <p:spPr>
          <a:xfrm>
            <a:off x="762000" y="1295400"/>
            <a:ext cx="40386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953000" y="1295400"/>
            <a:ext cx="40386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72586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47881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57267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762000" y="12954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953000" y="12954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2289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89324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85562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59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295215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85633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3">
            <a:extLst>
              <a:ext uri="{FF2B5EF4-FFF2-40B4-BE49-F238E27FC236}">
                <a16:creationId xmlns:a16="http://schemas.microsoft.com/office/drawing/2014/main" id="{40C2DBFA-BC83-48E5-9C0B-772D1E5922D2}"/>
              </a:ext>
            </a:extLst>
          </p:cNvPr>
          <p:cNvSpPr>
            <a:spLocks noChangeShapeType="1"/>
          </p:cNvSpPr>
          <p:nvPr/>
        </p:nvSpPr>
        <p:spPr bwMode="auto">
          <a:xfrm flipV="1">
            <a:off x="1371600" y="152400"/>
            <a:ext cx="0" cy="990600"/>
          </a:xfrm>
          <a:prstGeom prst="line">
            <a:avLst/>
          </a:prstGeom>
          <a:noFill/>
          <a:ln w="12700">
            <a:solidFill>
              <a:srgbClr val="5C5C5C"/>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Line 4">
            <a:extLst>
              <a:ext uri="{FF2B5EF4-FFF2-40B4-BE49-F238E27FC236}">
                <a16:creationId xmlns:a16="http://schemas.microsoft.com/office/drawing/2014/main" id="{6E92BC3A-C28B-494F-98C8-82876D6C680F}"/>
              </a:ext>
            </a:extLst>
          </p:cNvPr>
          <p:cNvSpPr>
            <a:spLocks noChangeShapeType="1"/>
          </p:cNvSpPr>
          <p:nvPr/>
        </p:nvSpPr>
        <p:spPr bwMode="auto">
          <a:xfrm>
            <a:off x="76200" y="1143000"/>
            <a:ext cx="8839200" cy="0"/>
          </a:xfrm>
          <a:prstGeom prst="line">
            <a:avLst/>
          </a:prstGeom>
          <a:noFill/>
          <a:ln w="12700">
            <a:solidFill>
              <a:srgbClr val="5C5C5C"/>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8" name="Line 6">
            <a:extLst>
              <a:ext uri="{FF2B5EF4-FFF2-40B4-BE49-F238E27FC236}">
                <a16:creationId xmlns:a16="http://schemas.microsoft.com/office/drawing/2014/main" id="{1EBDDEC8-C412-44E5-8CEC-57649C718B75}"/>
              </a:ext>
            </a:extLst>
          </p:cNvPr>
          <p:cNvSpPr>
            <a:spLocks noChangeShapeType="1"/>
          </p:cNvSpPr>
          <p:nvPr userDrawn="1"/>
        </p:nvSpPr>
        <p:spPr bwMode="auto">
          <a:xfrm>
            <a:off x="152400" y="1219200"/>
            <a:ext cx="88392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9" name="Line 7">
            <a:extLst>
              <a:ext uri="{FF2B5EF4-FFF2-40B4-BE49-F238E27FC236}">
                <a16:creationId xmlns:a16="http://schemas.microsoft.com/office/drawing/2014/main" id="{2C6939AD-2A9C-4CC9-A642-14DFFF6FC224}"/>
              </a:ext>
            </a:extLst>
          </p:cNvPr>
          <p:cNvSpPr>
            <a:spLocks noChangeShapeType="1"/>
          </p:cNvSpPr>
          <p:nvPr userDrawn="1"/>
        </p:nvSpPr>
        <p:spPr bwMode="auto">
          <a:xfrm flipV="1">
            <a:off x="1295400" y="76200"/>
            <a:ext cx="0" cy="114300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30" name="Rectangle 8">
            <a:extLst>
              <a:ext uri="{FF2B5EF4-FFF2-40B4-BE49-F238E27FC236}">
                <a16:creationId xmlns:a16="http://schemas.microsoft.com/office/drawing/2014/main" id="{17C66CA8-F35F-48B4-A172-FC6549BDA1A4}"/>
              </a:ext>
            </a:extLst>
          </p:cNvPr>
          <p:cNvSpPr>
            <a:spLocks noGrp="1" noChangeArrowheads="1"/>
          </p:cNvSpPr>
          <p:nvPr userDrawn="1">
            <p:ph type="title"/>
          </p:nvPr>
        </p:nvSpPr>
        <p:spPr bwMode="auto">
          <a:xfrm>
            <a:off x="1371600" y="2286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Klicken Sie, um das Titelformat zu bearbeiten</a:t>
            </a:r>
          </a:p>
        </p:txBody>
      </p:sp>
      <p:sp>
        <p:nvSpPr>
          <p:cNvPr id="1031" name="Rectangle 9">
            <a:extLst>
              <a:ext uri="{FF2B5EF4-FFF2-40B4-BE49-F238E27FC236}">
                <a16:creationId xmlns:a16="http://schemas.microsoft.com/office/drawing/2014/main" id="{84718EF1-835D-41A9-A392-CE9CFA9D35C6}"/>
              </a:ext>
            </a:extLst>
          </p:cNvPr>
          <p:cNvSpPr>
            <a:spLocks noGrp="1" noChangeArrowheads="1"/>
          </p:cNvSpPr>
          <p:nvPr userDrawn="1">
            <p:ph type="body" idx="1"/>
          </p:nvPr>
        </p:nvSpPr>
        <p:spPr bwMode="auto">
          <a:xfrm>
            <a:off x="762000" y="12954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Klicken Sie, um die Formate des Vorlagentextes zu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32" name="Text Box 10">
            <a:extLst>
              <a:ext uri="{FF2B5EF4-FFF2-40B4-BE49-F238E27FC236}">
                <a16:creationId xmlns:a16="http://schemas.microsoft.com/office/drawing/2014/main" id="{FB37279F-531B-483D-81DE-2C4915907E70}"/>
              </a:ext>
            </a:extLst>
          </p:cNvPr>
          <p:cNvSpPr txBox="1">
            <a:spLocks noChangeArrowheads="1"/>
          </p:cNvSpPr>
          <p:nvPr userDrawn="1"/>
        </p:nvSpPr>
        <p:spPr bwMode="auto">
          <a:xfrm>
            <a:off x="-36513" y="152400"/>
            <a:ext cx="1404938"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b="1" dirty="0"/>
              <a:t>Seminar</a:t>
            </a:r>
          </a:p>
          <a:p>
            <a:pPr eaLnBrk="1" hangingPunct="1"/>
            <a:endParaRPr lang="de-DE" altLang="de-DE" dirty="0"/>
          </a:p>
          <a:p>
            <a:pPr eaLnBrk="1" hangingPunct="1"/>
            <a:r>
              <a:rPr lang="de-DE" altLang="de-DE" dirty="0"/>
              <a:t>Software Engineering</a:t>
            </a:r>
          </a:p>
          <a:p>
            <a:pPr eaLnBrk="1" hangingPunct="1"/>
            <a:r>
              <a:rPr lang="de-DE" altLang="de-DE" dirty="0"/>
              <a:t>RWTH Aachen</a:t>
            </a:r>
          </a:p>
          <a:p>
            <a:pPr eaLnBrk="1" hangingPunct="1">
              <a:spcBef>
                <a:spcPct val="50000"/>
              </a:spcBef>
            </a:pPr>
            <a:r>
              <a:rPr lang="de-DE" altLang="de-DE" sz="800" dirty="0"/>
              <a:t>18.05.2018,   Folie</a:t>
            </a:r>
            <a:r>
              <a:rPr lang="de-DE" altLang="de-DE" dirty="0"/>
              <a:t> </a:t>
            </a:r>
            <a:fld id="{3FE94315-3296-44FC-9371-9FFCCEF0760F}" type="slidenum">
              <a:rPr lang="de-DE" altLang="de-DE"/>
              <a:pPr eaLnBrk="1" hangingPunct="1">
                <a:spcBef>
                  <a:spcPct val="50000"/>
                </a:spcBef>
              </a:pPr>
              <a:t>‹Nr.›</a:t>
            </a:fld>
            <a:endParaRPr lang="de-DE" altLang="de-DE" dirty="0"/>
          </a:p>
        </p:txBody>
      </p:sp>
      <p:sp>
        <p:nvSpPr>
          <p:cNvPr id="1033" name="Rectangle 11">
            <a:extLst>
              <a:ext uri="{FF2B5EF4-FFF2-40B4-BE49-F238E27FC236}">
                <a16:creationId xmlns:a16="http://schemas.microsoft.com/office/drawing/2014/main" id="{CECE376B-67A8-46CC-9650-1E5FE8DB6FED}"/>
              </a:ext>
            </a:extLst>
          </p:cNvPr>
          <p:cNvSpPr>
            <a:spLocks noChangeArrowheads="1"/>
          </p:cNvSpPr>
          <p:nvPr userDrawn="1"/>
        </p:nvSpPr>
        <p:spPr bwMode="auto">
          <a:xfrm>
            <a:off x="812800" y="990600"/>
            <a:ext cx="5127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lg" len="lg"/>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de-DE" altLang="de-DE" sz="600"/>
              <a:t>Ablageort</a:t>
            </a:r>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443077-5AC5-438D-8EEB-DC6ACB287C25}"/>
              </a:ext>
            </a:extLst>
          </p:cNvPr>
          <p:cNvSpPr>
            <a:spLocks noGrp="1" noChangeArrowheads="1"/>
          </p:cNvSpPr>
          <p:nvPr>
            <p:ph type="ctrTitle"/>
          </p:nvPr>
        </p:nvSpPr>
        <p:spPr/>
        <p:txBody>
          <a:bodyPr/>
          <a:lstStyle/>
          <a:p>
            <a:pPr eaLnBrk="1" hangingPunct="1"/>
            <a:r>
              <a:rPr lang="de-DE" altLang="en-US" dirty="0"/>
              <a:t>Deep Learning für autonomes Fahren</a:t>
            </a:r>
          </a:p>
        </p:txBody>
      </p:sp>
      <p:sp>
        <p:nvSpPr>
          <p:cNvPr id="3075" name="Rectangle 3">
            <a:extLst>
              <a:ext uri="{FF2B5EF4-FFF2-40B4-BE49-F238E27FC236}">
                <a16:creationId xmlns:a16="http://schemas.microsoft.com/office/drawing/2014/main" id="{1CC2D2D5-11A1-4E07-B6BC-FE7B7F300194}"/>
              </a:ext>
            </a:extLst>
          </p:cNvPr>
          <p:cNvSpPr>
            <a:spLocks noGrp="1" noChangeArrowheads="1"/>
          </p:cNvSpPr>
          <p:nvPr>
            <p:ph type="subTitle" idx="1"/>
          </p:nvPr>
        </p:nvSpPr>
        <p:spPr/>
        <p:txBody>
          <a:bodyPr/>
          <a:lstStyle/>
          <a:p>
            <a:pPr eaLnBrk="1" hangingPunct="1"/>
            <a:r>
              <a:rPr lang="de-DE" altLang="en-US" dirty="0"/>
              <a:t>Ansatz der </a:t>
            </a:r>
            <a:r>
              <a:rPr lang="de-DE" altLang="en-US" dirty="0" err="1"/>
              <a:t>Direct</a:t>
            </a:r>
            <a:r>
              <a:rPr lang="de-DE" altLang="en-US" dirty="0"/>
              <a:t> </a:t>
            </a:r>
            <a:r>
              <a:rPr lang="de-DE" altLang="en-US" dirty="0" err="1"/>
              <a:t>Perception</a:t>
            </a:r>
            <a:endParaRPr lang="de-DE" altLang="en-US" dirty="0"/>
          </a:p>
        </p:txBody>
      </p:sp>
      <p:sp>
        <p:nvSpPr>
          <p:cNvPr id="3076" name="Text Box 4">
            <a:extLst>
              <a:ext uri="{FF2B5EF4-FFF2-40B4-BE49-F238E27FC236}">
                <a16:creationId xmlns:a16="http://schemas.microsoft.com/office/drawing/2014/main" id="{F37061CA-3001-43B2-8D3C-E506F20C9B19}"/>
              </a:ext>
            </a:extLst>
          </p:cNvPr>
          <p:cNvSpPr txBox="1">
            <a:spLocks noChangeArrowheads="1"/>
          </p:cNvSpPr>
          <p:nvPr/>
        </p:nvSpPr>
        <p:spPr bwMode="auto">
          <a:xfrm>
            <a:off x="1219200" y="4724400"/>
            <a:ext cx="455765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dirty="0"/>
              <a:t>Timo Bergerbusch</a:t>
            </a:r>
          </a:p>
          <a:p>
            <a:pPr eaLnBrk="1" hangingPunct="1">
              <a:spcBef>
                <a:spcPct val="0"/>
              </a:spcBef>
              <a:buFontTx/>
              <a:buNone/>
            </a:pPr>
            <a:r>
              <a:rPr lang="de-DE" altLang="en-US" dirty="0"/>
              <a:t>Seminar</a:t>
            </a:r>
          </a:p>
          <a:p>
            <a:pPr eaLnBrk="1" hangingPunct="1">
              <a:spcBef>
                <a:spcPct val="0"/>
              </a:spcBef>
              <a:buFontTx/>
              <a:buNone/>
            </a:pPr>
            <a:r>
              <a:rPr lang="de-DE" altLang="en-US" dirty="0"/>
              <a:t>am Lehrstuhl für Software Engineering</a:t>
            </a:r>
          </a:p>
          <a:p>
            <a:pPr eaLnBrk="1" hangingPunct="1">
              <a:spcBef>
                <a:spcPct val="0"/>
              </a:spcBef>
              <a:buFontTx/>
              <a:buNone/>
            </a:pPr>
            <a:r>
              <a:rPr lang="de-DE" altLang="en-US" dirty="0"/>
              <a:t>RWTH Aachen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65AD91-5879-4D0A-BAE0-0979BE4A3F1C}"/>
              </a:ext>
            </a:extLst>
          </p:cNvPr>
          <p:cNvSpPr>
            <a:spLocks noGrp="1" noChangeArrowheads="1"/>
          </p:cNvSpPr>
          <p:nvPr>
            <p:ph type="title"/>
          </p:nvPr>
        </p:nvSpPr>
        <p:spPr/>
        <p:txBody>
          <a:bodyPr/>
          <a:lstStyle/>
          <a:p>
            <a:pPr defTabSz="762000" eaLnBrk="1" hangingPunct="1"/>
            <a:r>
              <a:rPr lang="de-DE" altLang="en-US" dirty="0"/>
              <a:t>Überblick</a:t>
            </a:r>
          </a:p>
        </p:txBody>
      </p:sp>
      <p:grpSp>
        <p:nvGrpSpPr>
          <p:cNvPr id="7200" name="Group 4">
            <a:extLst>
              <a:ext uri="{FF2B5EF4-FFF2-40B4-BE49-F238E27FC236}">
                <a16:creationId xmlns:a16="http://schemas.microsoft.com/office/drawing/2014/main" id="{39043642-EAC6-4799-836E-F35CD463A01D}"/>
              </a:ext>
            </a:extLst>
          </p:cNvPr>
          <p:cNvGrpSpPr>
            <a:grpSpLocks/>
          </p:cNvGrpSpPr>
          <p:nvPr/>
        </p:nvGrpSpPr>
        <p:grpSpPr bwMode="auto">
          <a:xfrm>
            <a:off x="1635125" y="2647950"/>
            <a:ext cx="6680200" cy="500063"/>
            <a:chOff x="748" y="3668"/>
            <a:chExt cx="4208" cy="315"/>
          </a:xfrm>
        </p:grpSpPr>
        <p:sp>
          <p:nvSpPr>
            <p:cNvPr id="7202" name="Rectangle 5">
              <a:extLst>
                <a:ext uri="{FF2B5EF4-FFF2-40B4-BE49-F238E27FC236}">
                  <a16:creationId xmlns:a16="http://schemas.microsoft.com/office/drawing/2014/main" id="{37135338-BC11-4CBA-B220-595DC646C290}"/>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203" name="Text Box 6">
              <a:extLst>
                <a:ext uri="{FF2B5EF4-FFF2-40B4-BE49-F238E27FC236}">
                  <a16:creationId xmlns:a16="http://schemas.microsoft.com/office/drawing/2014/main" id="{4BA4E46E-4C00-45F7-88CE-C8655D5FA4D2}"/>
                </a:ext>
              </a:extLst>
            </p:cNvPr>
            <p:cNvSpPr txBox="1">
              <a:spLocks noChangeArrowheads="1"/>
            </p:cNvSpPr>
            <p:nvPr/>
          </p:nvSpPr>
          <p:spPr bwMode="auto">
            <a:xfrm>
              <a:off x="1379" y="3709"/>
              <a:ext cx="20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Übersicht bisheriger Entwürfe</a:t>
              </a:r>
            </a:p>
          </p:txBody>
        </p:sp>
        <p:sp>
          <p:nvSpPr>
            <p:cNvPr id="7204" name="Rectangle 7">
              <a:extLst>
                <a:ext uri="{FF2B5EF4-FFF2-40B4-BE49-F238E27FC236}">
                  <a16:creationId xmlns:a16="http://schemas.microsoft.com/office/drawing/2014/main" id="{318195B4-7B39-4D80-B111-BB2B6504636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205" name="Text Box 8">
              <a:extLst>
                <a:ext uri="{FF2B5EF4-FFF2-40B4-BE49-F238E27FC236}">
                  <a16:creationId xmlns:a16="http://schemas.microsoft.com/office/drawing/2014/main" id="{72DADF36-14F7-4235-ACFC-743281AF5ADA}"/>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2.</a:t>
              </a:r>
            </a:p>
          </p:txBody>
        </p:sp>
      </p:grpSp>
      <p:grpSp>
        <p:nvGrpSpPr>
          <p:cNvPr id="7194" name="Group 11">
            <a:extLst>
              <a:ext uri="{FF2B5EF4-FFF2-40B4-BE49-F238E27FC236}">
                <a16:creationId xmlns:a16="http://schemas.microsoft.com/office/drawing/2014/main" id="{FD49BED0-4A02-4172-96A6-B16CB26F83FF}"/>
              </a:ext>
            </a:extLst>
          </p:cNvPr>
          <p:cNvGrpSpPr>
            <a:grpSpLocks/>
          </p:cNvGrpSpPr>
          <p:nvPr/>
        </p:nvGrpSpPr>
        <p:grpSpPr bwMode="auto">
          <a:xfrm>
            <a:off x="1635125" y="3452813"/>
            <a:ext cx="6680200" cy="500062"/>
            <a:chOff x="748" y="3668"/>
            <a:chExt cx="4208" cy="315"/>
          </a:xfrm>
        </p:grpSpPr>
        <p:sp>
          <p:nvSpPr>
            <p:cNvPr id="7196" name="Rectangle 12">
              <a:extLst>
                <a:ext uri="{FF2B5EF4-FFF2-40B4-BE49-F238E27FC236}">
                  <a16:creationId xmlns:a16="http://schemas.microsoft.com/office/drawing/2014/main" id="{402A0190-4562-418A-A430-200A3E015D13}"/>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7" name="Text Box 13">
              <a:extLst>
                <a:ext uri="{FF2B5EF4-FFF2-40B4-BE49-F238E27FC236}">
                  <a16:creationId xmlns:a16="http://schemas.microsoft.com/office/drawing/2014/main" id="{96FFCAE5-E1F7-4262-A1DE-9F2236AAF80C}"/>
                </a:ext>
              </a:extLst>
            </p:cNvPr>
            <p:cNvSpPr txBox="1">
              <a:spLocks noChangeArrowheads="1"/>
            </p:cNvSpPr>
            <p:nvPr/>
          </p:nvSpPr>
          <p:spPr bwMode="auto">
            <a:xfrm>
              <a:off x="1379" y="3709"/>
              <a:ext cx="14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Die </a:t>
              </a:r>
              <a:r>
                <a:rPr lang="de-DE" altLang="en-US" sz="1800" dirty="0" err="1"/>
                <a:t>Direct</a:t>
              </a:r>
              <a:r>
                <a:rPr lang="de-DE" altLang="en-US" sz="1800" dirty="0"/>
                <a:t> </a:t>
              </a:r>
              <a:r>
                <a:rPr lang="de-DE" altLang="en-US" sz="1800" dirty="0" err="1"/>
                <a:t>Perception</a:t>
              </a:r>
              <a:endParaRPr lang="de-DE" altLang="en-US" sz="1800" dirty="0"/>
            </a:p>
          </p:txBody>
        </p:sp>
        <p:sp>
          <p:nvSpPr>
            <p:cNvPr id="7198" name="Rectangle 14">
              <a:extLst>
                <a:ext uri="{FF2B5EF4-FFF2-40B4-BE49-F238E27FC236}">
                  <a16:creationId xmlns:a16="http://schemas.microsoft.com/office/drawing/2014/main" id="{DB0BEEEE-73F1-49D9-97DE-99E4795CE44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9" name="Text Box 15">
              <a:extLst>
                <a:ext uri="{FF2B5EF4-FFF2-40B4-BE49-F238E27FC236}">
                  <a16:creationId xmlns:a16="http://schemas.microsoft.com/office/drawing/2014/main" id="{697F9F48-DE26-476E-9532-8D54C382FB38}"/>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3.</a:t>
              </a:r>
            </a:p>
          </p:txBody>
        </p:sp>
      </p:grpSp>
      <p:grpSp>
        <p:nvGrpSpPr>
          <p:cNvPr id="7173" name="Group 17">
            <a:extLst>
              <a:ext uri="{FF2B5EF4-FFF2-40B4-BE49-F238E27FC236}">
                <a16:creationId xmlns:a16="http://schemas.microsoft.com/office/drawing/2014/main" id="{BE8BA6AD-CEDC-4477-8259-9D9827831EA5}"/>
              </a:ext>
            </a:extLst>
          </p:cNvPr>
          <p:cNvGrpSpPr>
            <a:grpSpLocks/>
          </p:cNvGrpSpPr>
          <p:nvPr/>
        </p:nvGrpSpPr>
        <p:grpSpPr bwMode="auto">
          <a:xfrm>
            <a:off x="828675" y="4257675"/>
            <a:ext cx="7486650" cy="500063"/>
            <a:chOff x="240" y="912"/>
            <a:chExt cx="4716" cy="315"/>
          </a:xfrm>
        </p:grpSpPr>
        <p:grpSp>
          <p:nvGrpSpPr>
            <p:cNvPr id="7188" name="Group 18">
              <a:extLst>
                <a:ext uri="{FF2B5EF4-FFF2-40B4-BE49-F238E27FC236}">
                  <a16:creationId xmlns:a16="http://schemas.microsoft.com/office/drawing/2014/main" id="{83486DAD-6CC9-4A1A-BBE6-BFA08219C6DE}"/>
                </a:ext>
              </a:extLst>
            </p:cNvPr>
            <p:cNvGrpSpPr>
              <a:grpSpLocks/>
            </p:cNvGrpSpPr>
            <p:nvPr/>
          </p:nvGrpSpPr>
          <p:grpSpPr bwMode="auto">
            <a:xfrm>
              <a:off x="748" y="912"/>
              <a:ext cx="4208" cy="315"/>
              <a:chOff x="748" y="3668"/>
              <a:chExt cx="4208" cy="315"/>
            </a:xfrm>
          </p:grpSpPr>
          <p:sp>
            <p:nvSpPr>
              <p:cNvPr id="7190" name="Rectangle 19">
                <a:extLst>
                  <a:ext uri="{FF2B5EF4-FFF2-40B4-BE49-F238E27FC236}">
                    <a16:creationId xmlns:a16="http://schemas.microsoft.com/office/drawing/2014/main" id="{9C50E157-E166-4E4F-97DF-0C265C2CF12C}"/>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1" name="Text Box 20">
                <a:extLst>
                  <a:ext uri="{FF2B5EF4-FFF2-40B4-BE49-F238E27FC236}">
                    <a16:creationId xmlns:a16="http://schemas.microsoft.com/office/drawing/2014/main" id="{4F3D88CD-94EF-4255-A156-7F8207966DB0}"/>
                  </a:ext>
                </a:extLst>
              </p:cNvPr>
              <p:cNvSpPr txBox="1">
                <a:spLocks noChangeArrowheads="1"/>
              </p:cNvSpPr>
              <p:nvPr/>
            </p:nvSpPr>
            <p:spPr bwMode="auto">
              <a:xfrm>
                <a:off x="1379" y="3709"/>
                <a:ext cx="12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None/>
                </a:pPr>
                <a:r>
                  <a:rPr lang="de-DE" altLang="en-US" sz="1800" dirty="0"/>
                  <a:t>Training und Test</a:t>
                </a:r>
              </a:p>
            </p:txBody>
          </p:sp>
          <p:sp>
            <p:nvSpPr>
              <p:cNvPr id="7192" name="Rectangle 21">
                <a:extLst>
                  <a:ext uri="{FF2B5EF4-FFF2-40B4-BE49-F238E27FC236}">
                    <a16:creationId xmlns:a16="http://schemas.microsoft.com/office/drawing/2014/main" id="{1C62AA14-DD57-42C1-854E-2C92F90AD4B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3" name="Text Box 22">
                <a:extLst>
                  <a:ext uri="{FF2B5EF4-FFF2-40B4-BE49-F238E27FC236}">
                    <a16:creationId xmlns:a16="http://schemas.microsoft.com/office/drawing/2014/main" id="{36CD2D52-A6AD-4A25-A83B-C8ADE55C603C}"/>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4.</a:t>
                </a:r>
              </a:p>
            </p:txBody>
          </p:sp>
        </p:grpSp>
        <p:sp>
          <p:nvSpPr>
            <p:cNvPr id="7189" name="AutoShape 23">
              <a:extLst>
                <a:ext uri="{FF2B5EF4-FFF2-40B4-BE49-F238E27FC236}">
                  <a16:creationId xmlns:a16="http://schemas.microsoft.com/office/drawing/2014/main" id="{1C41F86C-90A4-422D-8200-D4E69D80BAC4}"/>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7176" name="Group 32">
            <a:extLst>
              <a:ext uri="{FF2B5EF4-FFF2-40B4-BE49-F238E27FC236}">
                <a16:creationId xmlns:a16="http://schemas.microsoft.com/office/drawing/2014/main" id="{7B37D790-61FE-4D14-8D71-7ACD27C45E4C}"/>
              </a:ext>
            </a:extLst>
          </p:cNvPr>
          <p:cNvGrpSpPr>
            <a:grpSpLocks/>
          </p:cNvGrpSpPr>
          <p:nvPr/>
        </p:nvGrpSpPr>
        <p:grpSpPr bwMode="auto">
          <a:xfrm>
            <a:off x="1635125" y="1843088"/>
            <a:ext cx="6680200" cy="500062"/>
            <a:chOff x="748" y="3668"/>
            <a:chExt cx="4208" cy="315"/>
          </a:xfrm>
        </p:grpSpPr>
        <p:sp>
          <p:nvSpPr>
            <p:cNvPr id="7178" name="Rectangle 33">
              <a:extLst>
                <a:ext uri="{FF2B5EF4-FFF2-40B4-BE49-F238E27FC236}">
                  <a16:creationId xmlns:a16="http://schemas.microsoft.com/office/drawing/2014/main" id="{1EFF63DB-4F28-435A-BAB2-4AECDF6AFB3A}"/>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79" name="Text Box 34">
              <a:extLst>
                <a:ext uri="{FF2B5EF4-FFF2-40B4-BE49-F238E27FC236}">
                  <a16:creationId xmlns:a16="http://schemas.microsoft.com/office/drawing/2014/main" id="{483D04C6-7FE9-49F9-8739-8B7820244D3F}"/>
                </a:ext>
              </a:extLst>
            </p:cNvPr>
            <p:cNvSpPr txBox="1">
              <a:spLocks noChangeArrowheads="1"/>
            </p:cNvSpPr>
            <p:nvPr/>
          </p:nvSpPr>
          <p:spPr bwMode="auto">
            <a:xfrm>
              <a:off x="1379" y="3709"/>
              <a:ext cx="34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Generelle Einführung: </a:t>
              </a:r>
              <a:r>
                <a:rPr lang="de-DE" altLang="en-US" sz="1800" dirty="0" err="1"/>
                <a:t>Convolutional</a:t>
              </a:r>
              <a:r>
                <a:rPr lang="de-DE" altLang="en-US" sz="1800" dirty="0"/>
                <a:t> Neuronal Nets</a:t>
              </a:r>
            </a:p>
          </p:txBody>
        </p:sp>
        <p:sp>
          <p:nvSpPr>
            <p:cNvPr id="7180" name="Rectangle 35">
              <a:extLst>
                <a:ext uri="{FF2B5EF4-FFF2-40B4-BE49-F238E27FC236}">
                  <a16:creationId xmlns:a16="http://schemas.microsoft.com/office/drawing/2014/main" id="{616AD019-EF09-4B63-B770-ACAFD5B4904E}"/>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81" name="Text Box 36">
              <a:extLst>
                <a:ext uri="{FF2B5EF4-FFF2-40B4-BE49-F238E27FC236}">
                  <a16:creationId xmlns:a16="http://schemas.microsoft.com/office/drawing/2014/main" id="{38810ABC-A52B-4FB5-976A-991A9DA22DA5}"/>
                </a:ext>
              </a:extLst>
            </p:cNvPr>
            <p:cNvSpPr txBox="1">
              <a:spLocks noChangeArrowheads="1"/>
            </p:cNvSpPr>
            <p:nvPr/>
          </p:nvSpPr>
          <p:spPr bwMode="auto">
            <a:xfrm>
              <a:off x="797" y="371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1.</a:t>
              </a:r>
            </a:p>
          </p:txBody>
        </p:sp>
      </p:grpSp>
    </p:spTree>
    <p:extLst>
      <p:ext uri="{BB962C8B-B14F-4D97-AF65-F5344CB8AC3E}">
        <p14:creationId xmlns:p14="http://schemas.microsoft.com/office/powerpoint/2010/main" val="21879049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3BAEB-AFC2-41C3-A54E-4E4BDB929D50}"/>
              </a:ext>
            </a:extLst>
          </p:cNvPr>
          <p:cNvSpPr>
            <a:spLocks noGrp="1"/>
          </p:cNvSpPr>
          <p:nvPr>
            <p:ph type="title"/>
          </p:nvPr>
        </p:nvSpPr>
        <p:spPr/>
        <p:txBody>
          <a:bodyPr/>
          <a:lstStyle/>
          <a:p>
            <a:r>
              <a:rPr lang="de-DE" altLang="en-US" dirty="0"/>
              <a:t>Training</a:t>
            </a:r>
            <a:endParaRPr lang="de-DE" dirty="0"/>
          </a:p>
        </p:txBody>
      </p:sp>
      <p:sp>
        <p:nvSpPr>
          <p:cNvPr id="4" name="Rectangle 3">
            <a:extLst>
              <a:ext uri="{FF2B5EF4-FFF2-40B4-BE49-F238E27FC236}">
                <a16:creationId xmlns:a16="http://schemas.microsoft.com/office/drawing/2014/main" id="{17FC2A53-5BAC-48C1-8ED5-5E0835C78DAD}"/>
              </a:ext>
            </a:extLst>
          </p:cNvPr>
          <p:cNvSpPr txBox="1">
            <a:spLocks noChangeArrowheads="1"/>
          </p:cNvSpPr>
          <p:nvPr/>
        </p:nvSpPr>
        <p:spPr>
          <a:xfrm>
            <a:off x="762000" y="1295400"/>
            <a:ext cx="8229600" cy="1701552"/>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pPr>
            <a:r>
              <a:rPr lang="de-DE" altLang="en-US" kern="0" dirty="0"/>
              <a:t>TORCS: </a:t>
            </a:r>
            <a:r>
              <a:rPr lang="de-DE" altLang="en-US" b="1" i="1" kern="0" dirty="0"/>
              <a:t>T</a:t>
            </a:r>
            <a:r>
              <a:rPr lang="de-DE" altLang="en-US" i="1" kern="0" dirty="0"/>
              <a:t>he </a:t>
            </a:r>
            <a:r>
              <a:rPr lang="de-DE" altLang="en-US" b="1" i="1" kern="0" dirty="0"/>
              <a:t>O</a:t>
            </a:r>
            <a:r>
              <a:rPr lang="de-DE" altLang="en-US" i="1" kern="0" dirty="0"/>
              <a:t>pen </a:t>
            </a:r>
            <a:r>
              <a:rPr lang="de-DE" altLang="en-US" b="1" i="1" kern="0" dirty="0"/>
              <a:t>R</a:t>
            </a:r>
            <a:r>
              <a:rPr lang="de-DE" altLang="en-US" i="1" kern="0" dirty="0"/>
              <a:t>acing </a:t>
            </a:r>
            <a:r>
              <a:rPr lang="de-DE" altLang="en-US" b="1" i="1" kern="0" dirty="0"/>
              <a:t>C</a:t>
            </a:r>
            <a:r>
              <a:rPr lang="de-DE" altLang="en-US" i="1" kern="0" dirty="0"/>
              <a:t>ar </a:t>
            </a:r>
            <a:r>
              <a:rPr lang="de-DE" altLang="en-US" b="1" i="1" kern="0" dirty="0"/>
              <a:t>S</a:t>
            </a:r>
            <a:r>
              <a:rPr lang="de-DE" altLang="en-US" i="1" kern="0" dirty="0"/>
              <a:t>imulator</a:t>
            </a:r>
          </a:p>
          <a:p>
            <a:pPr eaLnBrk="1" hangingPunct="1">
              <a:lnSpc>
                <a:spcPct val="90000"/>
              </a:lnSpc>
            </a:pPr>
            <a:r>
              <a:rPr lang="de-DE" altLang="en-US" kern="0" dirty="0"/>
              <a:t>KITTI Datensatz: 6 Stunden echter Fahrt</a:t>
            </a:r>
          </a:p>
          <a:p>
            <a:pPr lvl="1" eaLnBrk="1" hangingPunct="1">
              <a:lnSpc>
                <a:spcPct val="90000"/>
              </a:lnSpc>
            </a:pPr>
            <a:r>
              <a:rPr lang="de-DE" altLang="en-US" kern="0" dirty="0"/>
              <a:t>Verschiedene Kameraarten und Winkel</a:t>
            </a:r>
          </a:p>
          <a:p>
            <a:pPr lvl="1" eaLnBrk="1" hangingPunct="1">
              <a:lnSpc>
                <a:spcPct val="90000"/>
              </a:lnSpc>
            </a:pPr>
            <a:r>
              <a:rPr lang="de-DE" altLang="en-US" kern="0" dirty="0"/>
              <a:t>Zusätzliche Messungen</a:t>
            </a:r>
          </a:p>
          <a:p>
            <a:pPr lvl="1" eaLnBrk="1" hangingPunct="1">
              <a:lnSpc>
                <a:spcPct val="90000"/>
              </a:lnSpc>
            </a:pPr>
            <a:r>
              <a:rPr lang="de-DE" altLang="en-US" kern="0" dirty="0"/>
              <a:t>Standard zum Vergleich</a:t>
            </a:r>
          </a:p>
          <a:p>
            <a:pPr eaLnBrk="1" hangingPunct="1">
              <a:lnSpc>
                <a:spcPct val="90000"/>
              </a:lnSpc>
            </a:pPr>
            <a:r>
              <a:rPr lang="de-DE" altLang="en-US" kern="0" dirty="0" err="1"/>
              <a:t>MontiSim</a:t>
            </a:r>
            <a:br>
              <a:rPr lang="de-DE" altLang="en-US" kern="0" dirty="0"/>
            </a:br>
            <a:endParaRPr lang="de-DE" altLang="en-US" kern="0" dirty="0"/>
          </a:p>
        </p:txBody>
      </p:sp>
      <p:pic>
        <p:nvPicPr>
          <p:cNvPr id="5" name="Grafik 4">
            <a:extLst>
              <a:ext uri="{FF2B5EF4-FFF2-40B4-BE49-F238E27FC236}">
                <a16:creationId xmlns:a16="http://schemas.microsoft.com/office/drawing/2014/main" id="{F63817F5-CF65-4C61-A40C-CBA6C49B4BF9}"/>
              </a:ext>
            </a:extLst>
          </p:cNvPr>
          <p:cNvPicPr>
            <a:picLocks noChangeAspect="1"/>
          </p:cNvPicPr>
          <p:nvPr/>
        </p:nvPicPr>
        <p:blipFill>
          <a:blip r:embed="rId2"/>
          <a:stretch>
            <a:fillRect/>
          </a:stretch>
        </p:blipFill>
        <p:spPr>
          <a:xfrm>
            <a:off x="1043608" y="1772816"/>
            <a:ext cx="7271320" cy="3998100"/>
          </a:xfrm>
          <a:prstGeom prst="rect">
            <a:avLst/>
          </a:prstGeom>
        </p:spPr>
      </p:pic>
      <p:pic>
        <p:nvPicPr>
          <p:cNvPr id="8" name="Grafik 7" descr="Ein Bild, das Auto, Transport enthält.&#10;&#10;Mit sehr hoher Zuverlässigkeit generierte Beschreibung">
            <a:extLst>
              <a:ext uri="{FF2B5EF4-FFF2-40B4-BE49-F238E27FC236}">
                <a16:creationId xmlns:a16="http://schemas.microsoft.com/office/drawing/2014/main" id="{965D2D44-0811-4E29-8827-7DEFE6523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708920"/>
            <a:ext cx="3760015" cy="3242697"/>
          </a:xfrm>
          <a:prstGeom prst="rect">
            <a:avLst/>
          </a:prstGeom>
        </p:spPr>
      </p:pic>
      <p:pic>
        <p:nvPicPr>
          <p:cNvPr id="14" name="Grafik 13" descr="Ein Bild, das Weg, Szene, Gras, Straße enthält.&#10;&#10;Mit sehr hoher Zuverlässigkeit generierte Beschreibung">
            <a:extLst>
              <a:ext uri="{FF2B5EF4-FFF2-40B4-BE49-F238E27FC236}">
                <a16:creationId xmlns:a16="http://schemas.microsoft.com/office/drawing/2014/main" id="{390139D7-17CF-4897-9AF0-5073D98C9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412944"/>
            <a:ext cx="3635896" cy="2045192"/>
          </a:xfrm>
          <a:prstGeom prst="rect">
            <a:avLst/>
          </a:prstGeom>
        </p:spPr>
      </p:pic>
      <p:pic>
        <p:nvPicPr>
          <p:cNvPr id="15" name="Grafik 14">
            <a:extLst>
              <a:ext uri="{FF2B5EF4-FFF2-40B4-BE49-F238E27FC236}">
                <a16:creationId xmlns:a16="http://schemas.microsoft.com/office/drawing/2014/main" id="{6FE5C305-B878-4AA4-906D-A8441E4F7F78}"/>
              </a:ext>
            </a:extLst>
          </p:cNvPr>
          <p:cNvPicPr>
            <a:picLocks noChangeAspect="1"/>
          </p:cNvPicPr>
          <p:nvPr/>
        </p:nvPicPr>
        <p:blipFill>
          <a:blip r:embed="rId5"/>
          <a:stretch>
            <a:fillRect/>
          </a:stretch>
        </p:blipFill>
        <p:spPr>
          <a:xfrm>
            <a:off x="4466218" y="4077072"/>
            <a:ext cx="4591091" cy="2716936"/>
          </a:xfrm>
          <a:prstGeom prst="rect">
            <a:avLst/>
          </a:prstGeom>
        </p:spPr>
      </p:pic>
      <p:sp>
        <p:nvSpPr>
          <p:cNvPr id="16" name="Rectangle 3">
            <a:extLst>
              <a:ext uri="{FF2B5EF4-FFF2-40B4-BE49-F238E27FC236}">
                <a16:creationId xmlns:a16="http://schemas.microsoft.com/office/drawing/2014/main" id="{1485D4DA-3259-4D4B-B60A-E05BD0761B9A}"/>
              </a:ext>
            </a:extLst>
          </p:cNvPr>
          <p:cNvSpPr txBox="1">
            <a:spLocks noChangeArrowheads="1"/>
          </p:cNvSpPr>
          <p:nvPr/>
        </p:nvSpPr>
        <p:spPr>
          <a:xfrm>
            <a:off x="1259633" y="3284984"/>
            <a:ext cx="2520280" cy="648072"/>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r>
              <a:rPr lang="de-DE" altLang="en-US" sz="1800" kern="0" dirty="0"/>
              <a:t>Physik-Engine</a:t>
            </a:r>
          </a:p>
          <a:p>
            <a:pPr eaLnBrk="1" hangingPunct="1"/>
            <a:r>
              <a:rPr lang="de-DE" altLang="en-US" sz="1800" kern="0" dirty="0"/>
              <a:t>Umweltsimulation</a:t>
            </a:r>
          </a:p>
          <a:p>
            <a:pPr eaLnBrk="1" hangingPunct="1"/>
            <a:endParaRPr lang="de-DE" altLang="en-US" sz="1800" kern="0" dirty="0"/>
          </a:p>
          <a:p>
            <a:pPr eaLnBrk="1" hangingPunct="1"/>
            <a:endParaRPr lang="de-DE" altLang="en-US" sz="1800" kern="0" dirty="0"/>
          </a:p>
        </p:txBody>
      </p:sp>
      <p:sp>
        <p:nvSpPr>
          <p:cNvPr id="18" name="Rectangle 3">
            <a:extLst>
              <a:ext uri="{FF2B5EF4-FFF2-40B4-BE49-F238E27FC236}">
                <a16:creationId xmlns:a16="http://schemas.microsoft.com/office/drawing/2014/main" id="{C1E002B1-3FD7-4732-8603-1C63FE34F35A}"/>
              </a:ext>
            </a:extLst>
          </p:cNvPr>
          <p:cNvSpPr txBox="1">
            <a:spLocks noChangeArrowheads="1"/>
          </p:cNvSpPr>
          <p:nvPr/>
        </p:nvSpPr>
        <p:spPr>
          <a:xfrm>
            <a:off x="4466218" y="3284984"/>
            <a:ext cx="4591090" cy="648072"/>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r>
              <a:rPr lang="de-DE" altLang="en-US" sz="1800" kern="0" dirty="0"/>
              <a:t>Browser Visualisierung</a:t>
            </a:r>
          </a:p>
          <a:p>
            <a:pPr eaLnBrk="1" hangingPunct="1"/>
            <a:r>
              <a:rPr lang="de-DE" altLang="en-US" sz="1800" kern="0" dirty="0"/>
              <a:t>Simulator Verknüpfungen</a:t>
            </a:r>
          </a:p>
          <a:p>
            <a:pPr eaLnBrk="1" hangingPunct="1"/>
            <a:endParaRPr lang="de-DE" altLang="en-US" sz="1800" kern="0" dirty="0"/>
          </a:p>
          <a:p>
            <a:pPr eaLnBrk="1" hangingPunct="1"/>
            <a:endParaRPr lang="de-DE" altLang="en-US" sz="1800" kern="0" dirty="0"/>
          </a:p>
        </p:txBody>
      </p:sp>
    </p:spTree>
    <p:extLst>
      <p:ext uri="{BB962C8B-B14F-4D97-AF65-F5344CB8AC3E}">
        <p14:creationId xmlns:p14="http://schemas.microsoft.com/office/powerpoint/2010/main" val="296727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xit" presetSubtype="0" fill="hold" nodeType="withEffect">
                                  <p:stCondLst>
                                    <p:cond delay="0"/>
                                  </p:stCondLst>
                                  <p:childTnLst>
                                    <p:animEffect transition="out" filter="fade">
                                      <p:cBhvr>
                                        <p:cTn id="23" dur="1000"/>
                                        <p:tgtEl>
                                          <p:spTgt spid="5"/>
                                        </p:tgtEl>
                                      </p:cBhvr>
                                    </p:animEffect>
                                    <p:anim calcmode="lin" valueType="num">
                                      <p:cBhvr>
                                        <p:cTn id="24" dur="1000"/>
                                        <p:tgtEl>
                                          <p:spTgt spid="5"/>
                                        </p:tgtEl>
                                        <p:attrNameLst>
                                          <p:attrName>ppt_x</p:attrName>
                                        </p:attrNameLst>
                                      </p:cBhvr>
                                      <p:tavLst>
                                        <p:tav tm="0">
                                          <p:val>
                                            <p:strVal val="ppt_x"/>
                                          </p:val>
                                        </p:tav>
                                        <p:tav tm="100000">
                                          <p:val>
                                            <p:strVal val="ppt_x"/>
                                          </p:val>
                                        </p:tav>
                                      </p:tavLst>
                                    </p:anim>
                                    <p:anim calcmode="lin" valueType="num">
                                      <p:cBhvr>
                                        <p:cTn id="25" dur="1000"/>
                                        <p:tgtEl>
                                          <p:spTgt spid="5"/>
                                        </p:tgtEl>
                                        <p:attrNameLst>
                                          <p:attrName>ppt_y</p:attrName>
                                        </p:attrNameLst>
                                      </p:cBhvr>
                                      <p:tavLst>
                                        <p:tav tm="0">
                                          <p:val>
                                            <p:strVal val="ppt_y"/>
                                          </p:val>
                                        </p:tav>
                                        <p:tav tm="100000">
                                          <p:val>
                                            <p:strVal val="ppt_y+.1"/>
                                          </p:val>
                                        </p:tav>
                                      </p:tavLst>
                                    </p:anim>
                                    <p:set>
                                      <p:cBhvr>
                                        <p:cTn id="26" dur="1" fill="hold">
                                          <p:stCondLst>
                                            <p:cond delay="999"/>
                                          </p:stCondLst>
                                        </p:cTn>
                                        <p:tgtEl>
                                          <p:spTgt spid="5"/>
                                        </p:tgtEl>
                                        <p:attrNameLst>
                                          <p:attrName>style.visibility</p:attrName>
                                        </p:attrNameLst>
                                      </p:cBhvr>
                                      <p:to>
                                        <p:strVal val="hidden"/>
                                      </p:to>
                                    </p:set>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1000"/>
                                        <p:tgtEl>
                                          <p:spTgt spid="4">
                                            <p:txEl>
                                              <p:pRg st="2" end="2"/>
                                            </p:txEl>
                                          </p:spTgt>
                                        </p:tgtEl>
                                      </p:cBhvr>
                                    </p:animEffect>
                                    <p:anim calcmode="lin" valueType="num">
                                      <p:cBhvr>
                                        <p:cTn id="3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1000"/>
                                        <p:tgtEl>
                                          <p:spTgt spid="4">
                                            <p:txEl>
                                              <p:pRg st="3" end="3"/>
                                            </p:txEl>
                                          </p:spTgt>
                                        </p:tgtEl>
                                      </p:cBhvr>
                                    </p:animEffect>
                                    <p:anim calcmode="lin" valueType="num">
                                      <p:cBhvr>
                                        <p:cTn id="4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fade">
                                      <p:cBhvr>
                                        <p:cTn id="50" dur="1000"/>
                                        <p:tgtEl>
                                          <p:spTgt spid="4">
                                            <p:txEl>
                                              <p:pRg st="4" end="4"/>
                                            </p:txEl>
                                          </p:spTgt>
                                        </p:tgtEl>
                                      </p:cBhvr>
                                    </p:animEffect>
                                    <p:anim calcmode="lin" valueType="num">
                                      <p:cBhvr>
                                        <p:cTn id="5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1000"/>
                                        <p:tgtEl>
                                          <p:spTgt spid="4">
                                            <p:txEl>
                                              <p:pRg st="5" end="5"/>
                                            </p:txEl>
                                          </p:spTgt>
                                        </p:tgtEl>
                                      </p:cBhvr>
                                    </p:animEffect>
                                    <p:anim calcmode="lin" valueType="num">
                                      <p:cBhvr>
                                        <p:cTn id="5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60" presetID="42" presetClass="exit" presetSubtype="0" fill="hold" nodeType="withEffect">
                                  <p:stCondLst>
                                    <p:cond delay="0"/>
                                  </p:stCondLst>
                                  <p:childTnLst>
                                    <p:animEffect transition="out" filter="fade">
                                      <p:cBhvr>
                                        <p:cTn id="61" dur="1000"/>
                                        <p:tgtEl>
                                          <p:spTgt spid="8"/>
                                        </p:tgtEl>
                                      </p:cBhvr>
                                    </p:animEffect>
                                    <p:anim calcmode="lin" valueType="num">
                                      <p:cBhvr>
                                        <p:cTn id="62" dur="1000"/>
                                        <p:tgtEl>
                                          <p:spTgt spid="8"/>
                                        </p:tgtEl>
                                        <p:attrNameLst>
                                          <p:attrName>ppt_x</p:attrName>
                                        </p:attrNameLst>
                                      </p:cBhvr>
                                      <p:tavLst>
                                        <p:tav tm="0">
                                          <p:val>
                                            <p:strVal val="ppt_x"/>
                                          </p:val>
                                        </p:tav>
                                        <p:tav tm="100000">
                                          <p:val>
                                            <p:strVal val="ppt_x"/>
                                          </p:val>
                                        </p:tav>
                                      </p:tavLst>
                                    </p:anim>
                                    <p:anim calcmode="lin" valueType="num">
                                      <p:cBhvr>
                                        <p:cTn id="63" dur="1000"/>
                                        <p:tgtEl>
                                          <p:spTgt spid="8"/>
                                        </p:tgtEl>
                                        <p:attrNameLst>
                                          <p:attrName>ppt_y</p:attrName>
                                        </p:attrNameLst>
                                      </p:cBhvr>
                                      <p:tavLst>
                                        <p:tav tm="0">
                                          <p:val>
                                            <p:strVal val="ppt_y"/>
                                          </p:val>
                                        </p:tav>
                                        <p:tav tm="100000">
                                          <p:val>
                                            <p:strVal val="ppt_y+.1"/>
                                          </p:val>
                                        </p:tav>
                                      </p:tavLst>
                                    </p:anim>
                                    <p:set>
                                      <p:cBhvr>
                                        <p:cTn id="64" dur="1" fill="hold">
                                          <p:stCondLst>
                                            <p:cond delay="999"/>
                                          </p:stCondLst>
                                        </p:cTn>
                                        <p:tgtEl>
                                          <p:spTgt spid="8"/>
                                        </p:tgtEl>
                                        <p:attrNameLst>
                                          <p:attrName>style.visibility</p:attrName>
                                        </p:attrNameLst>
                                      </p:cBhvr>
                                      <p:to>
                                        <p:strVal val="hidden"/>
                                      </p:to>
                                    </p:set>
                                  </p:childTnLst>
                                </p:cTn>
                              </p:par>
                              <p:par>
                                <p:cTn id="65" presetID="42"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42" presetClass="entr" presetSubtype="0" fill="hold" nodeType="afterEffect">
                                  <p:stCondLst>
                                    <p:cond delay="0"/>
                                  </p:stCondLst>
                                  <p:childTnLst>
                                    <p:set>
                                      <p:cBhvr>
                                        <p:cTn id="77" dur="1" fill="hold">
                                          <p:stCondLst>
                                            <p:cond delay="0"/>
                                          </p:stCondLst>
                                        </p:cTn>
                                        <p:tgtEl>
                                          <p:spTgt spid="16">
                                            <p:txEl>
                                              <p:pRg st="0" end="0"/>
                                            </p:txEl>
                                          </p:spTgt>
                                        </p:tgtEl>
                                        <p:attrNameLst>
                                          <p:attrName>style.visibility</p:attrName>
                                        </p:attrNameLst>
                                      </p:cBhvr>
                                      <p:to>
                                        <p:strVal val="visible"/>
                                      </p:to>
                                    </p:set>
                                    <p:animEffect transition="in" filter="fade">
                                      <p:cBhvr>
                                        <p:cTn id="78" dur="1000"/>
                                        <p:tgtEl>
                                          <p:spTgt spid="16">
                                            <p:txEl>
                                              <p:pRg st="0" end="0"/>
                                            </p:txEl>
                                          </p:spTgt>
                                        </p:tgtEl>
                                      </p:cBhvr>
                                    </p:animEffect>
                                    <p:anim calcmode="lin" valueType="num">
                                      <p:cBhvr>
                                        <p:cTn id="79"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80"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81" fill="hold">
                            <p:stCondLst>
                              <p:cond delay="2000"/>
                            </p:stCondLst>
                            <p:childTnLst>
                              <p:par>
                                <p:cTn id="82" presetID="42" presetClass="entr" presetSubtype="0" fill="hold" nodeType="afterEffect">
                                  <p:stCondLst>
                                    <p:cond delay="0"/>
                                  </p:stCondLst>
                                  <p:childTnLst>
                                    <p:set>
                                      <p:cBhvr>
                                        <p:cTn id="83" dur="1" fill="hold">
                                          <p:stCondLst>
                                            <p:cond delay="0"/>
                                          </p:stCondLst>
                                        </p:cTn>
                                        <p:tgtEl>
                                          <p:spTgt spid="16">
                                            <p:txEl>
                                              <p:pRg st="1" end="1"/>
                                            </p:txEl>
                                          </p:spTgt>
                                        </p:tgtEl>
                                        <p:attrNameLst>
                                          <p:attrName>style.visibility</p:attrName>
                                        </p:attrNameLst>
                                      </p:cBhvr>
                                      <p:to>
                                        <p:strVal val="visible"/>
                                      </p:to>
                                    </p:set>
                                    <p:animEffect transition="in" filter="fade">
                                      <p:cBhvr>
                                        <p:cTn id="84" dur="1000"/>
                                        <p:tgtEl>
                                          <p:spTgt spid="16">
                                            <p:txEl>
                                              <p:pRg st="1" end="1"/>
                                            </p:txEl>
                                          </p:spTgt>
                                        </p:tgtEl>
                                      </p:cBhvr>
                                    </p:animEffect>
                                    <p:anim calcmode="lin" valueType="num">
                                      <p:cBhvr>
                                        <p:cTn id="8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8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par>
                          <p:cTn id="87" fill="hold">
                            <p:stCondLst>
                              <p:cond delay="3000"/>
                            </p:stCondLst>
                            <p:childTnLst>
                              <p:par>
                                <p:cTn id="88" presetID="42" presetClass="entr" presetSubtype="0" fill="hold" nodeType="afterEffect">
                                  <p:stCondLst>
                                    <p:cond delay="0"/>
                                  </p:stCondLst>
                                  <p:childTnLst>
                                    <p:set>
                                      <p:cBhvr>
                                        <p:cTn id="89" dur="1" fill="hold">
                                          <p:stCondLst>
                                            <p:cond delay="0"/>
                                          </p:stCondLst>
                                        </p:cTn>
                                        <p:tgtEl>
                                          <p:spTgt spid="18">
                                            <p:txEl>
                                              <p:pRg st="0" end="0"/>
                                            </p:txEl>
                                          </p:spTgt>
                                        </p:tgtEl>
                                        <p:attrNameLst>
                                          <p:attrName>style.visibility</p:attrName>
                                        </p:attrNameLst>
                                      </p:cBhvr>
                                      <p:to>
                                        <p:strVal val="visible"/>
                                      </p:to>
                                    </p:set>
                                    <p:animEffect transition="in" filter="fade">
                                      <p:cBhvr>
                                        <p:cTn id="90" dur="1000"/>
                                        <p:tgtEl>
                                          <p:spTgt spid="18">
                                            <p:txEl>
                                              <p:pRg st="0" end="0"/>
                                            </p:txEl>
                                          </p:spTgt>
                                        </p:tgtEl>
                                      </p:cBhvr>
                                    </p:animEffect>
                                    <p:anim calcmode="lin" valueType="num">
                                      <p:cBhvr>
                                        <p:cTn id="91"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2"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93" fill="hold">
                            <p:stCondLst>
                              <p:cond delay="4000"/>
                            </p:stCondLst>
                            <p:childTnLst>
                              <p:par>
                                <p:cTn id="94" presetID="42" presetClass="entr" presetSubtype="0" fill="hold" nodeType="afterEffect">
                                  <p:stCondLst>
                                    <p:cond delay="0"/>
                                  </p:stCondLst>
                                  <p:childTnLst>
                                    <p:set>
                                      <p:cBhvr>
                                        <p:cTn id="95" dur="1" fill="hold">
                                          <p:stCondLst>
                                            <p:cond delay="0"/>
                                          </p:stCondLst>
                                        </p:cTn>
                                        <p:tgtEl>
                                          <p:spTgt spid="18">
                                            <p:txEl>
                                              <p:pRg st="1" end="1"/>
                                            </p:txEl>
                                          </p:spTgt>
                                        </p:tgtEl>
                                        <p:attrNameLst>
                                          <p:attrName>style.visibility</p:attrName>
                                        </p:attrNameLst>
                                      </p:cBhvr>
                                      <p:to>
                                        <p:strVal val="visible"/>
                                      </p:to>
                                    </p:set>
                                    <p:animEffect transition="in" filter="fade">
                                      <p:cBhvr>
                                        <p:cTn id="96" dur="1000"/>
                                        <p:tgtEl>
                                          <p:spTgt spid="18">
                                            <p:txEl>
                                              <p:pRg st="1" end="1"/>
                                            </p:txEl>
                                          </p:spTgt>
                                        </p:tgtEl>
                                      </p:cBhvr>
                                    </p:animEffect>
                                    <p:anim calcmode="lin" valueType="num">
                                      <p:cBhvr>
                                        <p:cTn id="97"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98"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65AD91-5879-4D0A-BAE0-0979BE4A3F1C}"/>
              </a:ext>
            </a:extLst>
          </p:cNvPr>
          <p:cNvSpPr>
            <a:spLocks noGrp="1" noChangeArrowheads="1"/>
          </p:cNvSpPr>
          <p:nvPr>
            <p:ph type="title"/>
          </p:nvPr>
        </p:nvSpPr>
        <p:spPr/>
        <p:txBody>
          <a:bodyPr/>
          <a:lstStyle/>
          <a:p>
            <a:pPr defTabSz="762000" eaLnBrk="1" hangingPunct="1"/>
            <a:r>
              <a:rPr lang="de-DE" altLang="en-US" dirty="0"/>
              <a:t>Überblick</a:t>
            </a:r>
          </a:p>
        </p:txBody>
      </p:sp>
      <p:grpSp>
        <p:nvGrpSpPr>
          <p:cNvPr id="7171" name="Group 3">
            <a:extLst>
              <a:ext uri="{FF2B5EF4-FFF2-40B4-BE49-F238E27FC236}">
                <a16:creationId xmlns:a16="http://schemas.microsoft.com/office/drawing/2014/main" id="{58D8D706-D46A-4287-8FF7-92237249D7E3}"/>
              </a:ext>
            </a:extLst>
          </p:cNvPr>
          <p:cNvGrpSpPr>
            <a:grpSpLocks/>
          </p:cNvGrpSpPr>
          <p:nvPr/>
        </p:nvGrpSpPr>
        <p:grpSpPr bwMode="auto">
          <a:xfrm>
            <a:off x="828675" y="2647950"/>
            <a:ext cx="7486650" cy="500063"/>
            <a:chOff x="240" y="912"/>
            <a:chExt cx="4716" cy="315"/>
          </a:xfrm>
        </p:grpSpPr>
        <p:grpSp>
          <p:nvGrpSpPr>
            <p:cNvPr id="7200" name="Group 4">
              <a:extLst>
                <a:ext uri="{FF2B5EF4-FFF2-40B4-BE49-F238E27FC236}">
                  <a16:creationId xmlns:a16="http://schemas.microsoft.com/office/drawing/2014/main" id="{39043642-EAC6-4799-836E-F35CD463A01D}"/>
                </a:ext>
              </a:extLst>
            </p:cNvPr>
            <p:cNvGrpSpPr>
              <a:grpSpLocks/>
            </p:cNvGrpSpPr>
            <p:nvPr/>
          </p:nvGrpSpPr>
          <p:grpSpPr bwMode="auto">
            <a:xfrm>
              <a:off x="748" y="912"/>
              <a:ext cx="4208" cy="315"/>
              <a:chOff x="748" y="3668"/>
              <a:chExt cx="4208" cy="315"/>
            </a:xfrm>
          </p:grpSpPr>
          <p:sp>
            <p:nvSpPr>
              <p:cNvPr id="7202" name="Rectangle 5">
                <a:extLst>
                  <a:ext uri="{FF2B5EF4-FFF2-40B4-BE49-F238E27FC236}">
                    <a16:creationId xmlns:a16="http://schemas.microsoft.com/office/drawing/2014/main" id="{37135338-BC11-4CBA-B220-595DC646C290}"/>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203" name="Text Box 6">
                <a:extLst>
                  <a:ext uri="{FF2B5EF4-FFF2-40B4-BE49-F238E27FC236}">
                    <a16:creationId xmlns:a16="http://schemas.microsoft.com/office/drawing/2014/main" id="{4BA4E46E-4C00-45F7-88CE-C8655D5FA4D2}"/>
                  </a:ext>
                </a:extLst>
              </p:cNvPr>
              <p:cNvSpPr txBox="1">
                <a:spLocks noChangeArrowheads="1"/>
              </p:cNvSpPr>
              <p:nvPr/>
            </p:nvSpPr>
            <p:spPr bwMode="auto">
              <a:xfrm>
                <a:off x="1379" y="3709"/>
                <a:ext cx="20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Übersicht bisheriger Entwürfe</a:t>
                </a:r>
              </a:p>
            </p:txBody>
          </p:sp>
          <p:sp>
            <p:nvSpPr>
              <p:cNvPr id="7204" name="Rectangle 7">
                <a:extLst>
                  <a:ext uri="{FF2B5EF4-FFF2-40B4-BE49-F238E27FC236}">
                    <a16:creationId xmlns:a16="http://schemas.microsoft.com/office/drawing/2014/main" id="{318195B4-7B39-4D80-B111-BB2B6504636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205" name="Text Box 8">
                <a:extLst>
                  <a:ext uri="{FF2B5EF4-FFF2-40B4-BE49-F238E27FC236}">
                    <a16:creationId xmlns:a16="http://schemas.microsoft.com/office/drawing/2014/main" id="{72DADF36-14F7-4235-ACFC-743281AF5ADA}"/>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2.</a:t>
                </a:r>
              </a:p>
            </p:txBody>
          </p:sp>
        </p:grpSp>
        <p:sp>
          <p:nvSpPr>
            <p:cNvPr id="7201" name="AutoShape 9">
              <a:extLst>
                <a:ext uri="{FF2B5EF4-FFF2-40B4-BE49-F238E27FC236}">
                  <a16:creationId xmlns:a16="http://schemas.microsoft.com/office/drawing/2014/main" id="{AB5766CD-5BC4-4579-8B05-311AF5F12B89}"/>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7172" name="Group 10">
            <a:extLst>
              <a:ext uri="{FF2B5EF4-FFF2-40B4-BE49-F238E27FC236}">
                <a16:creationId xmlns:a16="http://schemas.microsoft.com/office/drawing/2014/main" id="{A36E1EF7-7A19-4A54-B892-3CDD5CE63FA4}"/>
              </a:ext>
            </a:extLst>
          </p:cNvPr>
          <p:cNvGrpSpPr>
            <a:grpSpLocks/>
          </p:cNvGrpSpPr>
          <p:nvPr/>
        </p:nvGrpSpPr>
        <p:grpSpPr bwMode="auto">
          <a:xfrm>
            <a:off x="828675" y="3452813"/>
            <a:ext cx="7486650" cy="500062"/>
            <a:chOff x="240" y="912"/>
            <a:chExt cx="4716" cy="315"/>
          </a:xfrm>
        </p:grpSpPr>
        <p:grpSp>
          <p:nvGrpSpPr>
            <p:cNvPr id="7194" name="Group 11">
              <a:extLst>
                <a:ext uri="{FF2B5EF4-FFF2-40B4-BE49-F238E27FC236}">
                  <a16:creationId xmlns:a16="http://schemas.microsoft.com/office/drawing/2014/main" id="{FD49BED0-4A02-4172-96A6-B16CB26F83FF}"/>
                </a:ext>
              </a:extLst>
            </p:cNvPr>
            <p:cNvGrpSpPr>
              <a:grpSpLocks/>
            </p:cNvGrpSpPr>
            <p:nvPr/>
          </p:nvGrpSpPr>
          <p:grpSpPr bwMode="auto">
            <a:xfrm>
              <a:off x="748" y="912"/>
              <a:ext cx="4208" cy="315"/>
              <a:chOff x="748" y="3668"/>
              <a:chExt cx="4208" cy="315"/>
            </a:xfrm>
          </p:grpSpPr>
          <p:sp>
            <p:nvSpPr>
              <p:cNvPr id="7196" name="Rectangle 12">
                <a:extLst>
                  <a:ext uri="{FF2B5EF4-FFF2-40B4-BE49-F238E27FC236}">
                    <a16:creationId xmlns:a16="http://schemas.microsoft.com/office/drawing/2014/main" id="{402A0190-4562-418A-A430-200A3E015D13}"/>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7" name="Text Box 13">
                <a:extLst>
                  <a:ext uri="{FF2B5EF4-FFF2-40B4-BE49-F238E27FC236}">
                    <a16:creationId xmlns:a16="http://schemas.microsoft.com/office/drawing/2014/main" id="{96FFCAE5-E1F7-4262-A1DE-9F2236AAF80C}"/>
                  </a:ext>
                </a:extLst>
              </p:cNvPr>
              <p:cNvSpPr txBox="1">
                <a:spLocks noChangeArrowheads="1"/>
              </p:cNvSpPr>
              <p:nvPr/>
            </p:nvSpPr>
            <p:spPr bwMode="auto">
              <a:xfrm>
                <a:off x="1379" y="3709"/>
                <a:ext cx="14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Die </a:t>
                </a:r>
                <a:r>
                  <a:rPr lang="de-DE" altLang="en-US" sz="1800" dirty="0" err="1"/>
                  <a:t>Direct</a:t>
                </a:r>
                <a:r>
                  <a:rPr lang="de-DE" altLang="en-US" sz="1800" dirty="0"/>
                  <a:t> </a:t>
                </a:r>
                <a:r>
                  <a:rPr lang="de-DE" altLang="en-US" sz="1800" dirty="0" err="1"/>
                  <a:t>Perception</a:t>
                </a:r>
                <a:endParaRPr lang="de-DE" altLang="en-US" sz="1800" dirty="0"/>
              </a:p>
            </p:txBody>
          </p:sp>
          <p:sp>
            <p:nvSpPr>
              <p:cNvPr id="7198" name="Rectangle 14">
                <a:extLst>
                  <a:ext uri="{FF2B5EF4-FFF2-40B4-BE49-F238E27FC236}">
                    <a16:creationId xmlns:a16="http://schemas.microsoft.com/office/drawing/2014/main" id="{DB0BEEEE-73F1-49D9-97DE-99E4795CE44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9" name="Text Box 15">
                <a:extLst>
                  <a:ext uri="{FF2B5EF4-FFF2-40B4-BE49-F238E27FC236}">
                    <a16:creationId xmlns:a16="http://schemas.microsoft.com/office/drawing/2014/main" id="{697F9F48-DE26-476E-9532-8D54C382FB38}"/>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3.</a:t>
                </a:r>
              </a:p>
            </p:txBody>
          </p:sp>
        </p:grpSp>
        <p:sp>
          <p:nvSpPr>
            <p:cNvPr id="7195" name="AutoShape 16">
              <a:extLst>
                <a:ext uri="{FF2B5EF4-FFF2-40B4-BE49-F238E27FC236}">
                  <a16:creationId xmlns:a16="http://schemas.microsoft.com/office/drawing/2014/main" id="{173ADD3A-83BC-4B6D-A852-76CC45160DB3}"/>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7173" name="Group 17">
            <a:extLst>
              <a:ext uri="{FF2B5EF4-FFF2-40B4-BE49-F238E27FC236}">
                <a16:creationId xmlns:a16="http://schemas.microsoft.com/office/drawing/2014/main" id="{BE8BA6AD-CEDC-4477-8259-9D9827831EA5}"/>
              </a:ext>
            </a:extLst>
          </p:cNvPr>
          <p:cNvGrpSpPr>
            <a:grpSpLocks/>
          </p:cNvGrpSpPr>
          <p:nvPr/>
        </p:nvGrpSpPr>
        <p:grpSpPr bwMode="auto">
          <a:xfrm>
            <a:off x="828675" y="4257675"/>
            <a:ext cx="7486650" cy="500063"/>
            <a:chOff x="240" y="912"/>
            <a:chExt cx="4716" cy="315"/>
          </a:xfrm>
        </p:grpSpPr>
        <p:grpSp>
          <p:nvGrpSpPr>
            <p:cNvPr id="7188" name="Group 18">
              <a:extLst>
                <a:ext uri="{FF2B5EF4-FFF2-40B4-BE49-F238E27FC236}">
                  <a16:creationId xmlns:a16="http://schemas.microsoft.com/office/drawing/2014/main" id="{83486DAD-6CC9-4A1A-BBE6-BFA08219C6DE}"/>
                </a:ext>
              </a:extLst>
            </p:cNvPr>
            <p:cNvGrpSpPr>
              <a:grpSpLocks/>
            </p:cNvGrpSpPr>
            <p:nvPr/>
          </p:nvGrpSpPr>
          <p:grpSpPr bwMode="auto">
            <a:xfrm>
              <a:off x="748" y="912"/>
              <a:ext cx="4208" cy="315"/>
              <a:chOff x="748" y="3668"/>
              <a:chExt cx="4208" cy="315"/>
            </a:xfrm>
          </p:grpSpPr>
          <p:sp>
            <p:nvSpPr>
              <p:cNvPr id="7190" name="Rectangle 19">
                <a:extLst>
                  <a:ext uri="{FF2B5EF4-FFF2-40B4-BE49-F238E27FC236}">
                    <a16:creationId xmlns:a16="http://schemas.microsoft.com/office/drawing/2014/main" id="{9C50E157-E166-4E4F-97DF-0C265C2CF12C}"/>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1" name="Text Box 20">
                <a:extLst>
                  <a:ext uri="{FF2B5EF4-FFF2-40B4-BE49-F238E27FC236}">
                    <a16:creationId xmlns:a16="http://schemas.microsoft.com/office/drawing/2014/main" id="{4F3D88CD-94EF-4255-A156-7F8207966DB0}"/>
                  </a:ext>
                </a:extLst>
              </p:cNvPr>
              <p:cNvSpPr txBox="1">
                <a:spLocks noChangeArrowheads="1"/>
              </p:cNvSpPr>
              <p:nvPr/>
            </p:nvSpPr>
            <p:spPr bwMode="auto">
              <a:xfrm>
                <a:off x="1379" y="3709"/>
                <a:ext cx="12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Training und Test</a:t>
                </a:r>
              </a:p>
            </p:txBody>
          </p:sp>
          <p:sp>
            <p:nvSpPr>
              <p:cNvPr id="7192" name="Rectangle 21">
                <a:extLst>
                  <a:ext uri="{FF2B5EF4-FFF2-40B4-BE49-F238E27FC236}">
                    <a16:creationId xmlns:a16="http://schemas.microsoft.com/office/drawing/2014/main" id="{1C62AA14-DD57-42C1-854E-2C92F90AD4B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3" name="Text Box 22">
                <a:extLst>
                  <a:ext uri="{FF2B5EF4-FFF2-40B4-BE49-F238E27FC236}">
                    <a16:creationId xmlns:a16="http://schemas.microsoft.com/office/drawing/2014/main" id="{36CD2D52-A6AD-4A25-A83B-C8ADE55C603C}"/>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4.</a:t>
                </a:r>
              </a:p>
            </p:txBody>
          </p:sp>
        </p:grpSp>
        <p:sp>
          <p:nvSpPr>
            <p:cNvPr id="7189" name="AutoShape 23">
              <a:extLst>
                <a:ext uri="{FF2B5EF4-FFF2-40B4-BE49-F238E27FC236}">
                  <a16:creationId xmlns:a16="http://schemas.microsoft.com/office/drawing/2014/main" id="{1C41F86C-90A4-422D-8200-D4E69D80BAC4}"/>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7175" name="Group 31">
            <a:extLst>
              <a:ext uri="{FF2B5EF4-FFF2-40B4-BE49-F238E27FC236}">
                <a16:creationId xmlns:a16="http://schemas.microsoft.com/office/drawing/2014/main" id="{115E0374-7D2E-4ABF-9558-BBD6170D6413}"/>
              </a:ext>
            </a:extLst>
          </p:cNvPr>
          <p:cNvGrpSpPr>
            <a:grpSpLocks/>
          </p:cNvGrpSpPr>
          <p:nvPr/>
        </p:nvGrpSpPr>
        <p:grpSpPr bwMode="auto">
          <a:xfrm>
            <a:off x="828675" y="1843088"/>
            <a:ext cx="7486650" cy="500062"/>
            <a:chOff x="240" y="912"/>
            <a:chExt cx="4716" cy="315"/>
          </a:xfrm>
        </p:grpSpPr>
        <p:grpSp>
          <p:nvGrpSpPr>
            <p:cNvPr id="7176" name="Group 32">
              <a:extLst>
                <a:ext uri="{FF2B5EF4-FFF2-40B4-BE49-F238E27FC236}">
                  <a16:creationId xmlns:a16="http://schemas.microsoft.com/office/drawing/2014/main" id="{7B37D790-61FE-4D14-8D71-7ACD27C45E4C}"/>
                </a:ext>
              </a:extLst>
            </p:cNvPr>
            <p:cNvGrpSpPr>
              <a:grpSpLocks/>
            </p:cNvGrpSpPr>
            <p:nvPr/>
          </p:nvGrpSpPr>
          <p:grpSpPr bwMode="auto">
            <a:xfrm>
              <a:off x="748" y="912"/>
              <a:ext cx="4208" cy="315"/>
              <a:chOff x="748" y="3668"/>
              <a:chExt cx="4208" cy="315"/>
            </a:xfrm>
          </p:grpSpPr>
          <p:sp>
            <p:nvSpPr>
              <p:cNvPr id="7178" name="Rectangle 33">
                <a:extLst>
                  <a:ext uri="{FF2B5EF4-FFF2-40B4-BE49-F238E27FC236}">
                    <a16:creationId xmlns:a16="http://schemas.microsoft.com/office/drawing/2014/main" id="{1EFF63DB-4F28-435A-BAB2-4AECDF6AFB3A}"/>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79" name="Text Box 34">
                <a:extLst>
                  <a:ext uri="{FF2B5EF4-FFF2-40B4-BE49-F238E27FC236}">
                    <a16:creationId xmlns:a16="http://schemas.microsoft.com/office/drawing/2014/main" id="{483D04C6-7FE9-49F9-8739-8B7820244D3F}"/>
                  </a:ext>
                </a:extLst>
              </p:cNvPr>
              <p:cNvSpPr txBox="1">
                <a:spLocks noChangeArrowheads="1"/>
              </p:cNvSpPr>
              <p:nvPr/>
            </p:nvSpPr>
            <p:spPr bwMode="auto">
              <a:xfrm>
                <a:off x="1379" y="3709"/>
                <a:ext cx="34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Generelle Einführung: </a:t>
                </a:r>
                <a:r>
                  <a:rPr lang="de-DE" altLang="en-US" sz="1800" dirty="0" err="1"/>
                  <a:t>Convolutional</a:t>
                </a:r>
                <a:r>
                  <a:rPr lang="de-DE" altLang="en-US" sz="1800" dirty="0"/>
                  <a:t> Neuronal Nets</a:t>
                </a:r>
              </a:p>
            </p:txBody>
          </p:sp>
          <p:sp>
            <p:nvSpPr>
              <p:cNvPr id="7180" name="Rectangle 35">
                <a:extLst>
                  <a:ext uri="{FF2B5EF4-FFF2-40B4-BE49-F238E27FC236}">
                    <a16:creationId xmlns:a16="http://schemas.microsoft.com/office/drawing/2014/main" id="{616AD019-EF09-4B63-B770-ACAFD5B4904E}"/>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81" name="Text Box 36">
                <a:extLst>
                  <a:ext uri="{FF2B5EF4-FFF2-40B4-BE49-F238E27FC236}">
                    <a16:creationId xmlns:a16="http://schemas.microsoft.com/office/drawing/2014/main" id="{38810ABC-A52B-4FB5-976A-991A9DA22DA5}"/>
                  </a:ext>
                </a:extLst>
              </p:cNvPr>
              <p:cNvSpPr txBox="1">
                <a:spLocks noChangeArrowheads="1"/>
              </p:cNvSpPr>
              <p:nvPr/>
            </p:nvSpPr>
            <p:spPr bwMode="auto">
              <a:xfrm>
                <a:off x="797" y="371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1.</a:t>
                </a:r>
              </a:p>
            </p:txBody>
          </p:sp>
        </p:grpSp>
        <p:sp>
          <p:nvSpPr>
            <p:cNvPr id="7177" name="AutoShape 37">
              <a:extLst>
                <a:ext uri="{FF2B5EF4-FFF2-40B4-BE49-F238E27FC236}">
                  <a16:creationId xmlns:a16="http://schemas.microsoft.com/office/drawing/2014/main" id="{236610C0-74A5-4332-941C-FD509206B70C}"/>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Tree>
    <p:extLst>
      <p:ext uri="{BB962C8B-B14F-4D97-AF65-F5344CB8AC3E}">
        <p14:creationId xmlns:p14="http://schemas.microsoft.com/office/powerpoint/2010/main" val="221472730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18C8887-9104-4B76-8053-3FB0DED84949}"/>
              </a:ext>
            </a:extLst>
          </p:cNvPr>
          <p:cNvSpPr>
            <a:spLocks noGrp="1" noChangeArrowheads="1"/>
          </p:cNvSpPr>
          <p:nvPr>
            <p:ph type="title"/>
          </p:nvPr>
        </p:nvSpPr>
        <p:spPr/>
        <p:txBody>
          <a:bodyPr/>
          <a:lstStyle/>
          <a:p>
            <a:pPr eaLnBrk="1" hangingPunct="1"/>
            <a:r>
              <a:rPr lang="de-DE" altLang="en-US"/>
              <a:t>Standardtextfolie: Titel über 1-2 Zeilen</a:t>
            </a:r>
          </a:p>
        </p:txBody>
      </p:sp>
      <p:sp>
        <p:nvSpPr>
          <p:cNvPr id="9219" name="Rectangle 3">
            <a:extLst>
              <a:ext uri="{FF2B5EF4-FFF2-40B4-BE49-F238E27FC236}">
                <a16:creationId xmlns:a16="http://schemas.microsoft.com/office/drawing/2014/main" id="{0F3527C9-9862-440A-A064-B5744EF5E9E7}"/>
              </a:ext>
            </a:extLst>
          </p:cNvPr>
          <p:cNvSpPr>
            <a:spLocks noGrp="1" noChangeArrowheads="1"/>
          </p:cNvSpPr>
          <p:nvPr>
            <p:ph type="body" idx="1"/>
          </p:nvPr>
        </p:nvSpPr>
        <p:spPr/>
        <p:txBody>
          <a:bodyPr/>
          <a:lstStyle/>
          <a:p>
            <a:pPr eaLnBrk="1" hangingPunct="1">
              <a:lnSpc>
                <a:spcPct val="90000"/>
              </a:lnSpc>
            </a:pPr>
            <a:r>
              <a:rPr lang="de-DE" altLang="en-US" dirty="0"/>
              <a:t>Titel: schwarz, Arial, 28pt, 1-2 Zeilen, linksbündig</a:t>
            </a:r>
          </a:p>
          <a:p>
            <a:pPr eaLnBrk="1" hangingPunct="1">
              <a:lnSpc>
                <a:spcPct val="90000"/>
              </a:lnSpc>
            </a:pPr>
            <a:r>
              <a:rPr lang="de-DE" altLang="en-US" dirty="0"/>
              <a:t>Fließtext und Titel sind linksbündig angeglichen</a:t>
            </a:r>
          </a:p>
          <a:p>
            <a:pPr eaLnBrk="1" hangingPunct="1">
              <a:lnSpc>
                <a:spcPct val="90000"/>
              </a:lnSpc>
            </a:pPr>
            <a:r>
              <a:rPr lang="de-DE" altLang="en-US" dirty="0"/>
              <a:t>Links bleibt bei jeder Folie ein Rand frei (genau wie hier)</a:t>
            </a:r>
          </a:p>
          <a:p>
            <a:pPr eaLnBrk="1" hangingPunct="1">
              <a:lnSpc>
                <a:spcPct val="90000"/>
              </a:lnSpc>
            </a:pPr>
            <a:r>
              <a:rPr lang="de-DE" altLang="en-US" dirty="0"/>
              <a:t>Im Fließtext wird Groß- und Kleinschreibung verwendet.</a:t>
            </a:r>
          </a:p>
          <a:p>
            <a:pPr lvl="1" eaLnBrk="1" hangingPunct="1">
              <a:lnSpc>
                <a:spcPct val="90000"/>
              </a:lnSpc>
            </a:pPr>
            <a:r>
              <a:rPr lang="de-DE" altLang="en-US" dirty="0"/>
              <a:t>Schriftgröße: 20 </a:t>
            </a:r>
            <a:r>
              <a:rPr lang="de-DE" altLang="en-US" dirty="0" err="1"/>
              <a:t>pt</a:t>
            </a:r>
            <a:r>
              <a:rPr lang="de-DE" altLang="en-US" dirty="0"/>
              <a:t>.; ab Einrückungstiefe 3: 18pt</a:t>
            </a:r>
          </a:p>
          <a:p>
            <a:pPr lvl="1" eaLnBrk="1" hangingPunct="1">
              <a:lnSpc>
                <a:spcPct val="90000"/>
              </a:lnSpc>
            </a:pPr>
            <a:r>
              <a:rPr lang="de-DE" altLang="en-US" dirty="0"/>
              <a:t>Auf einer, zwei oder maximal drei Zeilen erzielen die Aussagen eine optimale Wirkung.</a:t>
            </a:r>
          </a:p>
          <a:p>
            <a:pPr lvl="1" eaLnBrk="1" hangingPunct="1">
              <a:lnSpc>
                <a:spcPct val="90000"/>
              </a:lnSpc>
            </a:pPr>
            <a:r>
              <a:rPr lang="de-DE" altLang="en-US" dirty="0"/>
              <a:t>Für Auszeichnungen können </a:t>
            </a:r>
            <a:r>
              <a:rPr lang="de-DE" altLang="en-US" dirty="0">
                <a:solidFill>
                  <a:srgbClr val="0000CC"/>
                </a:solidFill>
              </a:rPr>
              <a:t>Farben</a:t>
            </a:r>
            <a:r>
              <a:rPr lang="de-DE" altLang="en-US" dirty="0"/>
              <a:t> verwendet werden.</a:t>
            </a:r>
          </a:p>
          <a:p>
            <a:pPr lvl="2" eaLnBrk="1" hangingPunct="1">
              <a:lnSpc>
                <a:spcPct val="90000"/>
              </a:lnSpc>
            </a:pPr>
            <a:r>
              <a:rPr lang="de-DE" altLang="en-US" dirty="0"/>
              <a:t>empfohlen ist: </a:t>
            </a:r>
          </a:p>
          <a:p>
            <a:pPr lvl="3" eaLnBrk="1" hangingPunct="1">
              <a:lnSpc>
                <a:spcPct val="90000"/>
              </a:lnSpc>
            </a:pPr>
            <a:r>
              <a:rPr lang="de-DE" altLang="en-US" dirty="0">
                <a:solidFill>
                  <a:srgbClr val="0000CC"/>
                </a:solidFill>
              </a:rPr>
              <a:t>dieses Blau z.B. für Begriffsdefinitionen oder Hinweise</a:t>
            </a:r>
          </a:p>
          <a:p>
            <a:pPr lvl="3" eaLnBrk="1" hangingPunct="1">
              <a:lnSpc>
                <a:spcPct val="90000"/>
              </a:lnSpc>
            </a:pPr>
            <a:r>
              <a:rPr lang="de-DE" altLang="en-US" dirty="0">
                <a:solidFill>
                  <a:srgbClr val="FF0000"/>
                </a:solidFill>
              </a:rPr>
              <a:t>in Sonderfällen dieses Rot</a:t>
            </a:r>
          </a:p>
          <a:p>
            <a:pPr lvl="2" eaLnBrk="1" hangingPunct="1">
              <a:lnSpc>
                <a:spcPct val="90000"/>
              </a:lnSpc>
            </a:pPr>
            <a:r>
              <a:rPr lang="de-DE" altLang="en-US" dirty="0"/>
              <a:t>Die Folien müssen über </a:t>
            </a:r>
            <a:r>
              <a:rPr lang="de-DE" altLang="en-US" dirty="0" err="1"/>
              <a:t>Beamer</a:t>
            </a:r>
            <a:r>
              <a:rPr lang="de-DE" altLang="en-US" dirty="0"/>
              <a:t> und in Druckform lesbar sein! </a:t>
            </a:r>
          </a:p>
          <a:p>
            <a:pPr lvl="2" eaLnBrk="1" hangingPunct="1">
              <a:lnSpc>
                <a:spcPct val="90000"/>
              </a:lnSpc>
            </a:pPr>
            <a:r>
              <a:rPr lang="de-DE" altLang="en-US" dirty="0"/>
              <a:t>Auch in Schwarz/Weis-Drucken müssen alle relevanten Informationen sichtbar sein.</a:t>
            </a:r>
          </a:p>
          <a:p>
            <a:pPr lvl="2" eaLnBrk="1" hangingPunct="1">
              <a:lnSpc>
                <a:spcPct val="90000"/>
              </a:lnSpc>
            </a:pPr>
            <a:r>
              <a:rPr lang="de-DE" altLang="en-US" dirty="0"/>
              <a:t>Farben werden sparsam eingesetzt.</a:t>
            </a:r>
          </a:p>
          <a:p>
            <a:pPr lvl="1" eaLnBrk="1" hangingPunct="1">
              <a:lnSpc>
                <a:spcPct val="90000"/>
              </a:lnSpc>
            </a:pPr>
            <a:r>
              <a:rPr lang="de-DE" altLang="en-US" i="1" dirty="0"/>
              <a:t>Kursiv</a:t>
            </a:r>
            <a:r>
              <a:rPr lang="de-DE" altLang="en-US" dirty="0"/>
              <a:t> und </a:t>
            </a:r>
            <a:r>
              <a:rPr lang="de-DE" altLang="en-US" u="sng" dirty="0"/>
              <a:t>Unterstreichen</a:t>
            </a:r>
            <a:r>
              <a:rPr lang="de-DE" altLang="en-US" dirty="0"/>
              <a:t> wird nicht eingesetzt, </a:t>
            </a:r>
            <a:r>
              <a:rPr lang="de-DE" altLang="en-US" b="1" dirty="0"/>
              <a:t>Fettdruck</a:t>
            </a:r>
            <a:r>
              <a:rPr lang="de-DE" altLang="en-US" dirty="0"/>
              <a:t> sehr sparsam ggf. in Kombination mit Farbe blau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964D4F0-A5BF-4CAC-B9FD-9DB6296B1C1F}"/>
              </a:ext>
            </a:extLst>
          </p:cNvPr>
          <p:cNvSpPr>
            <a:spLocks noGrp="1" noChangeArrowheads="1"/>
          </p:cNvSpPr>
          <p:nvPr>
            <p:ph type="title"/>
          </p:nvPr>
        </p:nvSpPr>
        <p:spPr/>
        <p:txBody>
          <a:bodyPr/>
          <a:lstStyle/>
          <a:p>
            <a:pPr eaLnBrk="1" hangingPunct="1"/>
            <a:r>
              <a:rPr lang="de-DE" altLang="en-US"/>
              <a:t>Standardfolie mit Knacksatz</a:t>
            </a:r>
          </a:p>
        </p:txBody>
      </p:sp>
      <p:sp>
        <p:nvSpPr>
          <p:cNvPr id="12291" name="Rectangle 3">
            <a:extLst>
              <a:ext uri="{FF2B5EF4-FFF2-40B4-BE49-F238E27FC236}">
                <a16:creationId xmlns:a16="http://schemas.microsoft.com/office/drawing/2014/main" id="{E4B587BE-DB35-416D-B67D-6E10BCE7574F}"/>
              </a:ext>
            </a:extLst>
          </p:cNvPr>
          <p:cNvSpPr>
            <a:spLocks noGrp="1" noChangeArrowheads="1"/>
          </p:cNvSpPr>
          <p:nvPr>
            <p:ph type="body" idx="1"/>
          </p:nvPr>
        </p:nvSpPr>
        <p:spPr>
          <a:xfrm>
            <a:off x="762000" y="1295400"/>
            <a:ext cx="8229600" cy="4678363"/>
          </a:xfrm>
        </p:spPr>
        <p:txBody>
          <a:bodyPr/>
          <a:lstStyle/>
          <a:p>
            <a:pPr eaLnBrk="1" hangingPunct="1"/>
            <a:r>
              <a:rPr lang="de-DE" altLang="en-US"/>
              <a:t>Ein „Knacksatz“ steht am Ende der Folie und fasst diese zusammen.</a:t>
            </a:r>
          </a:p>
          <a:p>
            <a:pPr eaLnBrk="1" hangingPunct="1"/>
            <a:r>
              <a:rPr lang="de-DE" altLang="en-US"/>
              <a:t>Er ist optional und beinhaltet nur die Kernmessage</a:t>
            </a:r>
          </a:p>
          <a:p>
            <a:pPr eaLnBrk="1" hangingPunct="1"/>
            <a:r>
              <a:rPr lang="de-DE" altLang="en-US"/>
              <a:t>Fließtext und Knacksatz sind linksbündig angeglichen</a:t>
            </a:r>
          </a:p>
          <a:p>
            <a:pPr eaLnBrk="1" hangingPunct="1"/>
            <a:r>
              <a:rPr lang="de-DE" altLang="en-US"/>
              <a:t>Knacksatz: Arial, 20pt, schwarz, linksbündig, eingerahmt</a:t>
            </a:r>
          </a:p>
        </p:txBody>
      </p:sp>
      <p:sp>
        <p:nvSpPr>
          <p:cNvPr id="12292" name="AutoShape 4">
            <a:extLst>
              <a:ext uri="{FF2B5EF4-FFF2-40B4-BE49-F238E27FC236}">
                <a16:creationId xmlns:a16="http://schemas.microsoft.com/office/drawing/2014/main" id="{F0FCECC4-99D1-40B7-BD06-2D0C641A5AF4}"/>
              </a:ext>
            </a:extLst>
          </p:cNvPr>
          <p:cNvSpPr>
            <a:spLocks noChangeArrowheads="1"/>
          </p:cNvSpPr>
          <p:nvPr/>
        </p:nvSpPr>
        <p:spPr bwMode="auto">
          <a:xfrm>
            <a:off x="381000" y="6172200"/>
            <a:ext cx="457200" cy="38100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12293" name="Group 5">
            <a:extLst>
              <a:ext uri="{FF2B5EF4-FFF2-40B4-BE49-F238E27FC236}">
                <a16:creationId xmlns:a16="http://schemas.microsoft.com/office/drawing/2014/main" id="{370488D9-ACCB-4A0D-ACA4-0EDA74E575E9}"/>
              </a:ext>
            </a:extLst>
          </p:cNvPr>
          <p:cNvGrpSpPr>
            <a:grpSpLocks/>
          </p:cNvGrpSpPr>
          <p:nvPr/>
        </p:nvGrpSpPr>
        <p:grpSpPr bwMode="auto">
          <a:xfrm>
            <a:off x="1219200" y="5984875"/>
            <a:ext cx="7772400" cy="720725"/>
            <a:chOff x="768" y="3770"/>
            <a:chExt cx="4896" cy="454"/>
          </a:xfrm>
        </p:grpSpPr>
        <p:sp>
          <p:nvSpPr>
            <p:cNvPr id="12294" name="Rectangle 6">
              <a:extLst>
                <a:ext uri="{FF2B5EF4-FFF2-40B4-BE49-F238E27FC236}">
                  <a16:creationId xmlns:a16="http://schemas.microsoft.com/office/drawing/2014/main" id="{38ED1798-8321-4D20-947C-3ACCDBCBC634}"/>
                </a:ext>
              </a:extLst>
            </p:cNvPr>
            <p:cNvSpPr>
              <a:spLocks noChangeArrowheads="1"/>
            </p:cNvSpPr>
            <p:nvPr/>
          </p:nvSpPr>
          <p:spPr bwMode="auto">
            <a:xfrm>
              <a:off x="768" y="3792"/>
              <a:ext cx="489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2295" name="Text Box 7">
              <a:extLst>
                <a:ext uri="{FF2B5EF4-FFF2-40B4-BE49-F238E27FC236}">
                  <a16:creationId xmlns:a16="http://schemas.microsoft.com/office/drawing/2014/main" id="{A0FD1A01-DBA6-49D2-BD3D-B9BA4AA8AFB3}"/>
                </a:ext>
              </a:extLst>
            </p:cNvPr>
            <p:cNvSpPr txBox="1">
              <a:spLocks noChangeArrowheads="1"/>
            </p:cNvSpPr>
            <p:nvPr/>
          </p:nvSpPr>
          <p:spPr bwMode="auto">
            <a:xfrm>
              <a:off x="768" y="3770"/>
              <a:ext cx="48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a:t>Der Knacksatz fasst die Folie auf einer oder maximal zwei Zeilen knackig zusammen.</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C979D3F-C218-4AD2-A677-01435E1F10DF}"/>
              </a:ext>
            </a:extLst>
          </p:cNvPr>
          <p:cNvSpPr>
            <a:spLocks noGrp="1" noChangeArrowheads="1"/>
          </p:cNvSpPr>
          <p:nvPr>
            <p:ph type="title"/>
          </p:nvPr>
        </p:nvSpPr>
        <p:spPr/>
        <p:txBody>
          <a:bodyPr/>
          <a:lstStyle/>
          <a:p>
            <a:pPr eaLnBrk="1" hangingPunct="1"/>
            <a:r>
              <a:rPr lang="de-DE" altLang="en-US"/>
              <a:t>Folie mit Text links und rechts</a:t>
            </a:r>
          </a:p>
        </p:txBody>
      </p:sp>
      <p:sp>
        <p:nvSpPr>
          <p:cNvPr id="14339" name="Rectangle 3">
            <a:extLst>
              <a:ext uri="{FF2B5EF4-FFF2-40B4-BE49-F238E27FC236}">
                <a16:creationId xmlns:a16="http://schemas.microsoft.com/office/drawing/2014/main" id="{F4B8D85F-0C93-4214-9551-2B042501BD20}"/>
              </a:ext>
            </a:extLst>
          </p:cNvPr>
          <p:cNvSpPr>
            <a:spLocks noGrp="1" noChangeArrowheads="1"/>
          </p:cNvSpPr>
          <p:nvPr>
            <p:ph type="body" sz="half" idx="1"/>
          </p:nvPr>
        </p:nvSpPr>
        <p:spPr>
          <a:xfrm>
            <a:off x="762000" y="1295400"/>
            <a:ext cx="4037013" cy="5410200"/>
          </a:xfrm>
        </p:spPr>
        <p:txBody>
          <a:bodyPr/>
          <a:lstStyle/>
          <a:p>
            <a:pPr eaLnBrk="1" hangingPunct="1"/>
            <a:r>
              <a:rPr lang="de-DE" altLang="en-US" sz="1800" dirty="0"/>
              <a:t>Selten verwendet, aber mögliche Einsatzform:</a:t>
            </a:r>
          </a:p>
          <a:p>
            <a:pPr eaLnBrk="1" hangingPunct="1"/>
            <a:r>
              <a:rPr lang="de-DE" altLang="en-US" sz="1800" dirty="0"/>
              <a:t>Grundsätzlich gelten dieselben Regeln wie bei der Standardtextfolie</a:t>
            </a:r>
          </a:p>
          <a:p>
            <a:pPr lvl="1" eaLnBrk="1" hangingPunct="1"/>
            <a:r>
              <a:rPr lang="de-DE" altLang="en-US" sz="1800" dirty="0"/>
              <a:t>inklusive Einrückungen</a:t>
            </a:r>
          </a:p>
          <a:p>
            <a:pPr eaLnBrk="1" hangingPunct="1"/>
            <a:r>
              <a:rPr lang="de-DE" altLang="en-US" sz="1800" dirty="0"/>
              <a:t>Knacksatz auch hier verwendbar</a:t>
            </a:r>
          </a:p>
          <a:p>
            <a:pPr eaLnBrk="1" hangingPunct="1"/>
            <a:endParaRPr lang="de-DE" altLang="en-US" sz="1800" dirty="0"/>
          </a:p>
        </p:txBody>
      </p:sp>
      <p:sp>
        <p:nvSpPr>
          <p:cNvPr id="14340" name="Rectangle 4">
            <a:extLst>
              <a:ext uri="{FF2B5EF4-FFF2-40B4-BE49-F238E27FC236}">
                <a16:creationId xmlns:a16="http://schemas.microsoft.com/office/drawing/2014/main" id="{75732722-1AF3-4C14-A261-5307F327C36E}"/>
              </a:ext>
            </a:extLst>
          </p:cNvPr>
          <p:cNvSpPr>
            <a:spLocks noGrp="1" noChangeArrowheads="1"/>
          </p:cNvSpPr>
          <p:nvPr>
            <p:ph type="body" sz="half" idx="2"/>
          </p:nvPr>
        </p:nvSpPr>
        <p:spPr>
          <a:xfrm>
            <a:off x="4954588" y="1295400"/>
            <a:ext cx="4037012" cy="5410200"/>
          </a:xfrm>
        </p:spPr>
        <p:txBody>
          <a:bodyPr/>
          <a:lstStyle/>
          <a:p>
            <a:pPr eaLnBrk="1" hangingPunct="1"/>
            <a:r>
              <a:rPr lang="de-DE" altLang="en-US" sz="1800"/>
              <a:t>Abweichungen:</a:t>
            </a:r>
          </a:p>
          <a:p>
            <a:pPr lvl="1" eaLnBrk="1" hangingPunct="1"/>
            <a:r>
              <a:rPr lang="de-DE" altLang="en-US" sz="1800"/>
              <a:t>Schriftgröße generell eine Einheit kleiner (18pt und 16pt)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5C8E97C-D87E-4903-B2F7-98D0903BB162}"/>
              </a:ext>
            </a:extLst>
          </p:cNvPr>
          <p:cNvSpPr>
            <a:spLocks noGrp="1" noChangeArrowheads="1"/>
          </p:cNvSpPr>
          <p:nvPr>
            <p:ph type="title"/>
          </p:nvPr>
        </p:nvSpPr>
        <p:spPr/>
        <p:txBody>
          <a:bodyPr/>
          <a:lstStyle/>
          <a:p>
            <a:pPr eaLnBrk="1" hangingPunct="1"/>
            <a:r>
              <a:rPr lang="de-DE" altLang="en-US"/>
              <a:t>Text links und Diagramm rechts</a:t>
            </a:r>
          </a:p>
        </p:txBody>
      </p:sp>
      <p:sp>
        <p:nvSpPr>
          <p:cNvPr id="15363" name="Rectangle 3">
            <a:extLst>
              <a:ext uri="{FF2B5EF4-FFF2-40B4-BE49-F238E27FC236}">
                <a16:creationId xmlns:a16="http://schemas.microsoft.com/office/drawing/2014/main" id="{593230CA-1A4C-43B7-B3AD-3542AB6CF947}"/>
              </a:ext>
            </a:extLst>
          </p:cNvPr>
          <p:cNvSpPr>
            <a:spLocks noGrp="1" noChangeArrowheads="1"/>
          </p:cNvSpPr>
          <p:nvPr>
            <p:ph type="body" sz="half" idx="1"/>
          </p:nvPr>
        </p:nvSpPr>
        <p:spPr>
          <a:xfrm>
            <a:off x="762000" y="1295400"/>
            <a:ext cx="4037013" cy="5410200"/>
          </a:xfrm>
        </p:spPr>
        <p:txBody>
          <a:bodyPr/>
          <a:lstStyle/>
          <a:p>
            <a:pPr eaLnBrk="1" hangingPunct="1"/>
            <a:r>
              <a:rPr lang="de-DE" altLang="en-US" sz="1800"/>
              <a:t>Selten verwendet, aber mögliche Einsatzform:</a:t>
            </a:r>
          </a:p>
          <a:p>
            <a:pPr eaLnBrk="1" hangingPunct="1"/>
            <a:r>
              <a:rPr lang="de-DE" altLang="en-US" sz="1800"/>
              <a:t>Grundsätzlich gelten dieselben Regeln wie bei der Text links/rechts – Folie</a:t>
            </a:r>
          </a:p>
          <a:p>
            <a:pPr eaLnBrk="1" hangingPunct="1"/>
            <a:endParaRPr lang="de-DE" altLang="en-US" sz="1800"/>
          </a:p>
          <a:p>
            <a:pPr eaLnBrk="1" hangingPunct="1"/>
            <a:r>
              <a:rPr lang="de-DE" altLang="en-US" sz="1800"/>
              <a:t>Diagramm rechts kann durch Zeichnung oder Standard-Diagramm hinzugefügt werden</a:t>
            </a:r>
          </a:p>
          <a:p>
            <a:pPr eaLnBrk="1" hangingPunct="1"/>
            <a:endParaRPr lang="de-DE" altLang="en-US" sz="1800"/>
          </a:p>
        </p:txBody>
      </p:sp>
      <p:graphicFrame>
        <p:nvGraphicFramePr>
          <p:cNvPr id="15364" name="Object 4">
            <a:extLst>
              <a:ext uri="{FF2B5EF4-FFF2-40B4-BE49-F238E27FC236}">
                <a16:creationId xmlns:a16="http://schemas.microsoft.com/office/drawing/2014/main" id="{9AA7EB83-5C1D-4755-8780-BEA212E763DE}"/>
              </a:ext>
            </a:extLst>
          </p:cNvPr>
          <p:cNvGraphicFramePr>
            <a:graphicFrameLocks noChangeAspect="1"/>
          </p:cNvGraphicFramePr>
          <p:nvPr>
            <p:ph type="chart" sz="half" idx="2"/>
          </p:nvPr>
        </p:nvGraphicFramePr>
        <p:xfrm>
          <a:off x="5067300" y="1295400"/>
          <a:ext cx="3810000" cy="5410200"/>
        </p:xfrm>
        <a:graphic>
          <a:graphicData uri="http://schemas.openxmlformats.org/presentationml/2006/ole">
            <mc:AlternateContent xmlns:mc="http://schemas.openxmlformats.org/markup-compatibility/2006">
              <mc:Choice xmlns:v="urn:schemas-microsoft-com:vml" Requires="v">
                <p:oleObj spid="_x0000_s15418" name="Diagramm" r:id="rId3" imgW="3970326" imgH="5638992" progId="MSGraph.Chart.8">
                  <p:embed followColorScheme="full"/>
                </p:oleObj>
              </mc:Choice>
              <mc:Fallback>
                <p:oleObj name="Diagramm" r:id="rId3" imgW="3970326" imgH="5638992"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300" y="1295400"/>
                        <a:ext cx="3810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423F275-9A2B-431B-8023-E1C5B8756ACA}"/>
              </a:ext>
            </a:extLst>
          </p:cNvPr>
          <p:cNvSpPr>
            <a:spLocks noGrp="1" noChangeArrowheads="1"/>
          </p:cNvSpPr>
          <p:nvPr>
            <p:ph type="title"/>
          </p:nvPr>
        </p:nvSpPr>
        <p:spPr/>
        <p:txBody>
          <a:bodyPr/>
          <a:lstStyle/>
          <a:p>
            <a:pPr eaLnBrk="1" hangingPunct="1"/>
            <a:r>
              <a:rPr lang="de-DE" altLang="en-US"/>
              <a:t>Text oben und dann Diagramm</a:t>
            </a:r>
          </a:p>
        </p:txBody>
      </p:sp>
      <p:sp>
        <p:nvSpPr>
          <p:cNvPr id="16387" name="Rectangle 3">
            <a:extLst>
              <a:ext uri="{FF2B5EF4-FFF2-40B4-BE49-F238E27FC236}">
                <a16:creationId xmlns:a16="http://schemas.microsoft.com/office/drawing/2014/main" id="{E2F1D7ED-B87C-4F9B-A77A-188CAE6CB7F5}"/>
              </a:ext>
            </a:extLst>
          </p:cNvPr>
          <p:cNvSpPr>
            <a:spLocks noGrp="1" noChangeArrowheads="1"/>
          </p:cNvSpPr>
          <p:nvPr>
            <p:ph type="body" idx="1"/>
          </p:nvPr>
        </p:nvSpPr>
        <p:spPr/>
        <p:txBody>
          <a:bodyPr/>
          <a:lstStyle/>
          <a:p>
            <a:pPr eaLnBrk="1" hangingPunct="1"/>
            <a:r>
              <a:rPr lang="de-DE" altLang="en-US" dirty="0"/>
              <a:t>Empfehlenswerter:</a:t>
            </a:r>
          </a:p>
          <a:p>
            <a:pPr lvl="1" eaLnBrk="1" hangingPunct="1"/>
            <a:r>
              <a:rPr lang="de-DE" altLang="en-US" dirty="0"/>
              <a:t>knappe textuelle Erläuterung, dann das Diagramm</a:t>
            </a:r>
          </a:p>
          <a:p>
            <a:pPr eaLnBrk="1" hangingPunct="1"/>
            <a:r>
              <a:rPr lang="de-DE" altLang="en-US" dirty="0"/>
              <a:t>Beispiel:</a:t>
            </a:r>
          </a:p>
          <a:p>
            <a:pPr eaLnBrk="1" hangingPunct="1"/>
            <a:endParaRPr lang="de-DE" altLang="en-US" dirty="0"/>
          </a:p>
          <a:p>
            <a:pPr eaLnBrk="1" hangingPunct="1"/>
            <a:endParaRPr lang="de-DE" altLang="en-US" dirty="0"/>
          </a:p>
          <a:p>
            <a:pPr eaLnBrk="1" hangingPunct="1"/>
            <a:endParaRPr lang="de-DE" altLang="en-US" dirty="0"/>
          </a:p>
          <a:p>
            <a:pPr eaLnBrk="1" hangingPunct="1"/>
            <a:endParaRPr lang="de-DE" altLang="en-US" dirty="0"/>
          </a:p>
          <a:p>
            <a:pPr eaLnBrk="1" hangingPunct="1"/>
            <a:endParaRPr lang="de-DE" altLang="en-US" dirty="0"/>
          </a:p>
          <a:p>
            <a:pPr eaLnBrk="1" hangingPunct="1"/>
            <a:endParaRPr lang="de-DE" altLang="en-US" dirty="0"/>
          </a:p>
          <a:p>
            <a:pPr eaLnBrk="1" hangingPunct="1"/>
            <a:endParaRPr lang="de-DE" altLang="en-US" dirty="0"/>
          </a:p>
          <a:p>
            <a:pPr eaLnBrk="1" hangingPunct="1"/>
            <a:endParaRPr lang="de-DE" altLang="en-US" dirty="0"/>
          </a:p>
          <a:p>
            <a:pPr eaLnBrk="1" hangingPunct="1"/>
            <a:r>
              <a:rPr lang="de-DE" altLang="en-US" dirty="0"/>
              <a:t>Text kann das Diagramm auch umfassen.</a:t>
            </a:r>
          </a:p>
          <a:p>
            <a:pPr eaLnBrk="1" hangingPunct="1"/>
            <a:r>
              <a:rPr lang="de-DE" altLang="en-US" dirty="0"/>
              <a:t>Diagramme fast grundsätzlich mit Englischem Text!</a:t>
            </a:r>
          </a:p>
        </p:txBody>
      </p:sp>
      <p:sp>
        <p:nvSpPr>
          <p:cNvPr id="16388" name="AutoShape 4">
            <a:extLst>
              <a:ext uri="{FF2B5EF4-FFF2-40B4-BE49-F238E27FC236}">
                <a16:creationId xmlns:a16="http://schemas.microsoft.com/office/drawing/2014/main" id="{9358BCD5-E9B0-45A0-9A44-59341D4A3A91}"/>
              </a:ext>
            </a:extLst>
          </p:cNvPr>
          <p:cNvSpPr>
            <a:spLocks noChangeArrowheads="1"/>
          </p:cNvSpPr>
          <p:nvPr/>
        </p:nvSpPr>
        <p:spPr bwMode="auto">
          <a:xfrm>
            <a:off x="1524000" y="2819400"/>
            <a:ext cx="3159125" cy="1712913"/>
          </a:xfrm>
          <a:prstGeom prst="cube">
            <a:avLst>
              <a:gd name="adj" fmla="val 25000"/>
            </a:avLst>
          </a:prstGeom>
          <a:solidFill>
            <a:srgbClr val="0099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en-US"/>
          </a:p>
        </p:txBody>
      </p:sp>
      <p:sp>
        <p:nvSpPr>
          <p:cNvPr id="16389" name="AutoShape 5">
            <a:extLst>
              <a:ext uri="{FF2B5EF4-FFF2-40B4-BE49-F238E27FC236}">
                <a16:creationId xmlns:a16="http://schemas.microsoft.com/office/drawing/2014/main" id="{4AB45AA9-F147-496A-BEE7-B6CE6238F0D6}"/>
              </a:ext>
            </a:extLst>
          </p:cNvPr>
          <p:cNvSpPr>
            <a:spLocks noChangeArrowheads="1"/>
          </p:cNvSpPr>
          <p:nvPr/>
        </p:nvSpPr>
        <p:spPr bwMode="auto">
          <a:xfrm>
            <a:off x="4462463" y="3384550"/>
            <a:ext cx="949325" cy="336550"/>
          </a:xfrm>
          <a:prstGeom prst="rightArrow">
            <a:avLst>
              <a:gd name="adj1" fmla="val 54713"/>
              <a:gd name="adj2" fmla="val 70336"/>
            </a:avLst>
          </a:prstGeom>
          <a:gradFill rotWithShape="0">
            <a:gsLst>
              <a:gs pos="0">
                <a:srgbClr val="FF0000"/>
              </a:gs>
              <a:gs pos="50000">
                <a:srgbClr val="0099FF"/>
              </a:gs>
              <a:gs pos="100000">
                <a:srgbClr val="FF0000"/>
              </a:gs>
            </a:gsLst>
            <a:lin ang="5400000" scaled="1"/>
          </a:gra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6390" name="AutoShape 6">
            <a:extLst>
              <a:ext uri="{FF2B5EF4-FFF2-40B4-BE49-F238E27FC236}">
                <a16:creationId xmlns:a16="http://schemas.microsoft.com/office/drawing/2014/main" id="{C9ED6927-1BDF-49F6-9CFF-EF02F059DF5C}"/>
              </a:ext>
            </a:extLst>
          </p:cNvPr>
          <p:cNvSpPr>
            <a:spLocks noChangeArrowheads="1"/>
          </p:cNvSpPr>
          <p:nvPr/>
        </p:nvSpPr>
        <p:spPr bwMode="auto">
          <a:xfrm>
            <a:off x="4462463" y="3806825"/>
            <a:ext cx="949325" cy="336550"/>
          </a:xfrm>
          <a:prstGeom prst="rightArrow">
            <a:avLst>
              <a:gd name="adj1" fmla="val 54713"/>
              <a:gd name="adj2" fmla="val 70336"/>
            </a:avLst>
          </a:prstGeom>
          <a:gradFill rotWithShape="0">
            <a:gsLst>
              <a:gs pos="0">
                <a:srgbClr val="FF0000"/>
              </a:gs>
              <a:gs pos="50000">
                <a:srgbClr val="0099FF"/>
              </a:gs>
              <a:gs pos="100000">
                <a:srgbClr val="FF0000"/>
              </a:gs>
            </a:gsLst>
            <a:lin ang="5400000" scaled="1"/>
          </a:gra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16391" name="Group 7">
            <a:extLst>
              <a:ext uri="{FF2B5EF4-FFF2-40B4-BE49-F238E27FC236}">
                <a16:creationId xmlns:a16="http://schemas.microsoft.com/office/drawing/2014/main" id="{3C28CA2D-3D37-465C-94BD-AAF744AC6848}"/>
              </a:ext>
            </a:extLst>
          </p:cNvPr>
          <p:cNvGrpSpPr>
            <a:grpSpLocks/>
          </p:cNvGrpSpPr>
          <p:nvPr/>
        </p:nvGrpSpPr>
        <p:grpSpPr bwMode="auto">
          <a:xfrm>
            <a:off x="5591175" y="2698750"/>
            <a:ext cx="2373313" cy="1944688"/>
            <a:chOff x="4101" y="2297"/>
            <a:chExt cx="1401" cy="1225"/>
          </a:xfrm>
        </p:grpSpPr>
        <p:grpSp>
          <p:nvGrpSpPr>
            <p:cNvPr id="16471" name="Group 8">
              <a:extLst>
                <a:ext uri="{FF2B5EF4-FFF2-40B4-BE49-F238E27FC236}">
                  <a16:creationId xmlns:a16="http://schemas.microsoft.com/office/drawing/2014/main" id="{FBE1E37B-7524-47E5-BBE2-016A3F564CCB}"/>
                </a:ext>
              </a:extLst>
            </p:cNvPr>
            <p:cNvGrpSpPr>
              <a:grpSpLocks/>
            </p:cNvGrpSpPr>
            <p:nvPr/>
          </p:nvGrpSpPr>
          <p:grpSpPr bwMode="auto">
            <a:xfrm>
              <a:off x="4101" y="2297"/>
              <a:ext cx="1401" cy="1207"/>
              <a:chOff x="4101" y="2297"/>
              <a:chExt cx="1401" cy="1207"/>
            </a:xfrm>
          </p:grpSpPr>
          <p:sp>
            <p:nvSpPr>
              <p:cNvPr id="16476" name="AutoShape 9">
                <a:extLst>
                  <a:ext uri="{FF2B5EF4-FFF2-40B4-BE49-F238E27FC236}">
                    <a16:creationId xmlns:a16="http://schemas.microsoft.com/office/drawing/2014/main" id="{D80771DB-4A08-46B9-BF63-1B959258C899}"/>
                  </a:ext>
                </a:extLst>
              </p:cNvPr>
              <p:cNvSpPr>
                <a:spLocks noChangeArrowheads="1"/>
              </p:cNvSpPr>
              <p:nvPr/>
            </p:nvSpPr>
            <p:spPr bwMode="auto">
              <a:xfrm>
                <a:off x="4101" y="2609"/>
                <a:ext cx="1401" cy="269"/>
              </a:xfrm>
              <a:prstGeom prst="cube">
                <a:avLst>
                  <a:gd name="adj" fmla="val 25000"/>
                </a:avLst>
              </a:prstGeom>
              <a:solidFill>
                <a:srgbClr val="3366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6477" name="AutoShape 10">
                <a:extLst>
                  <a:ext uri="{FF2B5EF4-FFF2-40B4-BE49-F238E27FC236}">
                    <a16:creationId xmlns:a16="http://schemas.microsoft.com/office/drawing/2014/main" id="{E44AAED8-DA9B-443B-A0FE-1E9F20400E5F}"/>
                  </a:ext>
                </a:extLst>
              </p:cNvPr>
              <p:cNvSpPr>
                <a:spLocks noChangeArrowheads="1"/>
              </p:cNvSpPr>
              <p:nvPr/>
            </p:nvSpPr>
            <p:spPr bwMode="auto">
              <a:xfrm>
                <a:off x="4101" y="2922"/>
                <a:ext cx="1401" cy="269"/>
              </a:xfrm>
              <a:prstGeom prst="cube">
                <a:avLst>
                  <a:gd name="adj" fmla="val 25000"/>
                </a:avLst>
              </a:prstGeom>
              <a:solidFill>
                <a:srgbClr val="3366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6478" name="AutoShape 11">
                <a:extLst>
                  <a:ext uri="{FF2B5EF4-FFF2-40B4-BE49-F238E27FC236}">
                    <a16:creationId xmlns:a16="http://schemas.microsoft.com/office/drawing/2014/main" id="{3A61DCAD-0CC9-4E47-BA85-2F8E9541EF43}"/>
                  </a:ext>
                </a:extLst>
              </p:cNvPr>
              <p:cNvSpPr>
                <a:spLocks noChangeArrowheads="1"/>
              </p:cNvSpPr>
              <p:nvPr/>
            </p:nvSpPr>
            <p:spPr bwMode="auto">
              <a:xfrm>
                <a:off x="4101" y="3235"/>
                <a:ext cx="1401" cy="269"/>
              </a:xfrm>
              <a:prstGeom prst="cube">
                <a:avLst>
                  <a:gd name="adj" fmla="val 25000"/>
                </a:avLst>
              </a:prstGeom>
              <a:solidFill>
                <a:srgbClr val="3366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6479" name="AutoShape 12">
                <a:extLst>
                  <a:ext uri="{FF2B5EF4-FFF2-40B4-BE49-F238E27FC236}">
                    <a16:creationId xmlns:a16="http://schemas.microsoft.com/office/drawing/2014/main" id="{445C8F82-337A-4538-ADEF-44321EED660A}"/>
                  </a:ext>
                </a:extLst>
              </p:cNvPr>
              <p:cNvSpPr>
                <a:spLocks noChangeArrowheads="1"/>
              </p:cNvSpPr>
              <p:nvPr/>
            </p:nvSpPr>
            <p:spPr bwMode="auto">
              <a:xfrm>
                <a:off x="4101" y="2297"/>
                <a:ext cx="1401" cy="269"/>
              </a:xfrm>
              <a:prstGeom prst="cube">
                <a:avLst>
                  <a:gd name="adj" fmla="val 25000"/>
                </a:avLst>
              </a:prstGeom>
              <a:solidFill>
                <a:srgbClr val="3366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16472" name="Rectangle 13">
              <a:extLst>
                <a:ext uri="{FF2B5EF4-FFF2-40B4-BE49-F238E27FC236}">
                  <a16:creationId xmlns:a16="http://schemas.microsoft.com/office/drawing/2014/main" id="{538F37E8-C2B6-4887-A046-39D01DCB4A5F}"/>
                </a:ext>
              </a:extLst>
            </p:cNvPr>
            <p:cNvSpPr>
              <a:spLocks noChangeArrowheads="1"/>
            </p:cNvSpPr>
            <p:nvPr/>
          </p:nvSpPr>
          <p:spPr bwMode="auto">
            <a:xfrm>
              <a:off x="4102" y="2675"/>
              <a:ext cx="7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800">
                  <a:solidFill>
                    <a:schemeClr val="bg1"/>
                  </a:solidFill>
                </a:rPr>
                <a:t>Databases</a:t>
              </a:r>
            </a:p>
          </p:txBody>
        </p:sp>
        <p:sp>
          <p:nvSpPr>
            <p:cNvPr id="16473" name="Rectangle 14">
              <a:extLst>
                <a:ext uri="{FF2B5EF4-FFF2-40B4-BE49-F238E27FC236}">
                  <a16:creationId xmlns:a16="http://schemas.microsoft.com/office/drawing/2014/main" id="{07D51BDD-1249-4774-8F58-EE605E5ACEB0}"/>
                </a:ext>
              </a:extLst>
            </p:cNvPr>
            <p:cNvSpPr>
              <a:spLocks noChangeArrowheads="1"/>
            </p:cNvSpPr>
            <p:nvPr/>
          </p:nvSpPr>
          <p:spPr bwMode="auto">
            <a:xfrm>
              <a:off x="4102" y="2983"/>
              <a:ext cx="1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800">
                  <a:solidFill>
                    <a:schemeClr val="bg1"/>
                  </a:solidFill>
                </a:rPr>
                <a:t>Neighbor systems</a:t>
              </a:r>
            </a:p>
          </p:txBody>
        </p:sp>
        <p:sp>
          <p:nvSpPr>
            <p:cNvPr id="16474" name="Rectangle 15">
              <a:extLst>
                <a:ext uri="{FF2B5EF4-FFF2-40B4-BE49-F238E27FC236}">
                  <a16:creationId xmlns:a16="http://schemas.microsoft.com/office/drawing/2014/main" id="{545A50C4-1EFB-412A-9A24-2E819A14ACCC}"/>
                </a:ext>
              </a:extLst>
            </p:cNvPr>
            <p:cNvSpPr>
              <a:spLocks noChangeArrowheads="1"/>
            </p:cNvSpPr>
            <p:nvPr/>
          </p:nvSpPr>
          <p:spPr bwMode="auto">
            <a:xfrm>
              <a:off x="4102" y="3291"/>
              <a:ext cx="13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800">
                  <a:solidFill>
                    <a:schemeClr val="bg1"/>
                  </a:solidFill>
                </a:rPr>
                <a:t>Telematics / Internet</a:t>
              </a:r>
            </a:p>
          </p:txBody>
        </p:sp>
        <p:sp>
          <p:nvSpPr>
            <p:cNvPr id="16475" name="Rectangle 16">
              <a:extLst>
                <a:ext uri="{FF2B5EF4-FFF2-40B4-BE49-F238E27FC236}">
                  <a16:creationId xmlns:a16="http://schemas.microsoft.com/office/drawing/2014/main" id="{8BE86D5F-818A-4E14-AEB4-BFDD9A3953B5}"/>
                </a:ext>
              </a:extLst>
            </p:cNvPr>
            <p:cNvSpPr>
              <a:spLocks noChangeArrowheads="1"/>
            </p:cNvSpPr>
            <p:nvPr/>
          </p:nvSpPr>
          <p:spPr bwMode="auto">
            <a:xfrm>
              <a:off x="4102" y="2367"/>
              <a:ext cx="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800">
                  <a:solidFill>
                    <a:schemeClr val="bg1"/>
                  </a:solidFill>
                </a:rPr>
                <a:t>MMI / GUI</a:t>
              </a:r>
            </a:p>
          </p:txBody>
        </p:sp>
      </p:grpSp>
      <p:grpSp>
        <p:nvGrpSpPr>
          <p:cNvPr id="16392" name="Group 17">
            <a:extLst>
              <a:ext uri="{FF2B5EF4-FFF2-40B4-BE49-F238E27FC236}">
                <a16:creationId xmlns:a16="http://schemas.microsoft.com/office/drawing/2014/main" id="{460B2E40-5988-438F-93BE-2C39E2AA4FE6}"/>
              </a:ext>
            </a:extLst>
          </p:cNvPr>
          <p:cNvGrpSpPr>
            <a:grpSpLocks/>
          </p:cNvGrpSpPr>
          <p:nvPr/>
        </p:nvGrpSpPr>
        <p:grpSpPr bwMode="auto">
          <a:xfrm>
            <a:off x="1728788" y="3367088"/>
            <a:ext cx="2381250" cy="968375"/>
            <a:chOff x="1435" y="2641"/>
            <a:chExt cx="1500" cy="610"/>
          </a:xfrm>
        </p:grpSpPr>
        <p:sp>
          <p:nvSpPr>
            <p:cNvPr id="16394" name="Rectangle 18">
              <a:extLst>
                <a:ext uri="{FF2B5EF4-FFF2-40B4-BE49-F238E27FC236}">
                  <a16:creationId xmlns:a16="http://schemas.microsoft.com/office/drawing/2014/main" id="{CEEE4F92-20D3-4A20-BFB2-195257706CBE}"/>
                </a:ext>
              </a:extLst>
            </p:cNvPr>
            <p:cNvSpPr>
              <a:spLocks noChangeArrowheads="1"/>
            </p:cNvSpPr>
            <p:nvPr/>
          </p:nvSpPr>
          <p:spPr bwMode="auto">
            <a:xfrm>
              <a:off x="1435" y="3076"/>
              <a:ext cx="311" cy="175"/>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de-DE" sz="400">
                <a:solidFill>
                  <a:schemeClr val="accent1"/>
                </a:solidFill>
              </a:endParaRPr>
            </a:p>
          </p:txBody>
        </p:sp>
        <p:sp>
          <p:nvSpPr>
            <p:cNvPr id="16395" name="Line 19">
              <a:extLst>
                <a:ext uri="{FF2B5EF4-FFF2-40B4-BE49-F238E27FC236}">
                  <a16:creationId xmlns:a16="http://schemas.microsoft.com/office/drawing/2014/main" id="{EDD027F4-18FD-48D8-A83C-EEE25276D548}"/>
                </a:ext>
              </a:extLst>
            </p:cNvPr>
            <p:cNvSpPr>
              <a:spLocks noChangeShapeType="1"/>
            </p:cNvSpPr>
            <p:nvPr/>
          </p:nvSpPr>
          <p:spPr bwMode="auto">
            <a:xfrm>
              <a:off x="1435" y="3113"/>
              <a:ext cx="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396" name="Rectangle 20">
              <a:extLst>
                <a:ext uri="{FF2B5EF4-FFF2-40B4-BE49-F238E27FC236}">
                  <a16:creationId xmlns:a16="http://schemas.microsoft.com/office/drawing/2014/main" id="{34D6276B-387A-4220-9345-802152DA434E}"/>
                </a:ext>
              </a:extLst>
            </p:cNvPr>
            <p:cNvSpPr>
              <a:spLocks noChangeArrowheads="1"/>
            </p:cNvSpPr>
            <p:nvPr/>
          </p:nvSpPr>
          <p:spPr bwMode="auto">
            <a:xfrm>
              <a:off x="1814" y="3076"/>
              <a:ext cx="311" cy="129"/>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de-DE" sz="400">
                <a:solidFill>
                  <a:schemeClr val="accent1"/>
                </a:solidFill>
              </a:endParaRPr>
            </a:p>
          </p:txBody>
        </p:sp>
        <p:sp>
          <p:nvSpPr>
            <p:cNvPr id="16397" name="Line 21">
              <a:extLst>
                <a:ext uri="{FF2B5EF4-FFF2-40B4-BE49-F238E27FC236}">
                  <a16:creationId xmlns:a16="http://schemas.microsoft.com/office/drawing/2014/main" id="{8B59C7F9-1F2F-443B-B051-348E56E1B7F7}"/>
                </a:ext>
              </a:extLst>
            </p:cNvPr>
            <p:cNvSpPr>
              <a:spLocks noChangeShapeType="1"/>
            </p:cNvSpPr>
            <p:nvPr/>
          </p:nvSpPr>
          <p:spPr bwMode="auto">
            <a:xfrm>
              <a:off x="1814" y="3113"/>
              <a:ext cx="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398" name="Rectangle 22">
              <a:extLst>
                <a:ext uri="{FF2B5EF4-FFF2-40B4-BE49-F238E27FC236}">
                  <a16:creationId xmlns:a16="http://schemas.microsoft.com/office/drawing/2014/main" id="{8C47B4EC-43DE-4855-8DCE-312709B5692B}"/>
                </a:ext>
              </a:extLst>
            </p:cNvPr>
            <p:cNvSpPr>
              <a:spLocks noChangeArrowheads="1"/>
            </p:cNvSpPr>
            <p:nvPr/>
          </p:nvSpPr>
          <p:spPr bwMode="auto">
            <a:xfrm>
              <a:off x="2193" y="3076"/>
              <a:ext cx="311" cy="102"/>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de-DE" sz="400">
                <a:solidFill>
                  <a:schemeClr val="accent1"/>
                </a:solidFill>
              </a:endParaRPr>
            </a:p>
          </p:txBody>
        </p:sp>
        <p:sp>
          <p:nvSpPr>
            <p:cNvPr id="16399" name="Line 23">
              <a:extLst>
                <a:ext uri="{FF2B5EF4-FFF2-40B4-BE49-F238E27FC236}">
                  <a16:creationId xmlns:a16="http://schemas.microsoft.com/office/drawing/2014/main" id="{9A3F246A-0EB7-49FD-B2D5-85877A2A7F7F}"/>
                </a:ext>
              </a:extLst>
            </p:cNvPr>
            <p:cNvSpPr>
              <a:spLocks noChangeShapeType="1"/>
            </p:cNvSpPr>
            <p:nvPr/>
          </p:nvSpPr>
          <p:spPr bwMode="auto">
            <a:xfrm>
              <a:off x="2193" y="3113"/>
              <a:ext cx="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00" name="Rectangle 24">
              <a:extLst>
                <a:ext uri="{FF2B5EF4-FFF2-40B4-BE49-F238E27FC236}">
                  <a16:creationId xmlns:a16="http://schemas.microsoft.com/office/drawing/2014/main" id="{61A67922-3817-4091-8728-86E29DA0A5A4}"/>
                </a:ext>
              </a:extLst>
            </p:cNvPr>
            <p:cNvSpPr>
              <a:spLocks noChangeArrowheads="1"/>
            </p:cNvSpPr>
            <p:nvPr/>
          </p:nvSpPr>
          <p:spPr bwMode="auto">
            <a:xfrm>
              <a:off x="1807" y="2828"/>
              <a:ext cx="324" cy="138"/>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de-DE" sz="400">
                <a:solidFill>
                  <a:schemeClr val="accent1"/>
                </a:solidFill>
              </a:endParaRPr>
            </a:p>
          </p:txBody>
        </p:sp>
        <p:sp>
          <p:nvSpPr>
            <p:cNvPr id="16401" name="Line 25">
              <a:extLst>
                <a:ext uri="{FF2B5EF4-FFF2-40B4-BE49-F238E27FC236}">
                  <a16:creationId xmlns:a16="http://schemas.microsoft.com/office/drawing/2014/main" id="{983A1A04-0141-4287-942D-1F1C93FB56D7}"/>
                </a:ext>
              </a:extLst>
            </p:cNvPr>
            <p:cNvSpPr>
              <a:spLocks noChangeShapeType="1"/>
            </p:cNvSpPr>
            <p:nvPr/>
          </p:nvSpPr>
          <p:spPr bwMode="auto">
            <a:xfrm>
              <a:off x="1807" y="2865"/>
              <a:ext cx="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02" name="Line 26">
              <a:extLst>
                <a:ext uri="{FF2B5EF4-FFF2-40B4-BE49-F238E27FC236}">
                  <a16:creationId xmlns:a16="http://schemas.microsoft.com/office/drawing/2014/main" id="{574BF063-31EA-4DB4-A3AF-C83CA2B66D6B}"/>
                </a:ext>
              </a:extLst>
            </p:cNvPr>
            <p:cNvSpPr>
              <a:spLocks noChangeShapeType="1"/>
            </p:cNvSpPr>
            <p:nvPr/>
          </p:nvSpPr>
          <p:spPr bwMode="auto">
            <a:xfrm flipV="1">
              <a:off x="1807" y="2901"/>
              <a:ext cx="32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03" name="AutoShape 27">
              <a:extLst>
                <a:ext uri="{FF2B5EF4-FFF2-40B4-BE49-F238E27FC236}">
                  <a16:creationId xmlns:a16="http://schemas.microsoft.com/office/drawing/2014/main" id="{A658B304-F2A6-4B97-AF0A-4B7E559A9B53}"/>
                </a:ext>
              </a:extLst>
            </p:cNvPr>
            <p:cNvSpPr>
              <a:spLocks noChangeArrowheads="1"/>
            </p:cNvSpPr>
            <p:nvPr/>
          </p:nvSpPr>
          <p:spPr bwMode="auto">
            <a:xfrm>
              <a:off x="1945" y="2966"/>
              <a:ext cx="49" cy="37"/>
            </a:xfrm>
            <a:prstGeom prst="triangle">
              <a:avLst>
                <a:gd name="adj" fmla="val 50000"/>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6404" name="Line 28">
              <a:extLst>
                <a:ext uri="{FF2B5EF4-FFF2-40B4-BE49-F238E27FC236}">
                  <a16:creationId xmlns:a16="http://schemas.microsoft.com/office/drawing/2014/main" id="{F3BF9769-5DBF-40AA-8CCD-460CE1FA0008}"/>
                </a:ext>
              </a:extLst>
            </p:cNvPr>
            <p:cNvSpPr>
              <a:spLocks noChangeShapeType="1"/>
            </p:cNvSpPr>
            <p:nvPr/>
          </p:nvSpPr>
          <p:spPr bwMode="auto">
            <a:xfrm>
              <a:off x="1590" y="3030"/>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cxnSp>
          <p:nvCxnSpPr>
            <p:cNvPr id="16405" name="AutoShape 29">
              <a:extLst>
                <a:ext uri="{FF2B5EF4-FFF2-40B4-BE49-F238E27FC236}">
                  <a16:creationId xmlns:a16="http://schemas.microsoft.com/office/drawing/2014/main" id="{99AA7721-81A7-4A42-934B-69792E26186B}"/>
                </a:ext>
              </a:extLst>
            </p:cNvPr>
            <p:cNvCxnSpPr>
              <a:cxnSpLocks noChangeShapeType="1"/>
              <a:stCxn id="16404" idx="0"/>
            </p:cNvCxnSpPr>
            <p:nvPr/>
          </p:nvCxnSpPr>
          <p:spPr bwMode="auto">
            <a:xfrm>
              <a:off x="1590" y="3030"/>
              <a:ext cx="759"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406" name="AutoShape 30">
              <a:extLst>
                <a:ext uri="{FF2B5EF4-FFF2-40B4-BE49-F238E27FC236}">
                  <a16:creationId xmlns:a16="http://schemas.microsoft.com/office/drawing/2014/main" id="{31B8AA78-2484-49AE-8F49-5982AE1AE37E}"/>
                </a:ext>
              </a:extLst>
            </p:cNvPr>
            <p:cNvCxnSpPr>
              <a:cxnSpLocks noChangeShapeType="1"/>
              <a:stCxn id="16403" idx="3"/>
              <a:endCxn id="16396" idx="0"/>
            </p:cNvCxnSpPr>
            <p:nvPr/>
          </p:nvCxnSpPr>
          <p:spPr bwMode="auto">
            <a:xfrm>
              <a:off x="1970" y="3003"/>
              <a:ext cx="0" cy="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6407" name="Rectangle 31">
              <a:extLst>
                <a:ext uri="{FF2B5EF4-FFF2-40B4-BE49-F238E27FC236}">
                  <a16:creationId xmlns:a16="http://schemas.microsoft.com/office/drawing/2014/main" id="{E1322F52-F776-44CE-9B84-00A8C5F5D4C3}"/>
                </a:ext>
              </a:extLst>
            </p:cNvPr>
            <p:cNvSpPr>
              <a:spLocks noChangeArrowheads="1"/>
            </p:cNvSpPr>
            <p:nvPr/>
          </p:nvSpPr>
          <p:spPr bwMode="auto">
            <a:xfrm>
              <a:off x="1824" y="2653"/>
              <a:ext cx="291" cy="101"/>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de-DE" sz="400">
                <a:solidFill>
                  <a:schemeClr val="accent1"/>
                </a:solidFill>
              </a:endParaRPr>
            </a:p>
          </p:txBody>
        </p:sp>
        <p:sp>
          <p:nvSpPr>
            <p:cNvPr id="16408" name="Line 32">
              <a:extLst>
                <a:ext uri="{FF2B5EF4-FFF2-40B4-BE49-F238E27FC236}">
                  <a16:creationId xmlns:a16="http://schemas.microsoft.com/office/drawing/2014/main" id="{945DCADA-901C-408A-9F19-7730FB5C7BAD}"/>
                </a:ext>
              </a:extLst>
            </p:cNvPr>
            <p:cNvSpPr>
              <a:spLocks noChangeShapeType="1"/>
            </p:cNvSpPr>
            <p:nvPr/>
          </p:nvSpPr>
          <p:spPr bwMode="auto">
            <a:xfrm flipV="1">
              <a:off x="1824" y="2717"/>
              <a:ext cx="29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09" name="AutoShape 33">
              <a:extLst>
                <a:ext uri="{FF2B5EF4-FFF2-40B4-BE49-F238E27FC236}">
                  <a16:creationId xmlns:a16="http://schemas.microsoft.com/office/drawing/2014/main" id="{2F63CE31-60C8-4F23-84CB-E085299C7AB8}"/>
                </a:ext>
              </a:extLst>
            </p:cNvPr>
            <p:cNvSpPr>
              <a:spLocks noChangeArrowheads="1"/>
            </p:cNvSpPr>
            <p:nvPr/>
          </p:nvSpPr>
          <p:spPr bwMode="auto">
            <a:xfrm>
              <a:off x="1945" y="2754"/>
              <a:ext cx="49" cy="37"/>
            </a:xfrm>
            <a:prstGeom prst="triangle">
              <a:avLst>
                <a:gd name="adj" fmla="val 50000"/>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16410" name="AutoShape 34">
              <a:extLst>
                <a:ext uri="{FF2B5EF4-FFF2-40B4-BE49-F238E27FC236}">
                  <a16:creationId xmlns:a16="http://schemas.microsoft.com/office/drawing/2014/main" id="{63C04F4F-4CDE-4BE2-A9CD-D3ED39D34264}"/>
                </a:ext>
              </a:extLst>
            </p:cNvPr>
            <p:cNvCxnSpPr>
              <a:cxnSpLocks noChangeShapeType="1"/>
              <a:stCxn id="16409" idx="3"/>
              <a:endCxn id="16400" idx="0"/>
            </p:cNvCxnSpPr>
            <p:nvPr/>
          </p:nvCxnSpPr>
          <p:spPr bwMode="auto">
            <a:xfrm>
              <a:off x="1970" y="2791"/>
              <a:ext cx="0" cy="3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6411" name="Line 35">
              <a:extLst>
                <a:ext uri="{FF2B5EF4-FFF2-40B4-BE49-F238E27FC236}">
                  <a16:creationId xmlns:a16="http://schemas.microsoft.com/office/drawing/2014/main" id="{9872046F-720C-44B7-8A5D-0B5D5FAF2A71}"/>
                </a:ext>
              </a:extLst>
            </p:cNvPr>
            <p:cNvSpPr>
              <a:spLocks noChangeShapeType="1"/>
            </p:cNvSpPr>
            <p:nvPr/>
          </p:nvSpPr>
          <p:spPr bwMode="auto">
            <a:xfrm>
              <a:off x="2342" y="3030"/>
              <a:ext cx="0"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12" name="Rectangle 36">
              <a:extLst>
                <a:ext uri="{FF2B5EF4-FFF2-40B4-BE49-F238E27FC236}">
                  <a16:creationId xmlns:a16="http://schemas.microsoft.com/office/drawing/2014/main" id="{58CC709F-96C9-4072-97C0-486A8324D1E0}"/>
                </a:ext>
              </a:extLst>
            </p:cNvPr>
            <p:cNvSpPr>
              <a:spLocks noChangeArrowheads="1"/>
            </p:cNvSpPr>
            <p:nvPr/>
          </p:nvSpPr>
          <p:spPr bwMode="auto">
            <a:xfrm>
              <a:off x="2397" y="2654"/>
              <a:ext cx="131" cy="48"/>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de-DE" sz="400" b="1">
                <a:solidFill>
                  <a:schemeClr val="accent1"/>
                </a:solidFill>
              </a:endParaRPr>
            </a:p>
          </p:txBody>
        </p:sp>
        <p:sp>
          <p:nvSpPr>
            <p:cNvPr id="16413" name="Rectangle 37">
              <a:extLst>
                <a:ext uri="{FF2B5EF4-FFF2-40B4-BE49-F238E27FC236}">
                  <a16:creationId xmlns:a16="http://schemas.microsoft.com/office/drawing/2014/main" id="{92BF8657-5AD2-4B4C-8D90-47A7C522B574}"/>
                </a:ext>
              </a:extLst>
            </p:cNvPr>
            <p:cNvSpPr>
              <a:spLocks noChangeArrowheads="1"/>
            </p:cNvSpPr>
            <p:nvPr/>
          </p:nvSpPr>
          <p:spPr bwMode="auto">
            <a:xfrm>
              <a:off x="2275" y="2849"/>
              <a:ext cx="131" cy="58"/>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de-DE" sz="400" b="1">
                <a:solidFill>
                  <a:schemeClr val="accent1"/>
                </a:solidFill>
              </a:endParaRPr>
            </a:p>
          </p:txBody>
        </p:sp>
        <p:sp>
          <p:nvSpPr>
            <p:cNvPr id="16414" name="Rectangle 38">
              <a:extLst>
                <a:ext uri="{FF2B5EF4-FFF2-40B4-BE49-F238E27FC236}">
                  <a16:creationId xmlns:a16="http://schemas.microsoft.com/office/drawing/2014/main" id="{37C503E9-7F21-46BE-8BF0-CAF8E23A3DBC}"/>
                </a:ext>
              </a:extLst>
            </p:cNvPr>
            <p:cNvSpPr>
              <a:spLocks noChangeArrowheads="1"/>
            </p:cNvSpPr>
            <p:nvPr/>
          </p:nvSpPr>
          <p:spPr bwMode="auto">
            <a:xfrm>
              <a:off x="2487" y="2849"/>
              <a:ext cx="130" cy="58"/>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de-DE" sz="400" b="1">
                <a:solidFill>
                  <a:schemeClr val="accent1"/>
                </a:solidFill>
              </a:endParaRPr>
            </a:p>
          </p:txBody>
        </p:sp>
        <p:sp>
          <p:nvSpPr>
            <p:cNvPr id="16415" name="AutoShape 39">
              <a:extLst>
                <a:ext uri="{FF2B5EF4-FFF2-40B4-BE49-F238E27FC236}">
                  <a16:creationId xmlns:a16="http://schemas.microsoft.com/office/drawing/2014/main" id="{363E4C8D-B27C-4469-98F0-E7E434C8EECA}"/>
                </a:ext>
              </a:extLst>
            </p:cNvPr>
            <p:cNvSpPr>
              <a:spLocks noChangeArrowheads="1"/>
            </p:cNvSpPr>
            <p:nvPr/>
          </p:nvSpPr>
          <p:spPr bwMode="auto">
            <a:xfrm>
              <a:off x="2414" y="2702"/>
              <a:ext cx="16" cy="39"/>
            </a:xfrm>
            <a:prstGeom prst="flowChartDecision">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6416" name="AutoShape 40">
              <a:extLst>
                <a:ext uri="{FF2B5EF4-FFF2-40B4-BE49-F238E27FC236}">
                  <a16:creationId xmlns:a16="http://schemas.microsoft.com/office/drawing/2014/main" id="{750411D2-145C-40DF-B694-530FFCD06F27}"/>
                </a:ext>
              </a:extLst>
            </p:cNvPr>
            <p:cNvSpPr>
              <a:spLocks noChangeArrowheads="1"/>
            </p:cNvSpPr>
            <p:nvPr/>
          </p:nvSpPr>
          <p:spPr bwMode="auto">
            <a:xfrm>
              <a:off x="2454" y="2702"/>
              <a:ext cx="16" cy="39"/>
            </a:xfrm>
            <a:prstGeom prst="flowChartDecision">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16417" name="AutoShape 41">
              <a:extLst>
                <a:ext uri="{FF2B5EF4-FFF2-40B4-BE49-F238E27FC236}">
                  <a16:creationId xmlns:a16="http://schemas.microsoft.com/office/drawing/2014/main" id="{C16F64F0-401D-4F6F-96DD-C7858C741773}"/>
                </a:ext>
              </a:extLst>
            </p:cNvPr>
            <p:cNvCxnSpPr>
              <a:cxnSpLocks noChangeShapeType="1"/>
              <a:stCxn id="16416" idx="2"/>
              <a:endCxn id="16414" idx="0"/>
            </p:cNvCxnSpPr>
            <p:nvPr/>
          </p:nvCxnSpPr>
          <p:spPr bwMode="auto">
            <a:xfrm rot="16200000" flipH="1">
              <a:off x="2454" y="2750"/>
              <a:ext cx="108" cy="89"/>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6418" name="AutoShape 42">
              <a:extLst>
                <a:ext uri="{FF2B5EF4-FFF2-40B4-BE49-F238E27FC236}">
                  <a16:creationId xmlns:a16="http://schemas.microsoft.com/office/drawing/2014/main" id="{721B195C-4266-42EF-B042-DC5945B1965A}"/>
                </a:ext>
              </a:extLst>
            </p:cNvPr>
            <p:cNvCxnSpPr>
              <a:cxnSpLocks noChangeShapeType="1"/>
              <a:stCxn id="16415" idx="2"/>
              <a:endCxn id="16413" idx="0"/>
            </p:cNvCxnSpPr>
            <p:nvPr/>
          </p:nvCxnSpPr>
          <p:spPr bwMode="auto">
            <a:xfrm rot="5400000">
              <a:off x="2327" y="2754"/>
              <a:ext cx="108" cy="8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6419" name="AutoShape 43">
              <a:extLst>
                <a:ext uri="{FF2B5EF4-FFF2-40B4-BE49-F238E27FC236}">
                  <a16:creationId xmlns:a16="http://schemas.microsoft.com/office/drawing/2014/main" id="{C5C6B363-099D-41B1-ADE6-76758B25F88B}"/>
                </a:ext>
              </a:extLst>
            </p:cNvPr>
            <p:cNvCxnSpPr>
              <a:cxnSpLocks noChangeShapeType="1"/>
              <a:stCxn id="16420" idx="0"/>
            </p:cNvCxnSpPr>
            <p:nvPr/>
          </p:nvCxnSpPr>
          <p:spPr bwMode="auto">
            <a:xfrm rot="5400000" flipV="1">
              <a:off x="2584" y="2621"/>
              <a:ext cx="147" cy="310"/>
            </a:xfrm>
            <a:prstGeom prst="bentConnector3">
              <a:avLst>
                <a:gd name="adj1" fmla="val 3846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6420" name="Line 44">
              <a:extLst>
                <a:ext uri="{FF2B5EF4-FFF2-40B4-BE49-F238E27FC236}">
                  <a16:creationId xmlns:a16="http://schemas.microsoft.com/office/drawing/2014/main" id="{28DE04DB-54BC-473C-BC9F-46CA4FABC541}"/>
                </a:ext>
              </a:extLst>
            </p:cNvPr>
            <p:cNvSpPr>
              <a:spLocks noChangeShapeType="1"/>
            </p:cNvSpPr>
            <p:nvPr/>
          </p:nvSpPr>
          <p:spPr bwMode="auto">
            <a:xfrm flipH="1">
              <a:off x="2495" y="2702"/>
              <a:ext cx="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21" name="Line 45">
              <a:extLst>
                <a:ext uri="{FF2B5EF4-FFF2-40B4-BE49-F238E27FC236}">
                  <a16:creationId xmlns:a16="http://schemas.microsoft.com/office/drawing/2014/main" id="{8AEC6805-8FB0-4ACB-A84A-D729BB04983B}"/>
                </a:ext>
              </a:extLst>
            </p:cNvPr>
            <p:cNvSpPr>
              <a:spLocks noChangeShapeType="1"/>
            </p:cNvSpPr>
            <p:nvPr/>
          </p:nvSpPr>
          <p:spPr bwMode="auto">
            <a:xfrm>
              <a:off x="2870" y="2702"/>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cxnSp>
          <p:nvCxnSpPr>
            <p:cNvPr id="16422" name="AutoShape 46">
              <a:extLst>
                <a:ext uri="{FF2B5EF4-FFF2-40B4-BE49-F238E27FC236}">
                  <a16:creationId xmlns:a16="http://schemas.microsoft.com/office/drawing/2014/main" id="{4D783E13-2021-4D4D-8E0B-FF85502E234C}"/>
                </a:ext>
              </a:extLst>
            </p:cNvPr>
            <p:cNvCxnSpPr>
              <a:cxnSpLocks noChangeShapeType="1"/>
              <a:stCxn id="16412" idx="3"/>
              <a:endCxn id="16453" idx="1"/>
            </p:cNvCxnSpPr>
            <p:nvPr/>
          </p:nvCxnSpPr>
          <p:spPr bwMode="auto">
            <a:xfrm>
              <a:off x="2528" y="2678"/>
              <a:ext cx="277"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6423" name="Rectangle 47">
              <a:extLst>
                <a:ext uri="{FF2B5EF4-FFF2-40B4-BE49-F238E27FC236}">
                  <a16:creationId xmlns:a16="http://schemas.microsoft.com/office/drawing/2014/main" id="{31F0CD79-7345-4E47-83E4-BD016E6C7A55}"/>
                </a:ext>
              </a:extLst>
            </p:cNvPr>
            <p:cNvSpPr>
              <a:spLocks noChangeArrowheads="1"/>
            </p:cNvSpPr>
            <p:nvPr/>
          </p:nvSpPr>
          <p:spPr bwMode="auto">
            <a:xfrm>
              <a:off x="2780" y="2849"/>
              <a:ext cx="131" cy="48"/>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de-DE" sz="400" b="1" i="1">
                <a:solidFill>
                  <a:schemeClr val="accent1"/>
                </a:solidFill>
              </a:endParaRPr>
            </a:p>
          </p:txBody>
        </p:sp>
        <p:cxnSp>
          <p:nvCxnSpPr>
            <p:cNvPr id="16424" name="AutoShape 48">
              <a:extLst>
                <a:ext uri="{FF2B5EF4-FFF2-40B4-BE49-F238E27FC236}">
                  <a16:creationId xmlns:a16="http://schemas.microsoft.com/office/drawing/2014/main" id="{7C6FB747-03B9-409C-8AC2-FBFC3851B151}"/>
                </a:ext>
              </a:extLst>
            </p:cNvPr>
            <p:cNvCxnSpPr>
              <a:cxnSpLocks noChangeShapeType="1"/>
              <a:stCxn id="16412" idx="1"/>
            </p:cNvCxnSpPr>
            <p:nvPr/>
          </p:nvCxnSpPr>
          <p:spPr bwMode="auto">
            <a:xfrm rot="10800000">
              <a:off x="2115" y="2676"/>
              <a:ext cx="282" cy="2"/>
            </a:xfrm>
            <a:prstGeom prst="bentConnector3">
              <a:avLst>
                <a:gd name="adj1" fmla="val 4994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6425" name="AutoShape 49">
              <a:extLst>
                <a:ext uri="{FF2B5EF4-FFF2-40B4-BE49-F238E27FC236}">
                  <a16:creationId xmlns:a16="http://schemas.microsoft.com/office/drawing/2014/main" id="{2D2077DA-29B9-4F5D-8958-EB282D2BC6E0}"/>
                </a:ext>
              </a:extLst>
            </p:cNvPr>
            <p:cNvCxnSpPr>
              <a:cxnSpLocks noChangeShapeType="1"/>
              <a:stCxn id="16414" idx="2"/>
              <a:endCxn id="16398" idx="3"/>
            </p:cNvCxnSpPr>
            <p:nvPr/>
          </p:nvCxnSpPr>
          <p:spPr bwMode="auto">
            <a:xfrm rot="5400000">
              <a:off x="2418" y="2993"/>
              <a:ext cx="220" cy="48"/>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6426" name="AutoShape 50">
              <a:extLst>
                <a:ext uri="{FF2B5EF4-FFF2-40B4-BE49-F238E27FC236}">
                  <a16:creationId xmlns:a16="http://schemas.microsoft.com/office/drawing/2014/main" id="{1F0C3921-D615-4289-9EC0-1255D16DB038}"/>
                </a:ext>
              </a:extLst>
            </p:cNvPr>
            <p:cNvCxnSpPr>
              <a:cxnSpLocks noChangeShapeType="1"/>
              <a:stCxn id="16413" idx="1"/>
              <a:endCxn id="16400" idx="3"/>
            </p:cNvCxnSpPr>
            <p:nvPr/>
          </p:nvCxnSpPr>
          <p:spPr bwMode="auto">
            <a:xfrm rot="10800000" flipV="1">
              <a:off x="2131" y="2878"/>
              <a:ext cx="144" cy="19"/>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6427" name="Line 51">
              <a:extLst>
                <a:ext uri="{FF2B5EF4-FFF2-40B4-BE49-F238E27FC236}">
                  <a16:creationId xmlns:a16="http://schemas.microsoft.com/office/drawing/2014/main" id="{A24AED4D-2B1E-4378-96D4-E0E8E026DACE}"/>
                </a:ext>
              </a:extLst>
            </p:cNvPr>
            <p:cNvSpPr>
              <a:spLocks noChangeShapeType="1"/>
            </p:cNvSpPr>
            <p:nvPr/>
          </p:nvSpPr>
          <p:spPr bwMode="auto">
            <a:xfrm>
              <a:off x="1885" y="268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28" name="Line 52">
              <a:extLst>
                <a:ext uri="{FF2B5EF4-FFF2-40B4-BE49-F238E27FC236}">
                  <a16:creationId xmlns:a16="http://schemas.microsoft.com/office/drawing/2014/main" id="{105987C9-CDA8-4B8F-8077-4AFF0F1FDBEC}"/>
                </a:ext>
              </a:extLst>
            </p:cNvPr>
            <p:cNvSpPr>
              <a:spLocks noChangeShapeType="1"/>
            </p:cNvSpPr>
            <p:nvPr/>
          </p:nvSpPr>
          <p:spPr bwMode="auto">
            <a:xfrm>
              <a:off x="1885" y="2700"/>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29" name="Line 53">
              <a:extLst>
                <a:ext uri="{FF2B5EF4-FFF2-40B4-BE49-F238E27FC236}">
                  <a16:creationId xmlns:a16="http://schemas.microsoft.com/office/drawing/2014/main" id="{8CBFD203-A7B0-4103-8DB0-A0D61DC76729}"/>
                </a:ext>
              </a:extLst>
            </p:cNvPr>
            <p:cNvSpPr>
              <a:spLocks noChangeShapeType="1"/>
            </p:cNvSpPr>
            <p:nvPr/>
          </p:nvSpPr>
          <p:spPr bwMode="auto">
            <a:xfrm>
              <a:off x="1885" y="2739"/>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0" name="Line 54">
              <a:extLst>
                <a:ext uri="{FF2B5EF4-FFF2-40B4-BE49-F238E27FC236}">
                  <a16:creationId xmlns:a16="http://schemas.microsoft.com/office/drawing/2014/main" id="{C39CBC50-9259-4087-8B2D-E05ED29970D6}"/>
                </a:ext>
              </a:extLst>
            </p:cNvPr>
            <p:cNvSpPr>
              <a:spLocks noChangeShapeType="1"/>
            </p:cNvSpPr>
            <p:nvPr/>
          </p:nvSpPr>
          <p:spPr bwMode="auto">
            <a:xfrm>
              <a:off x="1887" y="2846"/>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1" name="Line 55">
              <a:extLst>
                <a:ext uri="{FF2B5EF4-FFF2-40B4-BE49-F238E27FC236}">
                  <a16:creationId xmlns:a16="http://schemas.microsoft.com/office/drawing/2014/main" id="{31BF0A6A-674B-4309-926C-EDE5B79DE9F0}"/>
                </a:ext>
              </a:extLst>
            </p:cNvPr>
            <p:cNvSpPr>
              <a:spLocks noChangeShapeType="1"/>
            </p:cNvSpPr>
            <p:nvPr/>
          </p:nvSpPr>
          <p:spPr bwMode="auto">
            <a:xfrm>
              <a:off x="1846" y="2883"/>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2" name="Line 56">
              <a:extLst>
                <a:ext uri="{FF2B5EF4-FFF2-40B4-BE49-F238E27FC236}">
                  <a16:creationId xmlns:a16="http://schemas.microsoft.com/office/drawing/2014/main" id="{AB120C44-7116-4A59-9C48-736C265BA609}"/>
                </a:ext>
              </a:extLst>
            </p:cNvPr>
            <p:cNvSpPr>
              <a:spLocks noChangeShapeType="1"/>
            </p:cNvSpPr>
            <p:nvPr/>
          </p:nvSpPr>
          <p:spPr bwMode="auto">
            <a:xfrm>
              <a:off x="1846" y="2919"/>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3" name="Line 57">
              <a:extLst>
                <a:ext uri="{FF2B5EF4-FFF2-40B4-BE49-F238E27FC236}">
                  <a16:creationId xmlns:a16="http://schemas.microsoft.com/office/drawing/2014/main" id="{D0341617-1803-400B-9EE1-C9979AC0B248}"/>
                </a:ext>
              </a:extLst>
            </p:cNvPr>
            <p:cNvSpPr>
              <a:spLocks noChangeShapeType="1"/>
            </p:cNvSpPr>
            <p:nvPr/>
          </p:nvSpPr>
          <p:spPr bwMode="auto">
            <a:xfrm>
              <a:off x="1846" y="2946"/>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4" name="Line 58">
              <a:extLst>
                <a:ext uri="{FF2B5EF4-FFF2-40B4-BE49-F238E27FC236}">
                  <a16:creationId xmlns:a16="http://schemas.microsoft.com/office/drawing/2014/main" id="{368CA18D-228F-4DCC-BDED-CA1946A0AB7A}"/>
                </a:ext>
              </a:extLst>
            </p:cNvPr>
            <p:cNvSpPr>
              <a:spLocks noChangeShapeType="1"/>
            </p:cNvSpPr>
            <p:nvPr/>
          </p:nvSpPr>
          <p:spPr bwMode="auto">
            <a:xfrm>
              <a:off x="1514" y="3095"/>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5" name="Line 59">
              <a:extLst>
                <a:ext uri="{FF2B5EF4-FFF2-40B4-BE49-F238E27FC236}">
                  <a16:creationId xmlns:a16="http://schemas.microsoft.com/office/drawing/2014/main" id="{62E38BE7-E156-40CA-B21C-1A9826D24B08}"/>
                </a:ext>
              </a:extLst>
            </p:cNvPr>
            <p:cNvSpPr>
              <a:spLocks noChangeShapeType="1"/>
            </p:cNvSpPr>
            <p:nvPr/>
          </p:nvSpPr>
          <p:spPr bwMode="auto">
            <a:xfrm>
              <a:off x="1473" y="3146"/>
              <a:ext cx="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6" name="Line 60">
              <a:extLst>
                <a:ext uri="{FF2B5EF4-FFF2-40B4-BE49-F238E27FC236}">
                  <a16:creationId xmlns:a16="http://schemas.microsoft.com/office/drawing/2014/main" id="{2FF77205-3977-4E10-AD9E-D632E3C2D83A}"/>
                </a:ext>
              </a:extLst>
            </p:cNvPr>
            <p:cNvSpPr>
              <a:spLocks noChangeShapeType="1"/>
            </p:cNvSpPr>
            <p:nvPr/>
          </p:nvSpPr>
          <p:spPr bwMode="auto">
            <a:xfrm>
              <a:off x="1473" y="3200"/>
              <a:ext cx="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7" name="Line 61">
              <a:extLst>
                <a:ext uri="{FF2B5EF4-FFF2-40B4-BE49-F238E27FC236}">
                  <a16:creationId xmlns:a16="http://schemas.microsoft.com/office/drawing/2014/main" id="{5BAEFCD0-4760-4726-9A88-DC4CF5114C5B}"/>
                </a:ext>
              </a:extLst>
            </p:cNvPr>
            <p:cNvSpPr>
              <a:spLocks noChangeShapeType="1"/>
            </p:cNvSpPr>
            <p:nvPr/>
          </p:nvSpPr>
          <p:spPr bwMode="auto">
            <a:xfrm>
              <a:off x="1473" y="3226"/>
              <a:ext cx="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8" name="Line 62">
              <a:extLst>
                <a:ext uri="{FF2B5EF4-FFF2-40B4-BE49-F238E27FC236}">
                  <a16:creationId xmlns:a16="http://schemas.microsoft.com/office/drawing/2014/main" id="{CF413DDD-722F-4CFA-A839-D8DBA3C0C551}"/>
                </a:ext>
              </a:extLst>
            </p:cNvPr>
            <p:cNvSpPr>
              <a:spLocks noChangeShapeType="1"/>
            </p:cNvSpPr>
            <p:nvPr/>
          </p:nvSpPr>
          <p:spPr bwMode="auto">
            <a:xfrm>
              <a:off x="1473" y="3172"/>
              <a:ext cx="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39" name="Line 63">
              <a:extLst>
                <a:ext uri="{FF2B5EF4-FFF2-40B4-BE49-F238E27FC236}">
                  <a16:creationId xmlns:a16="http://schemas.microsoft.com/office/drawing/2014/main" id="{8D7803B1-653A-4A9D-A222-7FCC1578D7FA}"/>
                </a:ext>
              </a:extLst>
            </p:cNvPr>
            <p:cNvSpPr>
              <a:spLocks noChangeShapeType="1"/>
            </p:cNvSpPr>
            <p:nvPr/>
          </p:nvSpPr>
          <p:spPr bwMode="auto">
            <a:xfrm>
              <a:off x="1887" y="3090"/>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0" name="Line 64">
              <a:extLst>
                <a:ext uri="{FF2B5EF4-FFF2-40B4-BE49-F238E27FC236}">
                  <a16:creationId xmlns:a16="http://schemas.microsoft.com/office/drawing/2014/main" id="{1C9707E8-46DE-4A56-B0BD-F579BDE94763}"/>
                </a:ext>
              </a:extLst>
            </p:cNvPr>
            <p:cNvSpPr>
              <a:spLocks noChangeShapeType="1"/>
            </p:cNvSpPr>
            <p:nvPr/>
          </p:nvSpPr>
          <p:spPr bwMode="auto">
            <a:xfrm>
              <a:off x="1846" y="3141"/>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1" name="Line 65">
              <a:extLst>
                <a:ext uri="{FF2B5EF4-FFF2-40B4-BE49-F238E27FC236}">
                  <a16:creationId xmlns:a16="http://schemas.microsoft.com/office/drawing/2014/main" id="{587E6CBB-A3FA-42C2-9C6A-52D3F0430719}"/>
                </a:ext>
              </a:extLst>
            </p:cNvPr>
            <p:cNvSpPr>
              <a:spLocks noChangeShapeType="1"/>
            </p:cNvSpPr>
            <p:nvPr/>
          </p:nvSpPr>
          <p:spPr bwMode="auto">
            <a:xfrm>
              <a:off x="1846" y="319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2" name="Line 66">
              <a:extLst>
                <a:ext uri="{FF2B5EF4-FFF2-40B4-BE49-F238E27FC236}">
                  <a16:creationId xmlns:a16="http://schemas.microsoft.com/office/drawing/2014/main" id="{B2440BEF-FF5F-438D-9586-CA905415D6F6}"/>
                </a:ext>
              </a:extLst>
            </p:cNvPr>
            <p:cNvSpPr>
              <a:spLocks noChangeShapeType="1"/>
            </p:cNvSpPr>
            <p:nvPr/>
          </p:nvSpPr>
          <p:spPr bwMode="auto">
            <a:xfrm>
              <a:off x="1846" y="3167"/>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3" name="Line 67">
              <a:extLst>
                <a:ext uri="{FF2B5EF4-FFF2-40B4-BE49-F238E27FC236}">
                  <a16:creationId xmlns:a16="http://schemas.microsoft.com/office/drawing/2014/main" id="{06111CBF-8146-4760-9715-A4B812FEDD4F}"/>
                </a:ext>
              </a:extLst>
            </p:cNvPr>
            <p:cNvSpPr>
              <a:spLocks noChangeShapeType="1"/>
            </p:cNvSpPr>
            <p:nvPr/>
          </p:nvSpPr>
          <p:spPr bwMode="auto">
            <a:xfrm>
              <a:off x="2272" y="3089"/>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4" name="Line 68">
              <a:extLst>
                <a:ext uri="{FF2B5EF4-FFF2-40B4-BE49-F238E27FC236}">
                  <a16:creationId xmlns:a16="http://schemas.microsoft.com/office/drawing/2014/main" id="{F69D94B4-2CD8-485A-947D-453ADB9B28BC}"/>
                </a:ext>
              </a:extLst>
            </p:cNvPr>
            <p:cNvSpPr>
              <a:spLocks noChangeShapeType="1"/>
            </p:cNvSpPr>
            <p:nvPr/>
          </p:nvSpPr>
          <p:spPr bwMode="auto">
            <a:xfrm>
              <a:off x="2231" y="3139"/>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5" name="Line 69">
              <a:extLst>
                <a:ext uri="{FF2B5EF4-FFF2-40B4-BE49-F238E27FC236}">
                  <a16:creationId xmlns:a16="http://schemas.microsoft.com/office/drawing/2014/main" id="{774349B7-850A-4B51-8F7E-755A8027E036}"/>
                </a:ext>
              </a:extLst>
            </p:cNvPr>
            <p:cNvSpPr>
              <a:spLocks noChangeShapeType="1"/>
            </p:cNvSpPr>
            <p:nvPr/>
          </p:nvSpPr>
          <p:spPr bwMode="auto">
            <a:xfrm>
              <a:off x="2231" y="3166"/>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6" name="Line 70">
              <a:extLst>
                <a:ext uri="{FF2B5EF4-FFF2-40B4-BE49-F238E27FC236}">
                  <a16:creationId xmlns:a16="http://schemas.microsoft.com/office/drawing/2014/main" id="{E1457789-C49A-4888-B204-708A597AAE7A}"/>
                </a:ext>
              </a:extLst>
            </p:cNvPr>
            <p:cNvSpPr>
              <a:spLocks noChangeShapeType="1"/>
            </p:cNvSpPr>
            <p:nvPr/>
          </p:nvSpPr>
          <p:spPr bwMode="auto">
            <a:xfrm>
              <a:off x="2298" y="2869"/>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7" name="Line 71">
              <a:extLst>
                <a:ext uri="{FF2B5EF4-FFF2-40B4-BE49-F238E27FC236}">
                  <a16:creationId xmlns:a16="http://schemas.microsoft.com/office/drawing/2014/main" id="{52666CB3-1A80-432F-BA99-394255F1B535}"/>
                </a:ext>
              </a:extLst>
            </p:cNvPr>
            <p:cNvSpPr>
              <a:spLocks noChangeShapeType="1"/>
            </p:cNvSpPr>
            <p:nvPr/>
          </p:nvSpPr>
          <p:spPr bwMode="auto">
            <a:xfrm>
              <a:off x="2298" y="2892"/>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8" name="Line 72">
              <a:extLst>
                <a:ext uri="{FF2B5EF4-FFF2-40B4-BE49-F238E27FC236}">
                  <a16:creationId xmlns:a16="http://schemas.microsoft.com/office/drawing/2014/main" id="{E8D64B72-CF49-4D85-9C9B-56A8372FAB87}"/>
                </a:ext>
              </a:extLst>
            </p:cNvPr>
            <p:cNvSpPr>
              <a:spLocks noChangeShapeType="1"/>
            </p:cNvSpPr>
            <p:nvPr/>
          </p:nvSpPr>
          <p:spPr bwMode="auto">
            <a:xfrm>
              <a:off x="2508" y="2871"/>
              <a:ext cx="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49" name="Line 73">
              <a:extLst>
                <a:ext uri="{FF2B5EF4-FFF2-40B4-BE49-F238E27FC236}">
                  <a16:creationId xmlns:a16="http://schemas.microsoft.com/office/drawing/2014/main" id="{C6B395FB-AEFB-4E19-B086-26A8736AE7C0}"/>
                </a:ext>
              </a:extLst>
            </p:cNvPr>
            <p:cNvSpPr>
              <a:spLocks noChangeShapeType="1"/>
            </p:cNvSpPr>
            <p:nvPr/>
          </p:nvSpPr>
          <p:spPr bwMode="auto">
            <a:xfrm>
              <a:off x="2508" y="2893"/>
              <a:ext cx="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50" name="Line 74">
              <a:extLst>
                <a:ext uri="{FF2B5EF4-FFF2-40B4-BE49-F238E27FC236}">
                  <a16:creationId xmlns:a16="http://schemas.microsoft.com/office/drawing/2014/main" id="{7E58F2CB-5DB1-4792-894B-7FF07E0FC727}"/>
                </a:ext>
              </a:extLst>
            </p:cNvPr>
            <p:cNvSpPr>
              <a:spLocks noChangeShapeType="1"/>
            </p:cNvSpPr>
            <p:nvPr/>
          </p:nvSpPr>
          <p:spPr bwMode="auto">
            <a:xfrm>
              <a:off x="2414" y="2682"/>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51" name="Line 75">
              <a:extLst>
                <a:ext uri="{FF2B5EF4-FFF2-40B4-BE49-F238E27FC236}">
                  <a16:creationId xmlns:a16="http://schemas.microsoft.com/office/drawing/2014/main" id="{29CD88C5-DF4F-4D9D-9A61-4A3FAF44EC9E}"/>
                </a:ext>
              </a:extLst>
            </p:cNvPr>
            <p:cNvSpPr>
              <a:spLocks noChangeShapeType="1"/>
            </p:cNvSpPr>
            <p:nvPr/>
          </p:nvSpPr>
          <p:spPr bwMode="auto">
            <a:xfrm>
              <a:off x="2798" y="2878"/>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52" name="Freeform 76">
              <a:extLst>
                <a:ext uri="{FF2B5EF4-FFF2-40B4-BE49-F238E27FC236}">
                  <a16:creationId xmlns:a16="http://schemas.microsoft.com/office/drawing/2014/main" id="{AA982CB7-CE41-4B1F-AB2D-C02941BEE27D}"/>
                </a:ext>
              </a:extLst>
            </p:cNvPr>
            <p:cNvSpPr>
              <a:spLocks/>
            </p:cNvSpPr>
            <p:nvPr/>
          </p:nvSpPr>
          <p:spPr bwMode="auto">
            <a:xfrm>
              <a:off x="2509" y="2882"/>
              <a:ext cx="343" cy="255"/>
            </a:xfrm>
            <a:custGeom>
              <a:avLst/>
              <a:gdLst>
                <a:gd name="T0" fmla="*/ 0 w 343"/>
                <a:gd name="T1" fmla="*/ 255 h 255"/>
                <a:gd name="T2" fmla="*/ 343 w 343"/>
                <a:gd name="T3" fmla="*/ 248 h 255"/>
                <a:gd name="T4" fmla="*/ 335 w 343"/>
                <a:gd name="T5" fmla="*/ 0 h 255"/>
                <a:gd name="T6" fmla="*/ 0 60000 65536"/>
                <a:gd name="T7" fmla="*/ 0 60000 65536"/>
                <a:gd name="T8" fmla="*/ 0 60000 65536"/>
                <a:gd name="T9" fmla="*/ 0 w 343"/>
                <a:gd name="T10" fmla="*/ 0 h 255"/>
                <a:gd name="T11" fmla="*/ 343 w 343"/>
                <a:gd name="T12" fmla="*/ 255 h 255"/>
              </a:gdLst>
              <a:ahLst/>
              <a:cxnLst>
                <a:cxn ang="T6">
                  <a:pos x="T0" y="T1"/>
                </a:cxn>
                <a:cxn ang="T7">
                  <a:pos x="T2" y="T3"/>
                </a:cxn>
                <a:cxn ang="T8">
                  <a:pos x="T4" y="T5"/>
                </a:cxn>
              </a:cxnLst>
              <a:rect l="T9" t="T10" r="T11" b="T12"/>
              <a:pathLst>
                <a:path w="343" h="255">
                  <a:moveTo>
                    <a:pt x="0" y="255"/>
                  </a:moveTo>
                  <a:lnTo>
                    <a:pt x="343" y="248"/>
                  </a:lnTo>
                  <a:lnTo>
                    <a:pt x="33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453" name="Rectangle 77">
              <a:extLst>
                <a:ext uri="{FF2B5EF4-FFF2-40B4-BE49-F238E27FC236}">
                  <a16:creationId xmlns:a16="http://schemas.microsoft.com/office/drawing/2014/main" id="{2C7144AC-B301-464F-BB7A-F2754FDB8513}"/>
                </a:ext>
              </a:extLst>
            </p:cNvPr>
            <p:cNvSpPr>
              <a:spLocks noChangeArrowheads="1"/>
            </p:cNvSpPr>
            <p:nvPr/>
          </p:nvSpPr>
          <p:spPr bwMode="auto">
            <a:xfrm>
              <a:off x="2805" y="2654"/>
              <a:ext cx="130" cy="48"/>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400" b="1">
                  <a:solidFill>
                    <a:schemeClr val="accent1"/>
                  </a:solidFill>
                </a:rPr>
                <a:t> </a:t>
              </a:r>
            </a:p>
          </p:txBody>
        </p:sp>
        <p:sp>
          <p:nvSpPr>
            <p:cNvPr id="16454" name="Line 78">
              <a:extLst>
                <a:ext uri="{FF2B5EF4-FFF2-40B4-BE49-F238E27FC236}">
                  <a16:creationId xmlns:a16="http://schemas.microsoft.com/office/drawing/2014/main" id="{C97B2D6D-6383-4771-B7C8-F502D8124458}"/>
                </a:ext>
              </a:extLst>
            </p:cNvPr>
            <p:cNvSpPr>
              <a:spLocks noChangeShapeType="1"/>
            </p:cNvSpPr>
            <p:nvPr/>
          </p:nvSpPr>
          <p:spPr bwMode="auto">
            <a:xfrm>
              <a:off x="2821" y="2676"/>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55" name="Rectangle 79">
              <a:extLst>
                <a:ext uri="{FF2B5EF4-FFF2-40B4-BE49-F238E27FC236}">
                  <a16:creationId xmlns:a16="http://schemas.microsoft.com/office/drawing/2014/main" id="{48DAF1C2-BBBC-47D8-9362-EB3003AA213C}"/>
                </a:ext>
              </a:extLst>
            </p:cNvPr>
            <p:cNvSpPr>
              <a:spLocks noChangeArrowheads="1"/>
            </p:cNvSpPr>
            <p:nvPr/>
          </p:nvSpPr>
          <p:spPr bwMode="auto">
            <a:xfrm>
              <a:off x="2770" y="3107"/>
              <a:ext cx="130" cy="4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400" b="1">
                  <a:solidFill>
                    <a:schemeClr val="accent1"/>
                  </a:solidFill>
                </a:rPr>
                <a:t> </a:t>
              </a:r>
            </a:p>
          </p:txBody>
        </p:sp>
        <p:sp>
          <p:nvSpPr>
            <p:cNvPr id="16456" name="Rectangle 80">
              <a:extLst>
                <a:ext uri="{FF2B5EF4-FFF2-40B4-BE49-F238E27FC236}">
                  <a16:creationId xmlns:a16="http://schemas.microsoft.com/office/drawing/2014/main" id="{0A5EC983-1CC4-48FE-BA02-86825108DD8D}"/>
                </a:ext>
              </a:extLst>
            </p:cNvPr>
            <p:cNvSpPr>
              <a:spLocks noChangeArrowheads="1"/>
            </p:cNvSpPr>
            <p:nvPr/>
          </p:nvSpPr>
          <p:spPr bwMode="auto">
            <a:xfrm>
              <a:off x="1508" y="2641"/>
              <a:ext cx="130" cy="4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400" b="1">
                  <a:solidFill>
                    <a:schemeClr val="accent1"/>
                  </a:solidFill>
                </a:rPr>
                <a:t> </a:t>
              </a:r>
            </a:p>
          </p:txBody>
        </p:sp>
        <p:sp>
          <p:nvSpPr>
            <p:cNvPr id="16457" name="Rectangle 81">
              <a:extLst>
                <a:ext uri="{FF2B5EF4-FFF2-40B4-BE49-F238E27FC236}">
                  <a16:creationId xmlns:a16="http://schemas.microsoft.com/office/drawing/2014/main" id="{44601343-A13E-459E-96C8-068D44D2CD95}"/>
                </a:ext>
              </a:extLst>
            </p:cNvPr>
            <p:cNvSpPr>
              <a:spLocks noChangeArrowheads="1"/>
            </p:cNvSpPr>
            <p:nvPr/>
          </p:nvSpPr>
          <p:spPr bwMode="auto">
            <a:xfrm>
              <a:off x="1479" y="2786"/>
              <a:ext cx="130" cy="4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400" b="1">
                  <a:solidFill>
                    <a:schemeClr val="accent1"/>
                  </a:solidFill>
                </a:rPr>
                <a:t> </a:t>
              </a:r>
            </a:p>
          </p:txBody>
        </p:sp>
        <p:sp>
          <p:nvSpPr>
            <p:cNvPr id="16458" name="Line 82">
              <a:extLst>
                <a:ext uri="{FF2B5EF4-FFF2-40B4-BE49-F238E27FC236}">
                  <a16:creationId xmlns:a16="http://schemas.microsoft.com/office/drawing/2014/main" id="{4E219113-4F61-42E8-9907-E3C1C8B33E05}"/>
                </a:ext>
              </a:extLst>
            </p:cNvPr>
            <p:cNvSpPr>
              <a:spLocks noChangeShapeType="1"/>
            </p:cNvSpPr>
            <p:nvPr/>
          </p:nvSpPr>
          <p:spPr bwMode="auto">
            <a:xfrm>
              <a:off x="2786" y="3129"/>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59" name="Line 83">
              <a:extLst>
                <a:ext uri="{FF2B5EF4-FFF2-40B4-BE49-F238E27FC236}">
                  <a16:creationId xmlns:a16="http://schemas.microsoft.com/office/drawing/2014/main" id="{64BD7479-6821-400D-89C1-DCD2C91225D2}"/>
                </a:ext>
              </a:extLst>
            </p:cNvPr>
            <p:cNvSpPr>
              <a:spLocks noChangeShapeType="1"/>
            </p:cNvSpPr>
            <p:nvPr/>
          </p:nvSpPr>
          <p:spPr bwMode="auto">
            <a:xfrm>
              <a:off x="1524" y="2663"/>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460" name="Line 84">
              <a:extLst>
                <a:ext uri="{FF2B5EF4-FFF2-40B4-BE49-F238E27FC236}">
                  <a16:creationId xmlns:a16="http://schemas.microsoft.com/office/drawing/2014/main" id="{BD0CEF0A-6DFD-464E-9C60-89B1CF334A26}"/>
                </a:ext>
              </a:extLst>
            </p:cNvPr>
            <p:cNvSpPr>
              <a:spLocks noChangeShapeType="1"/>
            </p:cNvSpPr>
            <p:nvPr/>
          </p:nvSpPr>
          <p:spPr bwMode="auto">
            <a:xfrm>
              <a:off x="1495" y="2808"/>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nvGrpSpPr>
            <p:cNvPr id="16461" name="Group 85">
              <a:extLst>
                <a:ext uri="{FF2B5EF4-FFF2-40B4-BE49-F238E27FC236}">
                  <a16:creationId xmlns:a16="http://schemas.microsoft.com/office/drawing/2014/main" id="{C0937CC8-5197-4C7F-836C-FE2FD761DB9C}"/>
                </a:ext>
              </a:extLst>
            </p:cNvPr>
            <p:cNvGrpSpPr>
              <a:grpSpLocks/>
            </p:cNvGrpSpPr>
            <p:nvPr/>
          </p:nvGrpSpPr>
          <p:grpSpPr bwMode="auto">
            <a:xfrm>
              <a:off x="2595" y="2655"/>
              <a:ext cx="130" cy="48"/>
              <a:chOff x="2791" y="2697"/>
              <a:chExt cx="130" cy="48"/>
            </a:xfrm>
          </p:grpSpPr>
          <p:sp>
            <p:nvSpPr>
              <p:cNvPr id="16469" name="Rectangle 86">
                <a:extLst>
                  <a:ext uri="{FF2B5EF4-FFF2-40B4-BE49-F238E27FC236}">
                    <a16:creationId xmlns:a16="http://schemas.microsoft.com/office/drawing/2014/main" id="{E0992D0A-B54B-429F-BB94-DD1E67F98281}"/>
                  </a:ext>
                </a:extLst>
              </p:cNvPr>
              <p:cNvSpPr>
                <a:spLocks noChangeArrowheads="1"/>
              </p:cNvSpPr>
              <p:nvPr/>
            </p:nvSpPr>
            <p:spPr bwMode="auto">
              <a:xfrm>
                <a:off x="2791" y="2697"/>
                <a:ext cx="130" cy="4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400" b="1">
                    <a:solidFill>
                      <a:schemeClr val="accent1"/>
                    </a:solidFill>
                  </a:rPr>
                  <a:t> </a:t>
                </a:r>
              </a:p>
            </p:txBody>
          </p:sp>
          <p:sp>
            <p:nvSpPr>
              <p:cNvPr id="16470" name="Line 87">
                <a:extLst>
                  <a:ext uri="{FF2B5EF4-FFF2-40B4-BE49-F238E27FC236}">
                    <a16:creationId xmlns:a16="http://schemas.microsoft.com/office/drawing/2014/main" id="{665CC7C1-80DC-4CAE-BFE0-9B9F1736C033}"/>
                  </a:ext>
                </a:extLst>
              </p:cNvPr>
              <p:cNvSpPr>
                <a:spLocks noChangeShapeType="1"/>
              </p:cNvSpPr>
              <p:nvPr/>
            </p:nvSpPr>
            <p:spPr bwMode="auto">
              <a:xfrm>
                <a:off x="2807" y="2719"/>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462" name="Group 88">
              <a:extLst>
                <a:ext uri="{FF2B5EF4-FFF2-40B4-BE49-F238E27FC236}">
                  <a16:creationId xmlns:a16="http://schemas.microsoft.com/office/drawing/2014/main" id="{D36F3FFD-B0C4-4B86-BD3A-847526CF9D6F}"/>
                </a:ext>
              </a:extLst>
            </p:cNvPr>
            <p:cNvGrpSpPr>
              <a:grpSpLocks/>
            </p:cNvGrpSpPr>
            <p:nvPr/>
          </p:nvGrpSpPr>
          <p:grpSpPr bwMode="auto">
            <a:xfrm>
              <a:off x="2478" y="3006"/>
              <a:ext cx="130" cy="48"/>
              <a:chOff x="2674" y="3048"/>
              <a:chExt cx="130" cy="48"/>
            </a:xfrm>
          </p:grpSpPr>
          <p:sp>
            <p:nvSpPr>
              <p:cNvPr id="16467" name="Rectangle 89">
                <a:extLst>
                  <a:ext uri="{FF2B5EF4-FFF2-40B4-BE49-F238E27FC236}">
                    <a16:creationId xmlns:a16="http://schemas.microsoft.com/office/drawing/2014/main" id="{44B56C09-4F99-47AA-B85F-7994C5F1BBE9}"/>
                  </a:ext>
                </a:extLst>
              </p:cNvPr>
              <p:cNvSpPr>
                <a:spLocks noChangeArrowheads="1"/>
              </p:cNvSpPr>
              <p:nvPr/>
            </p:nvSpPr>
            <p:spPr bwMode="auto">
              <a:xfrm>
                <a:off x="2674" y="3048"/>
                <a:ext cx="130" cy="4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400" b="1">
                    <a:solidFill>
                      <a:schemeClr val="accent1"/>
                    </a:solidFill>
                  </a:rPr>
                  <a:t> </a:t>
                </a:r>
              </a:p>
            </p:txBody>
          </p:sp>
          <p:sp>
            <p:nvSpPr>
              <p:cNvPr id="16468" name="Line 90">
                <a:extLst>
                  <a:ext uri="{FF2B5EF4-FFF2-40B4-BE49-F238E27FC236}">
                    <a16:creationId xmlns:a16="http://schemas.microsoft.com/office/drawing/2014/main" id="{418E1CCE-834B-42AD-A3BE-5EA94B8F3094}"/>
                  </a:ext>
                </a:extLst>
              </p:cNvPr>
              <p:cNvSpPr>
                <a:spLocks noChangeShapeType="1"/>
              </p:cNvSpPr>
              <p:nvPr/>
            </p:nvSpPr>
            <p:spPr bwMode="auto">
              <a:xfrm>
                <a:off x="2690" y="3070"/>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16463" name="Line 91">
              <a:extLst>
                <a:ext uri="{FF2B5EF4-FFF2-40B4-BE49-F238E27FC236}">
                  <a16:creationId xmlns:a16="http://schemas.microsoft.com/office/drawing/2014/main" id="{94660A52-D26C-4884-ABE7-CED6999DA4E2}"/>
                </a:ext>
              </a:extLst>
            </p:cNvPr>
            <p:cNvSpPr>
              <a:spLocks noChangeShapeType="1"/>
            </p:cNvSpPr>
            <p:nvPr/>
          </p:nvSpPr>
          <p:spPr bwMode="auto">
            <a:xfrm>
              <a:off x="1634" y="2678"/>
              <a:ext cx="1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6464" name="Line 92">
              <a:extLst>
                <a:ext uri="{FF2B5EF4-FFF2-40B4-BE49-F238E27FC236}">
                  <a16:creationId xmlns:a16="http://schemas.microsoft.com/office/drawing/2014/main" id="{F2485857-6595-44C4-ADBF-E08A65711594}"/>
                </a:ext>
              </a:extLst>
            </p:cNvPr>
            <p:cNvSpPr>
              <a:spLocks noChangeShapeType="1"/>
            </p:cNvSpPr>
            <p:nvPr/>
          </p:nvSpPr>
          <p:spPr bwMode="auto">
            <a:xfrm flipV="1">
              <a:off x="1576" y="2685"/>
              <a:ext cx="0" cy="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6465" name="Line 93">
              <a:extLst>
                <a:ext uri="{FF2B5EF4-FFF2-40B4-BE49-F238E27FC236}">
                  <a16:creationId xmlns:a16="http://schemas.microsoft.com/office/drawing/2014/main" id="{FCA28C9B-1F43-4876-B3E2-0D0C0254E85F}"/>
                </a:ext>
              </a:extLst>
            </p:cNvPr>
            <p:cNvSpPr>
              <a:spLocks noChangeShapeType="1"/>
            </p:cNvSpPr>
            <p:nvPr/>
          </p:nvSpPr>
          <p:spPr bwMode="auto">
            <a:xfrm flipV="1">
              <a:off x="1605" y="2721"/>
              <a:ext cx="219" cy="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6466" name="Line 94">
              <a:extLst>
                <a:ext uri="{FF2B5EF4-FFF2-40B4-BE49-F238E27FC236}">
                  <a16:creationId xmlns:a16="http://schemas.microsoft.com/office/drawing/2014/main" id="{562EE3CD-E2EE-444C-925C-0D0300AB76BC}"/>
                </a:ext>
              </a:extLst>
            </p:cNvPr>
            <p:cNvSpPr>
              <a:spLocks noChangeShapeType="1"/>
            </p:cNvSpPr>
            <p:nvPr/>
          </p:nvSpPr>
          <p:spPr bwMode="auto">
            <a:xfrm>
              <a:off x="1517" y="2831"/>
              <a:ext cx="0"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16393" name="Text Box 95">
            <a:extLst>
              <a:ext uri="{FF2B5EF4-FFF2-40B4-BE49-F238E27FC236}">
                <a16:creationId xmlns:a16="http://schemas.microsoft.com/office/drawing/2014/main" id="{D21EFE97-93B2-42B7-B5EA-7BBA5EA6431F}"/>
              </a:ext>
            </a:extLst>
          </p:cNvPr>
          <p:cNvSpPr txBox="1">
            <a:spLocks noChangeArrowheads="1"/>
          </p:cNvSpPr>
          <p:nvPr/>
        </p:nvSpPr>
        <p:spPr bwMode="auto">
          <a:xfrm>
            <a:off x="3282950" y="419100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a:t>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83AD6D6-E740-445E-A383-0D50B96D7CDB}"/>
              </a:ext>
            </a:extLst>
          </p:cNvPr>
          <p:cNvSpPr>
            <a:spLocks noGrp="1" noChangeArrowheads="1"/>
          </p:cNvSpPr>
          <p:nvPr>
            <p:ph type="title"/>
          </p:nvPr>
        </p:nvSpPr>
        <p:spPr/>
        <p:txBody>
          <a:bodyPr/>
          <a:lstStyle/>
          <a:p>
            <a:pPr eaLnBrk="1" hangingPunct="1"/>
            <a:r>
              <a:rPr lang="de-DE" altLang="en-US"/>
              <a:t>Animation</a:t>
            </a:r>
          </a:p>
        </p:txBody>
      </p:sp>
      <p:sp>
        <p:nvSpPr>
          <p:cNvPr id="17411" name="Rectangle 3">
            <a:extLst>
              <a:ext uri="{FF2B5EF4-FFF2-40B4-BE49-F238E27FC236}">
                <a16:creationId xmlns:a16="http://schemas.microsoft.com/office/drawing/2014/main" id="{02CDAEEE-D854-404D-A8AB-CF84F26D4D0E}"/>
              </a:ext>
            </a:extLst>
          </p:cNvPr>
          <p:cNvSpPr>
            <a:spLocks noGrp="1" noChangeArrowheads="1"/>
          </p:cNvSpPr>
          <p:nvPr>
            <p:ph type="body" idx="1"/>
          </p:nvPr>
        </p:nvSpPr>
        <p:spPr>
          <a:xfrm>
            <a:off x="762000" y="1295400"/>
            <a:ext cx="8229600" cy="3436938"/>
          </a:xfrm>
        </p:spPr>
        <p:txBody>
          <a:bodyPr/>
          <a:lstStyle/>
          <a:p>
            <a:pPr eaLnBrk="1" hangingPunct="1">
              <a:lnSpc>
                <a:spcPct val="90000"/>
              </a:lnSpc>
            </a:pPr>
            <a:r>
              <a:rPr lang="de-DE" altLang="en-US"/>
              <a:t>... wird nur äußerst sparsam eingesetzt.</a:t>
            </a:r>
          </a:p>
          <a:p>
            <a:pPr eaLnBrk="1" hangingPunct="1">
              <a:lnSpc>
                <a:spcPct val="90000"/>
              </a:lnSpc>
            </a:pPr>
            <a:r>
              <a:rPr lang="de-DE" altLang="en-US"/>
              <a:t>Standard ist: </a:t>
            </a:r>
          </a:p>
          <a:p>
            <a:pPr lvl="1" eaLnBrk="1" hangingPunct="1">
              <a:lnSpc>
                <a:spcPct val="90000"/>
              </a:lnSpc>
            </a:pPr>
            <a:r>
              <a:rPr lang="de-DE" altLang="en-US"/>
              <a:t>gesamter Folieninhalt wird sofort angezeigt</a:t>
            </a:r>
          </a:p>
          <a:p>
            <a:pPr lvl="1" eaLnBrk="1" hangingPunct="1">
              <a:lnSpc>
                <a:spcPct val="90000"/>
              </a:lnSpc>
            </a:pPr>
            <a:r>
              <a:rPr lang="de-DE" altLang="en-US"/>
              <a:t>keine Dynamik bei Texten</a:t>
            </a:r>
          </a:p>
          <a:p>
            <a:pPr lvl="1" eaLnBrk="1" hangingPunct="1">
              <a:lnSpc>
                <a:spcPct val="90000"/>
              </a:lnSpc>
            </a:pPr>
            <a:r>
              <a:rPr lang="de-DE" altLang="en-US"/>
              <a:t>keine fließenden Übergänge zwischen Folien</a:t>
            </a:r>
          </a:p>
          <a:p>
            <a:pPr eaLnBrk="1" hangingPunct="1">
              <a:lnSpc>
                <a:spcPct val="90000"/>
              </a:lnSpc>
            </a:pPr>
            <a:r>
              <a:rPr lang="de-DE" altLang="en-US"/>
              <a:t>Animationen werden ggf. in Diagrammen eingesetzt, um das Voranschreiten von Transformationen zu beschreiben</a:t>
            </a:r>
          </a:p>
          <a:p>
            <a:pPr lvl="1" eaLnBrk="1" hangingPunct="1">
              <a:lnSpc>
                <a:spcPct val="90000"/>
              </a:lnSpc>
            </a:pPr>
            <a:r>
              <a:rPr lang="de-DE" altLang="en-US"/>
              <a:t>eine Variante ist dann das Erstellen des gesamten Ergebnisses</a:t>
            </a:r>
          </a:p>
          <a:p>
            <a:pPr lvl="1" eaLnBrk="1" hangingPunct="1">
              <a:lnSpc>
                <a:spcPct val="90000"/>
              </a:lnSpc>
            </a:pPr>
            <a:r>
              <a:rPr lang="de-DE" altLang="en-US"/>
              <a:t>und dann die Zerteilung in mehrere Folien.</a:t>
            </a:r>
          </a:p>
          <a:p>
            <a:pPr lvl="1" eaLnBrk="1" hangingPunct="1">
              <a:lnSpc>
                <a:spcPct val="90000"/>
              </a:lnSpc>
            </a:pPr>
            <a:r>
              <a:rPr lang="de-DE" altLang="en-US"/>
              <a:t>Beispiel: </a:t>
            </a:r>
          </a:p>
          <a:p>
            <a:pPr lvl="1" eaLnBrk="1" hangingPunct="1">
              <a:lnSpc>
                <a:spcPct val="90000"/>
              </a:lnSpc>
            </a:pPr>
            <a:endParaRPr lang="de-DE" altLang="en-US"/>
          </a:p>
        </p:txBody>
      </p:sp>
      <p:grpSp>
        <p:nvGrpSpPr>
          <p:cNvPr id="17412" name="Group 4">
            <a:extLst>
              <a:ext uri="{FF2B5EF4-FFF2-40B4-BE49-F238E27FC236}">
                <a16:creationId xmlns:a16="http://schemas.microsoft.com/office/drawing/2014/main" id="{6BF78AD9-F0D0-40B6-BE62-5326FB8C26D5}"/>
              </a:ext>
            </a:extLst>
          </p:cNvPr>
          <p:cNvGrpSpPr>
            <a:grpSpLocks/>
          </p:cNvGrpSpPr>
          <p:nvPr/>
        </p:nvGrpSpPr>
        <p:grpSpPr bwMode="auto">
          <a:xfrm>
            <a:off x="2909888" y="4724400"/>
            <a:ext cx="5472112" cy="1395413"/>
            <a:chOff x="1255" y="3019"/>
            <a:chExt cx="3447" cy="879"/>
          </a:xfrm>
        </p:grpSpPr>
        <p:sp>
          <p:nvSpPr>
            <p:cNvPr id="17414" name="Rectangle 5">
              <a:extLst>
                <a:ext uri="{FF2B5EF4-FFF2-40B4-BE49-F238E27FC236}">
                  <a16:creationId xmlns:a16="http://schemas.microsoft.com/office/drawing/2014/main" id="{5E220C36-A0D7-4136-8DB8-0AF0CE5B00EB}"/>
                </a:ext>
              </a:extLst>
            </p:cNvPr>
            <p:cNvSpPr>
              <a:spLocks noChangeAspect="1" noChangeArrowheads="1"/>
            </p:cNvSpPr>
            <p:nvPr/>
          </p:nvSpPr>
          <p:spPr bwMode="auto">
            <a:xfrm>
              <a:off x="1488" y="3024"/>
              <a:ext cx="2886" cy="874"/>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7415" name="Rectangle 6">
              <a:extLst>
                <a:ext uri="{FF2B5EF4-FFF2-40B4-BE49-F238E27FC236}">
                  <a16:creationId xmlns:a16="http://schemas.microsoft.com/office/drawing/2014/main" id="{C301226F-D5C1-4F73-8753-4A2C67C6B023}"/>
                </a:ext>
              </a:extLst>
            </p:cNvPr>
            <p:cNvSpPr>
              <a:spLocks noChangeAspect="1" noChangeArrowheads="1"/>
            </p:cNvSpPr>
            <p:nvPr/>
          </p:nvSpPr>
          <p:spPr bwMode="auto">
            <a:xfrm>
              <a:off x="1691" y="3144"/>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Stub</a:t>
              </a:r>
              <a:endParaRPr lang="en-US" altLang="en-US" sz="1800">
                <a:latin typeface="Times New Roman" panose="02020603050405020304" pitchFamily="18" charset="0"/>
              </a:endParaRPr>
            </a:p>
          </p:txBody>
        </p:sp>
        <p:sp>
          <p:nvSpPr>
            <p:cNvPr id="17416" name="Rectangle 7">
              <a:extLst>
                <a:ext uri="{FF2B5EF4-FFF2-40B4-BE49-F238E27FC236}">
                  <a16:creationId xmlns:a16="http://schemas.microsoft.com/office/drawing/2014/main" id="{8F0BFD26-DA1A-487E-9D55-28D2CEFA6856}"/>
                </a:ext>
              </a:extLst>
            </p:cNvPr>
            <p:cNvSpPr>
              <a:spLocks noChangeAspect="1" noChangeArrowheads="1"/>
            </p:cNvSpPr>
            <p:nvPr/>
          </p:nvSpPr>
          <p:spPr bwMode="auto">
            <a:xfrm>
              <a:off x="3753" y="3144"/>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t>RDB</a:t>
              </a:r>
              <a:endParaRPr lang="en-US" altLang="en-US" sz="1800" b="1">
                <a:sym typeface="Bookshelf Symbol 1" pitchFamily="34" charset="2"/>
              </a:endParaRPr>
            </a:p>
          </p:txBody>
        </p:sp>
        <p:sp>
          <p:nvSpPr>
            <p:cNvPr id="17417" name="Line 8">
              <a:extLst>
                <a:ext uri="{FF2B5EF4-FFF2-40B4-BE49-F238E27FC236}">
                  <a16:creationId xmlns:a16="http://schemas.microsoft.com/office/drawing/2014/main" id="{1E00D51C-9B00-40CD-8D30-1ECBD260383A}"/>
                </a:ext>
              </a:extLst>
            </p:cNvPr>
            <p:cNvSpPr>
              <a:spLocks noChangeAspect="1" noChangeShapeType="1"/>
            </p:cNvSpPr>
            <p:nvPr/>
          </p:nvSpPr>
          <p:spPr bwMode="auto">
            <a:xfrm>
              <a:off x="1339" y="3279"/>
              <a:ext cx="34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7418" name="Line 9">
              <a:extLst>
                <a:ext uri="{FF2B5EF4-FFF2-40B4-BE49-F238E27FC236}">
                  <a16:creationId xmlns:a16="http://schemas.microsoft.com/office/drawing/2014/main" id="{FBEBAFF1-AAA7-4482-AC8F-8BB486577C0D}"/>
                </a:ext>
              </a:extLst>
            </p:cNvPr>
            <p:cNvSpPr>
              <a:spLocks noChangeAspect="1" noChangeShapeType="1"/>
            </p:cNvSpPr>
            <p:nvPr/>
          </p:nvSpPr>
          <p:spPr bwMode="auto">
            <a:xfrm>
              <a:off x="4205" y="3359"/>
              <a:ext cx="3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7419" name="Line 10">
              <a:extLst>
                <a:ext uri="{FF2B5EF4-FFF2-40B4-BE49-F238E27FC236}">
                  <a16:creationId xmlns:a16="http://schemas.microsoft.com/office/drawing/2014/main" id="{31EEFFFF-99D6-4702-A485-002E775EB141}"/>
                </a:ext>
              </a:extLst>
            </p:cNvPr>
            <p:cNvSpPr>
              <a:spLocks noChangeAspect="1" noChangeShapeType="1"/>
            </p:cNvSpPr>
            <p:nvPr/>
          </p:nvSpPr>
          <p:spPr bwMode="auto">
            <a:xfrm>
              <a:off x="4205" y="3198"/>
              <a:ext cx="36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17420" name="Text Box 11">
              <a:extLst>
                <a:ext uri="{FF2B5EF4-FFF2-40B4-BE49-F238E27FC236}">
                  <a16:creationId xmlns:a16="http://schemas.microsoft.com/office/drawing/2014/main" id="{AF8D1E75-8998-4D66-B62E-093DAA354B87}"/>
                </a:ext>
              </a:extLst>
            </p:cNvPr>
            <p:cNvSpPr txBox="1">
              <a:spLocks noChangeAspect="1" noChangeArrowheads="1"/>
            </p:cNvSpPr>
            <p:nvPr/>
          </p:nvSpPr>
          <p:spPr bwMode="auto">
            <a:xfrm>
              <a:off x="1255" y="3087"/>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FontTx/>
                <a:buNone/>
              </a:pPr>
              <a:r>
                <a:rPr lang="en-US" altLang="en-US" sz="1400"/>
                <a:t>In</a:t>
              </a:r>
            </a:p>
          </p:txBody>
        </p:sp>
        <p:sp>
          <p:nvSpPr>
            <p:cNvPr id="17421" name="Text Box 12">
              <a:extLst>
                <a:ext uri="{FF2B5EF4-FFF2-40B4-BE49-F238E27FC236}">
                  <a16:creationId xmlns:a16="http://schemas.microsoft.com/office/drawing/2014/main" id="{1068BCCE-3277-42F3-829C-40ED6C3D58EF}"/>
                </a:ext>
              </a:extLst>
            </p:cNvPr>
            <p:cNvSpPr txBox="1">
              <a:spLocks noChangeAspect="1" noChangeArrowheads="1"/>
            </p:cNvSpPr>
            <p:nvPr/>
          </p:nvSpPr>
          <p:spPr bwMode="auto">
            <a:xfrm>
              <a:off x="4393" y="3019"/>
              <a:ext cx="3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t>Key</a:t>
              </a:r>
            </a:p>
          </p:txBody>
        </p:sp>
        <p:sp>
          <p:nvSpPr>
            <p:cNvPr id="17422" name="Text Box 13">
              <a:extLst>
                <a:ext uri="{FF2B5EF4-FFF2-40B4-BE49-F238E27FC236}">
                  <a16:creationId xmlns:a16="http://schemas.microsoft.com/office/drawing/2014/main" id="{028C5FA3-E84F-4C92-8626-13901ED37F38}"/>
                </a:ext>
              </a:extLst>
            </p:cNvPr>
            <p:cNvSpPr txBox="1">
              <a:spLocks noChangeAspect="1" noChangeArrowheads="1"/>
            </p:cNvSpPr>
            <p:nvPr/>
          </p:nvSpPr>
          <p:spPr bwMode="auto">
            <a:xfrm>
              <a:off x="4376" y="3382"/>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t>Req</a:t>
              </a:r>
            </a:p>
          </p:txBody>
        </p:sp>
        <p:cxnSp>
          <p:nvCxnSpPr>
            <p:cNvPr id="17423" name="AutoShape 14">
              <a:extLst>
                <a:ext uri="{FF2B5EF4-FFF2-40B4-BE49-F238E27FC236}">
                  <a16:creationId xmlns:a16="http://schemas.microsoft.com/office/drawing/2014/main" id="{019457F7-B2E9-4426-B830-BC61133AA1C3}"/>
                </a:ext>
              </a:extLst>
            </p:cNvPr>
            <p:cNvCxnSpPr>
              <a:cxnSpLocks noChangeAspect="1" noChangeShapeType="1"/>
              <a:stCxn id="17415" idx="3"/>
              <a:endCxn id="17416" idx="1"/>
            </p:cNvCxnSpPr>
            <p:nvPr/>
          </p:nvCxnSpPr>
          <p:spPr bwMode="auto">
            <a:xfrm>
              <a:off x="2148" y="3279"/>
              <a:ext cx="160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24" name="Text Box 15">
              <a:extLst>
                <a:ext uri="{FF2B5EF4-FFF2-40B4-BE49-F238E27FC236}">
                  <a16:creationId xmlns:a16="http://schemas.microsoft.com/office/drawing/2014/main" id="{BF8738FB-1740-479E-AF91-E69F5D925C64}"/>
                </a:ext>
              </a:extLst>
            </p:cNvPr>
            <p:cNvSpPr txBox="1">
              <a:spLocks noChangeAspect="1" noChangeArrowheads="1"/>
            </p:cNvSpPr>
            <p:nvPr/>
          </p:nvSpPr>
          <p:spPr bwMode="auto">
            <a:xfrm>
              <a:off x="2753" y="308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400"/>
                <a:t>Data</a:t>
              </a:r>
            </a:p>
          </p:txBody>
        </p:sp>
      </p:grpSp>
      <p:sp>
        <p:nvSpPr>
          <p:cNvPr id="17413" name="Text Box 16">
            <a:extLst>
              <a:ext uri="{FF2B5EF4-FFF2-40B4-BE49-F238E27FC236}">
                <a16:creationId xmlns:a16="http://schemas.microsoft.com/office/drawing/2014/main" id="{C0202652-BDE7-4EF5-A06F-DA1F29FBB177}"/>
              </a:ext>
            </a:extLst>
          </p:cNvPr>
          <p:cNvSpPr txBox="1">
            <a:spLocks noChangeArrowheads="1"/>
          </p:cNvSpPr>
          <p:nvPr/>
        </p:nvSpPr>
        <p:spPr bwMode="auto">
          <a:xfrm>
            <a:off x="1676400" y="4719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800"/>
              <a:t>Step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434" name="Group 2">
            <a:extLst>
              <a:ext uri="{FF2B5EF4-FFF2-40B4-BE49-F238E27FC236}">
                <a16:creationId xmlns:a16="http://schemas.microsoft.com/office/drawing/2014/main" id="{AC4F08DE-9EFA-4A53-9470-8EBD2576B826}"/>
              </a:ext>
            </a:extLst>
          </p:cNvPr>
          <p:cNvGrpSpPr>
            <a:grpSpLocks/>
          </p:cNvGrpSpPr>
          <p:nvPr/>
        </p:nvGrpSpPr>
        <p:grpSpPr bwMode="auto">
          <a:xfrm>
            <a:off x="2909888" y="4724400"/>
            <a:ext cx="5472112" cy="1395413"/>
            <a:chOff x="1233" y="805"/>
            <a:chExt cx="3447" cy="879"/>
          </a:xfrm>
        </p:grpSpPr>
        <p:sp>
          <p:nvSpPr>
            <p:cNvPr id="18438" name="Rectangle 3">
              <a:extLst>
                <a:ext uri="{FF2B5EF4-FFF2-40B4-BE49-F238E27FC236}">
                  <a16:creationId xmlns:a16="http://schemas.microsoft.com/office/drawing/2014/main" id="{9839434A-3CDA-42B7-8A0A-A477AFC4F61E}"/>
                </a:ext>
              </a:extLst>
            </p:cNvPr>
            <p:cNvSpPr>
              <a:spLocks noChangeAspect="1" noChangeArrowheads="1"/>
            </p:cNvSpPr>
            <p:nvPr/>
          </p:nvSpPr>
          <p:spPr bwMode="auto">
            <a:xfrm>
              <a:off x="1466" y="810"/>
              <a:ext cx="2886" cy="874"/>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8439" name="Rectangle 4">
              <a:extLst>
                <a:ext uri="{FF2B5EF4-FFF2-40B4-BE49-F238E27FC236}">
                  <a16:creationId xmlns:a16="http://schemas.microsoft.com/office/drawing/2014/main" id="{8634318B-73E5-4659-862C-B8C8C3C9F9A0}"/>
                </a:ext>
              </a:extLst>
            </p:cNvPr>
            <p:cNvSpPr>
              <a:spLocks noChangeAspect="1" noChangeArrowheads="1"/>
            </p:cNvSpPr>
            <p:nvPr/>
          </p:nvSpPr>
          <p:spPr bwMode="auto">
            <a:xfrm>
              <a:off x="1669" y="930"/>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Stub</a:t>
              </a:r>
              <a:endParaRPr lang="en-US" altLang="en-US" sz="1800">
                <a:latin typeface="Times New Roman" panose="02020603050405020304" pitchFamily="18" charset="0"/>
              </a:endParaRPr>
            </a:p>
          </p:txBody>
        </p:sp>
        <p:sp>
          <p:nvSpPr>
            <p:cNvPr id="18440" name="Rectangle 5">
              <a:extLst>
                <a:ext uri="{FF2B5EF4-FFF2-40B4-BE49-F238E27FC236}">
                  <a16:creationId xmlns:a16="http://schemas.microsoft.com/office/drawing/2014/main" id="{55142F57-7BAF-4C93-A3AB-E62CBC824F1C}"/>
                </a:ext>
              </a:extLst>
            </p:cNvPr>
            <p:cNvSpPr>
              <a:spLocks noChangeAspect="1" noChangeArrowheads="1"/>
            </p:cNvSpPr>
            <p:nvPr/>
          </p:nvSpPr>
          <p:spPr bwMode="auto">
            <a:xfrm>
              <a:off x="3731" y="930"/>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t>RDB</a:t>
              </a:r>
              <a:endParaRPr lang="en-US" altLang="en-US" sz="1800" b="1">
                <a:sym typeface="Bookshelf Symbol 1" pitchFamily="34" charset="2"/>
              </a:endParaRPr>
            </a:p>
          </p:txBody>
        </p:sp>
        <p:sp>
          <p:nvSpPr>
            <p:cNvPr id="18441" name="Line 6">
              <a:extLst>
                <a:ext uri="{FF2B5EF4-FFF2-40B4-BE49-F238E27FC236}">
                  <a16:creationId xmlns:a16="http://schemas.microsoft.com/office/drawing/2014/main" id="{E0E7E341-2582-468F-B17B-D3A14C5D3E21}"/>
                </a:ext>
              </a:extLst>
            </p:cNvPr>
            <p:cNvSpPr>
              <a:spLocks noChangeAspect="1" noChangeShapeType="1"/>
            </p:cNvSpPr>
            <p:nvPr/>
          </p:nvSpPr>
          <p:spPr bwMode="auto">
            <a:xfrm>
              <a:off x="1317" y="1065"/>
              <a:ext cx="34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8442" name="Line 7">
              <a:extLst>
                <a:ext uri="{FF2B5EF4-FFF2-40B4-BE49-F238E27FC236}">
                  <a16:creationId xmlns:a16="http://schemas.microsoft.com/office/drawing/2014/main" id="{F43F6462-16AE-4E24-8007-5A5CFB7E6F6C}"/>
                </a:ext>
              </a:extLst>
            </p:cNvPr>
            <p:cNvSpPr>
              <a:spLocks noChangeAspect="1" noChangeShapeType="1"/>
            </p:cNvSpPr>
            <p:nvPr/>
          </p:nvSpPr>
          <p:spPr bwMode="auto">
            <a:xfrm>
              <a:off x="4183" y="1145"/>
              <a:ext cx="3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8443" name="Line 8">
              <a:extLst>
                <a:ext uri="{FF2B5EF4-FFF2-40B4-BE49-F238E27FC236}">
                  <a16:creationId xmlns:a16="http://schemas.microsoft.com/office/drawing/2014/main" id="{E31E4AE3-6483-44B4-8D7E-D6D5B75041E5}"/>
                </a:ext>
              </a:extLst>
            </p:cNvPr>
            <p:cNvSpPr>
              <a:spLocks noChangeAspect="1" noChangeShapeType="1"/>
            </p:cNvSpPr>
            <p:nvPr/>
          </p:nvSpPr>
          <p:spPr bwMode="auto">
            <a:xfrm>
              <a:off x="4183" y="984"/>
              <a:ext cx="36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18444" name="Text Box 9">
              <a:extLst>
                <a:ext uri="{FF2B5EF4-FFF2-40B4-BE49-F238E27FC236}">
                  <a16:creationId xmlns:a16="http://schemas.microsoft.com/office/drawing/2014/main" id="{0B4FB38D-0988-40D4-B82A-F00D3080DE7F}"/>
                </a:ext>
              </a:extLst>
            </p:cNvPr>
            <p:cNvSpPr txBox="1">
              <a:spLocks noChangeAspect="1" noChangeArrowheads="1"/>
            </p:cNvSpPr>
            <p:nvPr/>
          </p:nvSpPr>
          <p:spPr bwMode="auto">
            <a:xfrm>
              <a:off x="1233" y="873"/>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FontTx/>
                <a:buNone/>
              </a:pPr>
              <a:r>
                <a:rPr lang="en-US" altLang="en-US" sz="1400"/>
                <a:t>In</a:t>
              </a:r>
            </a:p>
          </p:txBody>
        </p:sp>
        <p:sp>
          <p:nvSpPr>
            <p:cNvPr id="18445" name="Text Box 10">
              <a:extLst>
                <a:ext uri="{FF2B5EF4-FFF2-40B4-BE49-F238E27FC236}">
                  <a16:creationId xmlns:a16="http://schemas.microsoft.com/office/drawing/2014/main" id="{E40F9E3B-F466-4970-999E-FA498E346ED5}"/>
                </a:ext>
              </a:extLst>
            </p:cNvPr>
            <p:cNvSpPr txBox="1">
              <a:spLocks noChangeAspect="1" noChangeArrowheads="1"/>
            </p:cNvSpPr>
            <p:nvPr/>
          </p:nvSpPr>
          <p:spPr bwMode="auto">
            <a:xfrm>
              <a:off x="4371" y="805"/>
              <a:ext cx="3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t>Key</a:t>
              </a:r>
            </a:p>
          </p:txBody>
        </p:sp>
        <p:sp>
          <p:nvSpPr>
            <p:cNvPr id="18446" name="Text Box 11">
              <a:extLst>
                <a:ext uri="{FF2B5EF4-FFF2-40B4-BE49-F238E27FC236}">
                  <a16:creationId xmlns:a16="http://schemas.microsoft.com/office/drawing/2014/main" id="{A651EFFE-432B-433C-A762-7571996646BF}"/>
                </a:ext>
              </a:extLst>
            </p:cNvPr>
            <p:cNvSpPr txBox="1">
              <a:spLocks noChangeAspect="1" noChangeArrowheads="1"/>
            </p:cNvSpPr>
            <p:nvPr/>
          </p:nvSpPr>
          <p:spPr bwMode="auto">
            <a:xfrm>
              <a:off x="4354" y="1168"/>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t>Req</a:t>
              </a:r>
            </a:p>
          </p:txBody>
        </p:sp>
        <p:cxnSp>
          <p:nvCxnSpPr>
            <p:cNvPr id="18447" name="AutoShape 12">
              <a:extLst>
                <a:ext uri="{FF2B5EF4-FFF2-40B4-BE49-F238E27FC236}">
                  <a16:creationId xmlns:a16="http://schemas.microsoft.com/office/drawing/2014/main" id="{963B17E1-0BE5-4B6E-A099-BDEBF5CCF9A4}"/>
                </a:ext>
              </a:extLst>
            </p:cNvPr>
            <p:cNvCxnSpPr>
              <a:cxnSpLocks noChangeAspect="1" noChangeShapeType="1"/>
              <a:stCxn id="18439" idx="3"/>
              <a:endCxn id="18440" idx="1"/>
            </p:cNvCxnSpPr>
            <p:nvPr/>
          </p:nvCxnSpPr>
          <p:spPr bwMode="auto">
            <a:xfrm>
              <a:off x="2126" y="1065"/>
              <a:ext cx="160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8" name="Text Box 13">
              <a:extLst>
                <a:ext uri="{FF2B5EF4-FFF2-40B4-BE49-F238E27FC236}">
                  <a16:creationId xmlns:a16="http://schemas.microsoft.com/office/drawing/2014/main" id="{096335A2-5A61-47CB-8578-8410F7D84E0B}"/>
                </a:ext>
              </a:extLst>
            </p:cNvPr>
            <p:cNvSpPr txBox="1">
              <a:spLocks noChangeAspect="1" noChangeArrowheads="1"/>
            </p:cNvSpPr>
            <p:nvPr/>
          </p:nvSpPr>
          <p:spPr bwMode="auto">
            <a:xfrm>
              <a:off x="2731" y="873"/>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400"/>
                <a:t>Data</a:t>
              </a:r>
            </a:p>
          </p:txBody>
        </p:sp>
        <p:sp>
          <p:nvSpPr>
            <p:cNvPr id="18449" name="Rectangle 14">
              <a:extLst>
                <a:ext uri="{FF2B5EF4-FFF2-40B4-BE49-F238E27FC236}">
                  <a16:creationId xmlns:a16="http://schemas.microsoft.com/office/drawing/2014/main" id="{2CEEAF24-1DC1-4600-8F52-5425345905E8}"/>
                </a:ext>
              </a:extLst>
            </p:cNvPr>
            <p:cNvSpPr>
              <a:spLocks noChangeAspect="1" noChangeArrowheads="1"/>
            </p:cNvSpPr>
            <p:nvPr/>
          </p:nvSpPr>
          <p:spPr bwMode="auto">
            <a:xfrm>
              <a:off x="2038" y="1341"/>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t>ENC</a:t>
              </a:r>
              <a:endParaRPr lang="en-US" altLang="en-US" sz="1800">
                <a:latin typeface="Times New Roman" panose="02020603050405020304" pitchFamily="18" charset="0"/>
              </a:endParaRPr>
            </a:p>
          </p:txBody>
        </p:sp>
        <p:sp>
          <p:nvSpPr>
            <p:cNvPr id="18450" name="Rectangle 15">
              <a:extLst>
                <a:ext uri="{FF2B5EF4-FFF2-40B4-BE49-F238E27FC236}">
                  <a16:creationId xmlns:a16="http://schemas.microsoft.com/office/drawing/2014/main" id="{797998F7-83BA-44B3-BA51-9A767D9296B3}"/>
                </a:ext>
              </a:extLst>
            </p:cNvPr>
            <p:cNvSpPr>
              <a:spLocks noChangeAspect="1" noChangeArrowheads="1"/>
            </p:cNvSpPr>
            <p:nvPr/>
          </p:nvSpPr>
          <p:spPr bwMode="auto">
            <a:xfrm>
              <a:off x="3345" y="1341"/>
              <a:ext cx="458"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t>DEC</a:t>
              </a:r>
              <a:endParaRPr lang="en-US" altLang="en-US" sz="1800">
                <a:latin typeface="Times New Roman" panose="02020603050405020304" pitchFamily="18" charset="0"/>
              </a:endParaRPr>
            </a:p>
          </p:txBody>
        </p:sp>
      </p:grpSp>
      <p:sp>
        <p:nvSpPr>
          <p:cNvPr id="18435" name="Rectangle 16">
            <a:extLst>
              <a:ext uri="{FF2B5EF4-FFF2-40B4-BE49-F238E27FC236}">
                <a16:creationId xmlns:a16="http://schemas.microsoft.com/office/drawing/2014/main" id="{22FB425D-14EA-45D2-AD84-41222B87F029}"/>
              </a:ext>
            </a:extLst>
          </p:cNvPr>
          <p:cNvSpPr>
            <a:spLocks noGrp="1" noChangeArrowheads="1"/>
          </p:cNvSpPr>
          <p:nvPr>
            <p:ph type="title"/>
          </p:nvPr>
        </p:nvSpPr>
        <p:spPr/>
        <p:txBody>
          <a:bodyPr/>
          <a:lstStyle/>
          <a:p>
            <a:pPr eaLnBrk="1" hangingPunct="1"/>
            <a:r>
              <a:rPr lang="de-DE" altLang="en-US"/>
              <a:t>Animation - Beispiel</a:t>
            </a:r>
          </a:p>
        </p:txBody>
      </p:sp>
      <p:sp>
        <p:nvSpPr>
          <p:cNvPr id="18436" name="Rectangle 17">
            <a:extLst>
              <a:ext uri="{FF2B5EF4-FFF2-40B4-BE49-F238E27FC236}">
                <a16:creationId xmlns:a16="http://schemas.microsoft.com/office/drawing/2014/main" id="{3E94F480-0082-42C9-AFE4-E8D6121901A2}"/>
              </a:ext>
            </a:extLst>
          </p:cNvPr>
          <p:cNvSpPr>
            <a:spLocks noGrp="1" noChangeArrowheads="1"/>
          </p:cNvSpPr>
          <p:nvPr>
            <p:ph type="body" idx="1"/>
          </p:nvPr>
        </p:nvSpPr>
        <p:spPr>
          <a:xfrm>
            <a:off x="762000" y="1295400"/>
            <a:ext cx="8229600" cy="3436938"/>
          </a:xfrm>
        </p:spPr>
        <p:txBody>
          <a:bodyPr/>
          <a:lstStyle/>
          <a:p>
            <a:pPr eaLnBrk="1" hangingPunct="1"/>
            <a:r>
              <a:rPr lang="de-DE" altLang="en-US"/>
              <a:t>Auf genaue Übereinstimmung verbleibender Teile ist zu achten</a:t>
            </a:r>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lvl="1" eaLnBrk="1" hangingPunct="1"/>
            <a:r>
              <a:rPr lang="de-DE" altLang="en-US"/>
              <a:t>Beispiel: </a:t>
            </a:r>
          </a:p>
          <a:p>
            <a:pPr lvl="1" eaLnBrk="1" hangingPunct="1"/>
            <a:endParaRPr lang="de-DE" altLang="en-US"/>
          </a:p>
        </p:txBody>
      </p:sp>
      <p:sp>
        <p:nvSpPr>
          <p:cNvPr id="18437" name="Text Box 18">
            <a:extLst>
              <a:ext uri="{FF2B5EF4-FFF2-40B4-BE49-F238E27FC236}">
                <a16:creationId xmlns:a16="http://schemas.microsoft.com/office/drawing/2014/main" id="{E6BE1FA7-05B1-4B31-B764-28A78175031C}"/>
              </a:ext>
            </a:extLst>
          </p:cNvPr>
          <p:cNvSpPr txBox="1">
            <a:spLocks noChangeArrowheads="1"/>
          </p:cNvSpPr>
          <p:nvPr/>
        </p:nvSpPr>
        <p:spPr bwMode="auto">
          <a:xfrm>
            <a:off x="1676400" y="4719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800"/>
              <a:t>Step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65AD91-5879-4D0A-BAE0-0979BE4A3F1C}"/>
              </a:ext>
            </a:extLst>
          </p:cNvPr>
          <p:cNvSpPr>
            <a:spLocks noGrp="1" noChangeArrowheads="1"/>
          </p:cNvSpPr>
          <p:nvPr>
            <p:ph type="title"/>
          </p:nvPr>
        </p:nvSpPr>
        <p:spPr/>
        <p:txBody>
          <a:bodyPr/>
          <a:lstStyle/>
          <a:p>
            <a:pPr defTabSz="762000" eaLnBrk="1" hangingPunct="1"/>
            <a:r>
              <a:rPr lang="de-DE" altLang="en-US" dirty="0"/>
              <a:t>Überblick</a:t>
            </a:r>
          </a:p>
        </p:txBody>
      </p:sp>
      <p:grpSp>
        <p:nvGrpSpPr>
          <p:cNvPr id="7200" name="Group 4">
            <a:extLst>
              <a:ext uri="{FF2B5EF4-FFF2-40B4-BE49-F238E27FC236}">
                <a16:creationId xmlns:a16="http://schemas.microsoft.com/office/drawing/2014/main" id="{39043642-EAC6-4799-836E-F35CD463A01D}"/>
              </a:ext>
            </a:extLst>
          </p:cNvPr>
          <p:cNvGrpSpPr>
            <a:grpSpLocks/>
          </p:cNvGrpSpPr>
          <p:nvPr/>
        </p:nvGrpSpPr>
        <p:grpSpPr bwMode="auto">
          <a:xfrm>
            <a:off x="1635125" y="2647950"/>
            <a:ext cx="6680200" cy="500063"/>
            <a:chOff x="748" y="3668"/>
            <a:chExt cx="4208" cy="315"/>
          </a:xfrm>
        </p:grpSpPr>
        <p:sp>
          <p:nvSpPr>
            <p:cNvPr id="7202" name="Rectangle 5">
              <a:extLst>
                <a:ext uri="{FF2B5EF4-FFF2-40B4-BE49-F238E27FC236}">
                  <a16:creationId xmlns:a16="http://schemas.microsoft.com/office/drawing/2014/main" id="{37135338-BC11-4CBA-B220-595DC646C290}"/>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203" name="Text Box 6">
              <a:extLst>
                <a:ext uri="{FF2B5EF4-FFF2-40B4-BE49-F238E27FC236}">
                  <a16:creationId xmlns:a16="http://schemas.microsoft.com/office/drawing/2014/main" id="{4BA4E46E-4C00-45F7-88CE-C8655D5FA4D2}"/>
                </a:ext>
              </a:extLst>
            </p:cNvPr>
            <p:cNvSpPr txBox="1">
              <a:spLocks noChangeArrowheads="1"/>
            </p:cNvSpPr>
            <p:nvPr/>
          </p:nvSpPr>
          <p:spPr bwMode="auto">
            <a:xfrm>
              <a:off x="1379" y="3709"/>
              <a:ext cx="20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Übersicht bisheriger Entwürfe</a:t>
              </a:r>
            </a:p>
          </p:txBody>
        </p:sp>
        <p:sp>
          <p:nvSpPr>
            <p:cNvPr id="7204" name="Rectangle 7">
              <a:extLst>
                <a:ext uri="{FF2B5EF4-FFF2-40B4-BE49-F238E27FC236}">
                  <a16:creationId xmlns:a16="http://schemas.microsoft.com/office/drawing/2014/main" id="{318195B4-7B39-4D80-B111-BB2B6504636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205" name="Text Box 8">
              <a:extLst>
                <a:ext uri="{FF2B5EF4-FFF2-40B4-BE49-F238E27FC236}">
                  <a16:creationId xmlns:a16="http://schemas.microsoft.com/office/drawing/2014/main" id="{72DADF36-14F7-4235-ACFC-743281AF5ADA}"/>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2.</a:t>
              </a:r>
            </a:p>
          </p:txBody>
        </p:sp>
      </p:grpSp>
      <p:grpSp>
        <p:nvGrpSpPr>
          <p:cNvPr id="7194" name="Group 11">
            <a:extLst>
              <a:ext uri="{FF2B5EF4-FFF2-40B4-BE49-F238E27FC236}">
                <a16:creationId xmlns:a16="http://schemas.microsoft.com/office/drawing/2014/main" id="{FD49BED0-4A02-4172-96A6-B16CB26F83FF}"/>
              </a:ext>
            </a:extLst>
          </p:cNvPr>
          <p:cNvGrpSpPr>
            <a:grpSpLocks/>
          </p:cNvGrpSpPr>
          <p:nvPr/>
        </p:nvGrpSpPr>
        <p:grpSpPr bwMode="auto">
          <a:xfrm>
            <a:off x="1635125" y="3452813"/>
            <a:ext cx="6680200" cy="500062"/>
            <a:chOff x="748" y="3668"/>
            <a:chExt cx="4208" cy="315"/>
          </a:xfrm>
        </p:grpSpPr>
        <p:sp>
          <p:nvSpPr>
            <p:cNvPr id="7196" name="Rectangle 12">
              <a:extLst>
                <a:ext uri="{FF2B5EF4-FFF2-40B4-BE49-F238E27FC236}">
                  <a16:creationId xmlns:a16="http://schemas.microsoft.com/office/drawing/2014/main" id="{402A0190-4562-418A-A430-200A3E015D13}"/>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7" name="Text Box 13">
              <a:extLst>
                <a:ext uri="{FF2B5EF4-FFF2-40B4-BE49-F238E27FC236}">
                  <a16:creationId xmlns:a16="http://schemas.microsoft.com/office/drawing/2014/main" id="{96FFCAE5-E1F7-4262-A1DE-9F2236AAF80C}"/>
                </a:ext>
              </a:extLst>
            </p:cNvPr>
            <p:cNvSpPr txBox="1">
              <a:spLocks noChangeArrowheads="1"/>
            </p:cNvSpPr>
            <p:nvPr/>
          </p:nvSpPr>
          <p:spPr bwMode="auto">
            <a:xfrm>
              <a:off x="1379" y="3709"/>
              <a:ext cx="14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Die </a:t>
              </a:r>
              <a:r>
                <a:rPr lang="de-DE" altLang="en-US" sz="1800" dirty="0" err="1"/>
                <a:t>Direct</a:t>
              </a:r>
              <a:r>
                <a:rPr lang="de-DE" altLang="en-US" sz="1800" dirty="0"/>
                <a:t> </a:t>
              </a:r>
              <a:r>
                <a:rPr lang="de-DE" altLang="en-US" sz="1800" dirty="0" err="1"/>
                <a:t>Perception</a:t>
              </a:r>
              <a:endParaRPr lang="de-DE" altLang="en-US" sz="1800" dirty="0"/>
            </a:p>
          </p:txBody>
        </p:sp>
        <p:sp>
          <p:nvSpPr>
            <p:cNvPr id="7198" name="Rectangle 14">
              <a:extLst>
                <a:ext uri="{FF2B5EF4-FFF2-40B4-BE49-F238E27FC236}">
                  <a16:creationId xmlns:a16="http://schemas.microsoft.com/office/drawing/2014/main" id="{DB0BEEEE-73F1-49D9-97DE-99E4795CE44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9" name="Text Box 15">
              <a:extLst>
                <a:ext uri="{FF2B5EF4-FFF2-40B4-BE49-F238E27FC236}">
                  <a16:creationId xmlns:a16="http://schemas.microsoft.com/office/drawing/2014/main" id="{697F9F48-DE26-476E-9532-8D54C382FB38}"/>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3.</a:t>
              </a:r>
            </a:p>
          </p:txBody>
        </p:sp>
      </p:grpSp>
      <p:grpSp>
        <p:nvGrpSpPr>
          <p:cNvPr id="7188" name="Group 18">
            <a:extLst>
              <a:ext uri="{FF2B5EF4-FFF2-40B4-BE49-F238E27FC236}">
                <a16:creationId xmlns:a16="http://schemas.microsoft.com/office/drawing/2014/main" id="{83486DAD-6CC9-4A1A-BBE6-BFA08219C6DE}"/>
              </a:ext>
            </a:extLst>
          </p:cNvPr>
          <p:cNvGrpSpPr>
            <a:grpSpLocks/>
          </p:cNvGrpSpPr>
          <p:nvPr/>
        </p:nvGrpSpPr>
        <p:grpSpPr bwMode="auto">
          <a:xfrm>
            <a:off x="1635125" y="4257675"/>
            <a:ext cx="6680200" cy="500063"/>
            <a:chOff x="748" y="3668"/>
            <a:chExt cx="4208" cy="315"/>
          </a:xfrm>
        </p:grpSpPr>
        <p:sp>
          <p:nvSpPr>
            <p:cNvPr id="7190" name="Rectangle 19">
              <a:extLst>
                <a:ext uri="{FF2B5EF4-FFF2-40B4-BE49-F238E27FC236}">
                  <a16:creationId xmlns:a16="http://schemas.microsoft.com/office/drawing/2014/main" id="{9C50E157-E166-4E4F-97DF-0C265C2CF12C}"/>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1" name="Text Box 20">
              <a:extLst>
                <a:ext uri="{FF2B5EF4-FFF2-40B4-BE49-F238E27FC236}">
                  <a16:creationId xmlns:a16="http://schemas.microsoft.com/office/drawing/2014/main" id="{4F3D88CD-94EF-4255-A156-7F8207966DB0}"/>
                </a:ext>
              </a:extLst>
            </p:cNvPr>
            <p:cNvSpPr txBox="1">
              <a:spLocks noChangeArrowheads="1"/>
            </p:cNvSpPr>
            <p:nvPr/>
          </p:nvSpPr>
          <p:spPr bwMode="auto">
            <a:xfrm>
              <a:off x="1379" y="3709"/>
              <a:ext cx="12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None/>
              </a:pPr>
              <a:r>
                <a:rPr lang="de-DE" altLang="en-US" sz="1800" dirty="0"/>
                <a:t>Training und Test</a:t>
              </a:r>
            </a:p>
          </p:txBody>
        </p:sp>
        <p:sp>
          <p:nvSpPr>
            <p:cNvPr id="7192" name="Rectangle 21">
              <a:extLst>
                <a:ext uri="{FF2B5EF4-FFF2-40B4-BE49-F238E27FC236}">
                  <a16:creationId xmlns:a16="http://schemas.microsoft.com/office/drawing/2014/main" id="{1C62AA14-DD57-42C1-854E-2C92F90AD4B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3" name="Text Box 22">
              <a:extLst>
                <a:ext uri="{FF2B5EF4-FFF2-40B4-BE49-F238E27FC236}">
                  <a16:creationId xmlns:a16="http://schemas.microsoft.com/office/drawing/2014/main" id="{36CD2D52-A6AD-4A25-A83B-C8ADE55C603C}"/>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4.</a:t>
              </a:r>
            </a:p>
          </p:txBody>
        </p:sp>
      </p:grpSp>
      <p:grpSp>
        <p:nvGrpSpPr>
          <p:cNvPr id="7175" name="Group 31">
            <a:extLst>
              <a:ext uri="{FF2B5EF4-FFF2-40B4-BE49-F238E27FC236}">
                <a16:creationId xmlns:a16="http://schemas.microsoft.com/office/drawing/2014/main" id="{115E0374-7D2E-4ABF-9558-BBD6170D6413}"/>
              </a:ext>
            </a:extLst>
          </p:cNvPr>
          <p:cNvGrpSpPr>
            <a:grpSpLocks/>
          </p:cNvGrpSpPr>
          <p:nvPr/>
        </p:nvGrpSpPr>
        <p:grpSpPr bwMode="auto">
          <a:xfrm>
            <a:off x="828675" y="1843088"/>
            <a:ext cx="7486650" cy="500062"/>
            <a:chOff x="240" y="912"/>
            <a:chExt cx="4716" cy="315"/>
          </a:xfrm>
        </p:grpSpPr>
        <p:grpSp>
          <p:nvGrpSpPr>
            <p:cNvPr id="7176" name="Group 32">
              <a:extLst>
                <a:ext uri="{FF2B5EF4-FFF2-40B4-BE49-F238E27FC236}">
                  <a16:creationId xmlns:a16="http://schemas.microsoft.com/office/drawing/2014/main" id="{7B37D790-61FE-4D14-8D71-7ACD27C45E4C}"/>
                </a:ext>
              </a:extLst>
            </p:cNvPr>
            <p:cNvGrpSpPr>
              <a:grpSpLocks/>
            </p:cNvGrpSpPr>
            <p:nvPr/>
          </p:nvGrpSpPr>
          <p:grpSpPr bwMode="auto">
            <a:xfrm>
              <a:off x="748" y="912"/>
              <a:ext cx="4208" cy="315"/>
              <a:chOff x="748" y="3668"/>
              <a:chExt cx="4208" cy="315"/>
            </a:xfrm>
          </p:grpSpPr>
          <p:sp>
            <p:nvSpPr>
              <p:cNvPr id="7178" name="Rectangle 33">
                <a:extLst>
                  <a:ext uri="{FF2B5EF4-FFF2-40B4-BE49-F238E27FC236}">
                    <a16:creationId xmlns:a16="http://schemas.microsoft.com/office/drawing/2014/main" id="{1EFF63DB-4F28-435A-BAB2-4AECDF6AFB3A}"/>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79" name="Text Box 34">
                <a:extLst>
                  <a:ext uri="{FF2B5EF4-FFF2-40B4-BE49-F238E27FC236}">
                    <a16:creationId xmlns:a16="http://schemas.microsoft.com/office/drawing/2014/main" id="{483D04C6-7FE9-49F9-8739-8B7820244D3F}"/>
                  </a:ext>
                </a:extLst>
              </p:cNvPr>
              <p:cNvSpPr txBox="1">
                <a:spLocks noChangeArrowheads="1"/>
              </p:cNvSpPr>
              <p:nvPr/>
            </p:nvSpPr>
            <p:spPr bwMode="auto">
              <a:xfrm>
                <a:off x="1379" y="3709"/>
                <a:ext cx="27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Einführung: </a:t>
                </a:r>
                <a:r>
                  <a:rPr lang="de-DE" altLang="en-US" sz="1800" dirty="0" err="1"/>
                  <a:t>Convolutional</a:t>
                </a:r>
                <a:r>
                  <a:rPr lang="de-DE" altLang="en-US" sz="1800" dirty="0"/>
                  <a:t> Neuronal Nets</a:t>
                </a:r>
              </a:p>
            </p:txBody>
          </p:sp>
          <p:sp>
            <p:nvSpPr>
              <p:cNvPr id="7180" name="Rectangle 35">
                <a:extLst>
                  <a:ext uri="{FF2B5EF4-FFF2-40B4-BE49-F238E27FC236}">
                    <a16:creationId xmlns:a16="http://schemas.microsoft.com/office/drawing/2014/main" id="{616AD019-EF09-4B63-B770-ACAFD5B4904E}"/>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81" name="Text Box 36">
                <a:extLst>
                  <a:ext uri="{FF2B5EF4-FFF2-40B4-BE49-F238E27FC236}">
                    <a16:creationId xmlns:a16="http://schemas.microsoft.com/office/drawing/2014/main" id="{38810ABC-A52B-4FB5-976A-991A9DA22DA5}"/>
                  </a:ext>
                </a:extLst>
              </p:cNvPr>
              <p:cNvSpPr txBox="1">
                <a:spLocks noChangeArrowheads="1"/>
              </p:cNvSpPr>
              <p:nvPr/>
            </p:nvSpPr>
            <p:spPr bwMode="auto">
              <a:xfrm>
                <a:off x="797" y="371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1.</a:t>
                </a:r>
              </a:p>
            </p:txBody>
          </p:sp>
        </p:grpSp>
        <p:sp>
          <p:nvSpPr>
            <p:cNvPr id="7177" name="AutoShape 37">
              <a:extLst>
                <a:ext uri="{FF2B5EF4-FFF2-40B4-BE49-F238E27FC236}">
                  <a16:creationId xmlns:a16="http://schemas.microsoft.com/office/drawing/2014/main" id="{236610C0-74A5-4332-941C-FD509206B70C}"/>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Tree>
    <p:extLst>
      <p:ext uri="{BB962C8B-B14F-4D97-AF65-F5344CB8AC3E}">
        <p14:creationId xmlns:p14="http://schemas.microsoft.com/office/powerpoint/2010/main" val="8527004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FA545926-2219-4675-B755-3CECFAAFF598}"/>
              </a:ext>
            </a:extLst>
          </p:cNvPr>
          <p:cNvGrpSpPr>
            <a:grpSpLocks/>
          </p:cNvGrpSpPr>
          <p:nvPr/>
        </p:nvGrpSpPr>
        <p:grpSpPr bwMode="auto">
          <a:xfrm>
            <a:off x="2909888" y="4724400"/>
            <a:ext cx="5472112" cy="1395413"/>
            <a:chOff x="1233" y="805"/>
            <a:chExt cx="3447" cy="879"/>
          </a:xfrm>
        </p:grpSpPr>
        <p:sp>
          <p:nvSpPr>
            <p:cNvPr id="19462" name="Rectangle 3">
              <a:extLst>
                <a:ext uri="{FF2B5EF4-FFF2-40B4-BE49-F238E27FC236}">
                  <a16:creationId xmlns:a16="http://schemas.microsoft.com/office/drawing/2014/main" id="{56B99296-5E1C-4C5B-B326-E47D409934B9}"/>
                </a:ext>
              </a:extLst>
            </p:cNvPr>
            <p:cNvSpPr>
              <a:spLocks noChangeAspect="1" noChangeArrowheads="1"/>
            </p:cNvSpPr>
            <p:nvPr/>
          </p:nvSpPr>
          <p:spPr bwMode="auto">
            <a:xfrm>
              <a:off x="1466" y="810"/>
              <a:ext cx="2886" cy="874"/>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19463" name="Rectangle 4">
              <a:extLst>
                <a:ext uri="{FF2B5EF4-FFF2-40B4-BE49-F238E27FC236}">
                  <a16:creationId xmlns:a16="http://schemas.microsoft.com/office/drawing/2014/main" id="{6433C3E8-9783-4253-9E5A-21086F8C0E1D}"/>
                </a:ext>
              </a:extLst>
            </p:cNvPr>
            <p:cNvSpPr>
              <a:spLocks noChangeAspect="1" noChangeArrowheads="1"/>
            </p:cNvSpPr>
            <p:nvPr/>
          </p:nvSpPr>
          <p:spPr bwMode="auto">
            <a:xfrm>
              <a:off x="1669" y="930"/>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Stub</a:t>
              </a:r>
              <a:endParaRPr lang="en-US" altLang="en-US" sz="1800">
                <a:latin typeface="Times New Roman" panose="02020603050405020304" pitchFamily="18" charset="0"/>
              </a:endParaRPr>
            </a:p>
          </p:txBody>
        </p:sp>
        <p:sp>
          <p:nvSpPr>
            <p:cNvPr id="19464" name="Rectangle 5">
              <a:extLst>
                <a:ext uri="{FF2B5EF4-FFF2-40B4-BE49-F238E27FC236}">
                  <a16:creationId xmlns:a16="http://schemas.microsoft.com/office/drawing/2014/main" id="{C3E23AB5-1573-410E-BD62-00901229072A}"/>
                </a:ext>
              </a:extLst>
            </p:cNvPr>
            <p:cNvSpPr>
              <a:spLocks noChangeAspect="1" noChangeArrowheads="1"/>
            </p:cNvSpPr>
            <p:nvPr/>
          </p:nvSpPr>
          <p:spPr bwMode="auto">
            <a:xfrm>
              <a:off x="3731" y="930"/>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t>RDB</a:t>
              </a:r>
              <a:endParaRPr lang="en-US" altLang="en-US" sz="1800" b="1">
                <a:sym typeface="Bookshelf Symbol 1" pitchFamily="34" charset="2"/>
              </a:endParaRPr>
            </a:p>
          </p:txBody>
        </p:sp>
        <p:sp>
          <p:nvSpPr>
            <p:cNvPr id="19465" name="Line 6">
              <a:extLst>
                <a:ext uri="{FF2B5EF4-FFF2-40B4-BE49-F238E27FC236}">
                  <a16:creationId xmlns:a16="http://schemas.microsoft.com/office/drawing/2014/main" id="{AD4DC1F2-9927-4936-9575-66F083D033B1}"/>
                </a:ext>
              </a:extLst>
            </p:cNvPr>
            <p:cNvSpPr>
              <a:spLocks noChangeAspect="1" noChangeShapeType="1"/>
            </p:cNvSpPr>
            <p:nvPr/>
          </p:nvSpPr>
          <p:spPr bwMode="auto">
            <a:xfrm>
              <a:off x="1317" y="1065"/>
              <a:ext cx="34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9466" name="Line 7">
              <a:extLst>
                <a:ext uri="{FF2B5EF4-FFF2-40B4-BE49-F238E27FC236}">
                  <a16:creationId xmlns:a16="http://schemas.microsoft.com/office/drawing/2014/main" id="{56A04B10-35AE-4865-AAE8-674B524BF00E}"/>
                </a:ext>
              </a:extLst>
            </p:cNvPr>
            <p:cNvSpPr>
              <a:spLocks noChangeAspect="1" noChangeShapeType="1"/>
            </p:cNvSpPr>
            <p:nvPr/>
          </p:nvSpPr>
          <p:spPr bwMode="auto">
            <a:xfrm>
              <a:off x="4183" y="1145"/>
              <a:ext cx="3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9467" name="Line 8">
              <a:extLst>
                <a:ext uri="{FF2B5EF4-FFF2-40B4-BE49-F238E27FC236}">
                  <a16:creationId xmlns:a16="http://schemas.microsoft.com/office/drawing/2014/main" id="{A7582050-5F97-42BD-BFE9-BA11880C54DB}"/>
                </a:ext>
              </a:extLst>
            </p:cNvPr>
            <p:cNvSpPr>
              <a:spLocks noChangeAspect="1" noChangeShapeType="1"/>
            </p:cNvSpPr>
            <p:nvPr/>
          </p:nvSpPr>
          <p:spPr bwMode="auto">
            <a:xfrm>
              <a:off x="4183" y="984"/>
              <a:ext cx="36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19468" name="Text Box 9">
              <a:extLst>
                <a:ext uri="{FF2B5EF4-FFF2-40B4-BE49-F238E27FC236}">
                  <a16:creationId xmlns:a16="http://schemas.microsoft.com/office/drawing/2014/main" id="{738D0335-92D3-46AA-9B6F-4DED08E698C4}"/>
                </a:ext>
              </a:extLst>
            </p:cNvPr>
            <p:cNvSpPr txBox="1">
              <a:spLocks noChangeAspect="1" noChangeArrowheads="1"/>
            </p:cNvSpPr>
            <p:nvPr/>
          </p:nvSpPr>
          <p:spPr bwMode="auto">
            <a:xfrm>
              <a:off x="1233" y="873"/>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FontTx/>
                <a:buNone/>
              </a:pPr>
              <a:r>
                <a:rPr lang="en-US" altLang="en-US" sz="1400"/>
                <a:t>In</a:t>
              </a:r>
            </a:p>
          </p:txBody>
        </p:sp>
        <p:sp>
          <p:nvSpPr>
            <p:cNvPr id="19469" name="Text Box 10">
              <a:extLst>
                <a:ext uri="{FF2B5EF4-FFF2-40B4-BE49-F238E27FC236}">
                  <a16:creationId xmlns:a16="http://schemas.microsoft.com/office/drawing/2014/main" id="{4625723B-E64D-4014-946B-732FEA5EA34A}"/>
                </a:ext>
              </a:extLst>
            </p:cNvPr>
            <p:cNvSpPr txBox="1">
              <a:spLocks noChangeAspect="1" noChangeArrowheads="1"/>
            </p:cNvSpPr>
            <p:nvPr/>
          </p:nvSpPr>
          <p:spPr bwMode="auto">
            <a:xfrm>
              <a:off x="4371" y="805"/>
              <a:ext cx="3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t>Key</a:t>
              </a:r>
            </a:p>
          </p:txBody>
        </p:sp>
        <p:sp>
          <p:nvSpPr>
            <p:cNvPr id="19470" name="Text Box 11">
              <a:extLst>
                <a:ext uri="{FF2B5EF4-FFF2-40B4-BE49-F238E27FC236}">
                  <a16:creationId xmlns:a16="http://schemas.microsoft.com/office/drawing/2014/main" id="{E417E2C0-424E-4074-9405-2CA0E854F5D0}"/>
                </a:ext>
              </a:extLst>
            </p:cNvPr>
            <p:cNvSpPr txBox="1">
              <a:spLocks noChangeAspect="1" noChangeArrowheads="1"/>
            </p:cNvSpPr>
            <p:nvPr/>
          </p:nvSpPr>
          <p:spPr bwMode="auto">
            <a:xfrm>
              <a:off x="4354" y="1168"/>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t>Req</a:t>
              </a:r>
            </a:p>
          </p:txBody>
        </p:sp>
        <p:cxnSp>
          <p:nvCxnSpPr>
            <p:cNvPr id="19471" name="AutoShape 12">
              <a:extLst>
                <a:ext uri="{FF2B5EF4-FFF2-40B4-BE49-F238E27FC236}">
                  <a16:creationId xmlns:a16="http://schemas.microsoft.com/office/drawing/2014/main" id="{3B50C063-B562-4061-92CA-B0353284923D}"/>
                </a:ext>
              </a:extLst>
            </p:cNvPr>
            <p:cNvCxnSpPr>
              <a:cxnSpLocks noChangeAspect="1" noChangeShapeType="1"/>
              <a:stCxn id="19463" idx="3"/>
              <a:endCxn id="19464" idx="1"/>
            </p:cNvCxnSpPr>
            <p:nvPr/>
          </p:nvCxnSpPr>
          <p:spPr bwMode="auto">
            <a:xfrm>
              <a:off x="2126" y="1065"/>
              <a:ext cx="160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2" name="Text Box 13">
              <a:extLst>
                <a:ext uri="{FF2B5EF4-FFF2-40B4-BE49-F238E27FC236}">
                  <a16:creationId xmlns:a16="http://schemas.microsoft.com/office/drawing/2014/main" id="{ED83F8BD-F23F-4EC5-9A1D-DC2F27888BF7}"/>
                </a:ext>
              </a:extLst>
            </p:cNvPr>
            <p:cNvSpPr txBox="1">
              <a:spLocks noChangeAspect="1" noChangeArrowheads="1"/>
            </p:cNvSpPr>
            <p:nvPr/>
          </p:nvSpPr>
          <p:spPr bwMode="auto">
            <a:xfrm>
              <a:off x="2731" y="873"/>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400"/>
                <a:t>Data</a:t>
              </a:r>
            </a:p>
          </p:txBody>
        </p:sp>
        <p:sp>
          <p:nvSpPr>
            <p:cNvPr id="19473" name="Rectangle 14">
              <a:extLst>
                <a:ext uri="{FF2B5EF4-FFF2-40B4-BE49-F238E27FC236}">
                  <a16:creationId xmlns:a16="http://schemas.microsoft.com/office/drawing/2014/main" id="{EB860C65-A943-4C00-AEB8-0F971CBFCFE0}"/>
                </a:ext>
              </a:extLst>
            </p:cNvPr>
            <p:cNvSpPr>
              <a:spLocks noChangeAspect="1" noChangeArrowheads="1"/>
            </p:cNvSpPr>
            <p:nvPr/>
          </p:nvSpPr>
          <p:spPr bwMode="auto">
            <a:xfrm>
              <a:off x="2038" y="1341"/>
              <a:ext cx="457"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t>ENC</a:t>
              </a:r>
              <a:endParaRPr lang="en-US" altLang="en-US" sz="1800">
                <a:latin typeface="Times New Roman" panose="02020603050405020304" pitchFamily="18" charset="0"/>
              </a:endParaRPr>
            </a:p>
          </p:txBody>
        </p:sp>
        <p:sp>
          <p:nvSpPr>
            <p:cNvPr id="19474" name="Rectangle 15">
              <a:extLst>
                <a:ext uri="{FF2B5EF4-FFF2-40B4-BE49-F238E27FC236}">
                  <a16:creationId xmlns:a16="http://schemas.microsoft.com/office/drawing/2014/main" id="{1761F163-D9D5-450E-A99D-FAB6A296F52C}"/>
                </a:ext>
              </a:extLst>
            </p:cNvPr>
            <p:cNvSpPr>
              <a:spLocks noChangeAspect="1" noChangeArrowheads="1"/>
            </p:cNvSpPr>
            <p:nvPr/>
          </p:nvSpPr>
          <p:spPr bwMode="auto">
            <a:xfrm>
              <a:off x="3345" y="1341"/>
              <a:ext cx="458" cy="269"/>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t>DEC</a:t>
              </a:r>
              <a:endParaRPr lang="en-US" altLang="en-US" sz="1800">
                <a:latin typeface="Times New Roman" panose="02020603050405020304" pitchFamily="18" charset="0"/>
              </a:endParaRPr>
            </a:p>
          </p:txBody>
        </p:sp>
        <p:sp>
          <p:nvSpPr>
            <p:cNvPr id="19475" name="Line 16">
              <a:extLst>
                <a:ext uri="{FF2B5EF4-FFF2-40B4-BE49-F238E27FC236}">
                  <a16:creationId xmlns:a16="http://schemas.microsoft.com/office/drawing/2014/main" id="{5E149A72-F7AD-432F-AB91-18089A025DBF}"/>
                </a:ext>
              </a:extLst>
            </p:cNvPr>
            <p:cNvSpPr>
              <a:spLocks noChangeShapeType="1"/>
            </p:cNvSpPr>
            <p:nvPr/>
          </p:nvSpPr>
          <p:spPr bwMode="auto">
            <a:xfrm>
              <a:off x="2509" y="1470"/>
              <a:ext cx="3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9476" name="Line 17">
              <a:extLst>
                <a:ext uri="{FF2B5EF4-FFF2-40B4-BE49-F238E27FC236}">
                  <a16:creationId xmlns:a16="http://schemas.microsoft.com/office/drawing/2014/main" id="{33491E35-AA32-4021-A1FB-D34A4D5366F9}"/>
                </a:ext>
              </a:extLst>
            </p:cNvPr>
            <p:cNvSpPr>
              <a:spLocks noChangeShapeType="1"/>
            </p:cNvSpPr>
            <p:nvPr/>
          </p:nvSpPr>
          <p:spPr bwMode="auto">
            <a:xfrm>
              <a:off x="3811" y="1470"/>
              <a:ext cx="3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9477" name="Text Box 18">
              <a:extLst>
                <a:ext uri="{FF2B5EF4-FFF2-40B4-BE49-F238E27FC236}">
                  <a16:creationId xmlns:a16="http://schemas.microsoft.com/office/drawing/2014/main" id="{A7FDCAED-9AAC-4500-BA3F-04E978BD9EC7}"/>
                </a:ext>
              </a:extLst>
            </p:cNvPr>
            <p:cNvSpPr txBox="1">
              <a:spLocks noChangeArrowheads="1"/>
            </p:cNvSpPr>
            <p:nvPr/>
          </p:nvSpPr>
          <p:spPr bwMode="auto">
            <a:xfrm>
              <a:off x="2502" y="1302"/>
              <a:ext cx="4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a:t>CData</a:t>
              </a:r>
            </a:p>
          </p:txBody>
        </p:sp>
        <p:sp>
          <p:nvSpPr>
            <p:cNvPr id="19478" name="Text Box 19">
              <a:extLst>
                <a:ext uri="{FF2B5EF4-FFF2-40B4-BE49-F238E27FC236}">
                  <a16:creationId xmlns:a16="http://schemas.microsoft.com/office/drawing/2014/main" id="{FAB0EFAC-39A0-429E-AC45-74F38F4456DC}"/>
                </a:ext>
              </a:extLst>
            </p:cNvPr>
            <p:cNvSpPr txBox="1">
              <a:spLocks noChangeArrowheads="1"/>
            </p:cNvSpPr>
            <p:nvPr/>
          </p:nvSpPr>
          <p:spPr bwMode="auto">
            <a:xfrm>
              <a:off x="3921" y="1271"/>
              <a:ext cx="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a:t>Data</a:t>
              </a:r>
              <a:r>
                <a:rPr lang="en-US" altLang="en-US" sz="1800" b="1">
                  <a:sym typeface="Bookshelf Symbol 1" pitchFamily="34" charset="2"/>
                </a:rPr>
                <a:t>’</a:t>
              </a:r>
            </a:p>
          </p:txBody>
        </p:sp>
        <p:sp>
          <p:nvSpPr>
            <p:cNvPr id="19479" name="Line 20">
              <a:extLst>
                <a:ext uri="{FF2B5EF4-FFF2-40B4-BE49-F238E27FC236}">
                  <a16:creationId xmlns:a16="http://schemas.microsoft.com/office/drawing/2014/main" id="{B627A539-89E0-4970-BB2D-29619FDACB10}"/>
                </a:ext>
              </a:extLst>
            </p:cNvPr>
            <p:cNvSpPr>
              <a:spLocks noChangeAspect="1" noChangeShapeType="1"/>
            </p:cNvSpPr>
            <p:nvPr/>
          </p:nvSpPr>
          <p:spPr bwMode="auto">
            <a:xfrm>
              <a:off x="1710" y="1474"/>
              <a:ext cx="34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9480" name="Line 21">
              <a:extLst>
                <a:ext uri="{FF2B5EF4-FFF2-40B4-BE49-F238E27FC236}">
                  <a16:creationId xmlns:a16="http://schemas.microsoft.com/office/drawing/2014/main" id="{65D8C0C0-AF59-44A8-93A9-4BDC581BA8A2}"/>
                </a:ext>
              </a:extLst>
            </p:cNvPr>
            <p:cNvSpPr>
              <a:spLocks noChangeAspect="1" noChangeShapeType="1"/>
            </p:cNvSpPr>
            <p:nvPr/>
          </p:nvSpPr>
          <p:spPr bwMode="auto">
            <a:xfrm>
              <a:off x="3012" y="1466"/>
              <a:ext cx="34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grpSp>
      <p:sp>
        <p:nvSpPr>
          <p:cNvPr id="19459" name="Rectangle 22">
            <a:extLst>
              <a:ext uri="{FF2B5EF4-FFF2-40B4-BE49-F238E27FC236}">
                <a16:creationId xmlns:a16="http://schemas.microsoft.com/office/drawing/2014/main" id="{F290A944-1AB7-4A36-9556-D5DE09F00722}"/>
              </a:ext>
            </a:extLst>
          </p:cNvPr>
          <p:cNvSpPr>
            <a:spLocks noGrp="1" noChangeArrowheads="1"/>
          </p:cNvSpPr>
          <p:nvPr>
            <p:ph type="title"/>
          </p:nvPr>
        </p:nvSpPr>
        <p:spPr/>
        <p:txBody>
          <a:bodyPr/>
          <a:lstStyle/>
          <a:p>
            <a:pPr eaLnBrk="1" hangingPunct="1"/>
            <a:r>
              <a:rPr lang="de-DE" altLang="en-US"/>
              <a:t>Animation - Beispiel</a:t>
            </a:r>
          </a:p>
        </p:txBody>
      </p:sp>
      <p:sp>
        <p:nvSpPr>
          <p:cNvPr id="19460" name="Rectangle 23">
            <a:extLst>
              <a:ext uri="{FF2B5EF4-FFF2-40B4-BE49-F238E27FC236}">
                <a16:creationId xmlns:a16="http://schemas.microsoft.com/office/drawing/2014/main" id="{CFF7168C-2754-4309-97F8-F7EF54BF269C}"/>
              </a:ext>
            </a:extLst>
          </p:cNvPr>
          <p:cNvSpPr>
            <a:spLocks noGrp="1" noChangeArrowheads="1"/>
          </p:cNvSpPr>
          <p:nvPr>
            <p:ph type="body" idx="1"/>
          </p:nvPr>
        </p:nvSpPr>
        <p:spPr>
          <a:xfrm>
            <a:off x="762000" y="1295400"/>
            <a:ext cx="8229600" cy="3436938"/>
          </a:xfrm>
        </p:spPr>
        <p:txBody>
          <a:bodyPr/>
          <a:lstStyle/>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lvl="1" eaLnBrk="1" hangingPunct="1"/>
            <a:r>
              <a:rPr lang="de-DE" altLang="en-US"/>
              <a:t>Beispiel: </a:t>
            </a:r>
          </a:p>
          <a:p>
            <a:pPr lvl="1" eaLnBrk="1" hangingPunct="1"/>
            <a:endParaRPr lang="de-DE" altLang="en-US"/>
          </a:p>
        </p:txBody>
      </p:sp>
      <p:sp>
        <p:nvSpPr>
          <p:cNvPr id="19461" name="Text Box 24">
            <a:extLst>
              <a:ext uri="{FF2B5EF4-FFF2-40B4-BE49-F238E27FC236}">
                <a16:creationId xmlns:a16="http://schemas.microsoft.com/office/drawing/2014/main" id="{8D3352AD-1939-4139-AD21-723B05F63C8C}"/>
              </a:ext>
            </a:extLst>
          </p:cNvPr>
          <p:cNvSpPr txBox="1">
            <a:spLocks noChangeArrowheads="1"/>
          </p:cNvSpPr>
          <p:nvPr/>
        </p:nvSpPr>
        <p:spPr bwMode="auto">
          <a:xfrm>
            <a:off x="1676400" y="4719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800"/>
              <a:t>Step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el 1">
            <a:extLst>
              <a:ext uri="{FF2B5EF4-FFF2-40B4-BE49-F238E27FC236}">
                <a16:creationId xmlns:a16="http://schemas.microsoft.com/office/drawing/2014/main" id="{75F0EC3C-C147-4EC2-B3B5-13BD0967EB1D}"/>
              </a:ext>
            </a:extLst>
          </p:cNvPr>
          <p:cNvSpPr>
            <a:spLocks noGrp="1"/>
          </p:cNvSpPr>
          <p:nvPr>
            <p:ph type="title"/>
          </p:nvPr>
        </p:nvSpPr>
        <p:spPr/>
        <p:txBody>
          <a:bodyPr/>
          <a:lstStyle/>
          <a:p>
            <a:r>
              <a:rPr lang="en-US" altLang="de-DE"/>
              <a:t>Most common Diagram Type Abbreviations</a:t>
            </a:r>
          </a:p>
        </p:txBody>
      </p:sp>
      <p:sp>
        <p:nvSpPr>
          <p:cNvPr id="144" name="AutoShape 40">
            <a:extLst>
              <a:ext uri="{FF2B5EF4-FFF2-40B4-BE49-F238E27FC236}">
                <a16:creationId xmlns:a16="http://schemas.microsoft.com/office/drawing/2014/main" id="{3BFEB027-956F-4011-92DB-0EAAE0BC330B}"/>
              </a:ext>
            </a:extLst>
          </p:cNvPr>
          <p:cNvSpPr>
            <a:spLocks noChangeArrowheads="1"/>
          </p:cNvSpPr>
          <p:nvPr/>
        </p:nvSpPr>
        <p:spPr bwMode="auto">
          <a:xfrm flipV="1">
            <a:off x="561975" y="259080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CD</a:t>
            </a:r>
          </a:p>
        </p:txBody>
      </p:sp>
      <p:sp>
        <p:nvSpPr>
          <p:cNvPr id="145" name="AutoShape 40">
            <a:extLst>
              <a:ext uri="{FF2B5EF4-FFF2-40B4-BE49-F238E27FC236}">
                <a16:creationId xmlns:a16="http://schemas.microsoft.com/office/drawing/2014/main" id="{C727DCBD-3C24-4167-BD96-7BB429E62191}"/>
              </a:ext>
            </a:extLst>
          </p:cNvPr>
          <p:cNvSpPr>
            <a:spLocks noChangeArrowheads="1"/>
          </p:cNvSpPr>
          <p:nvPr/>
        </p:nvSpPr>
        <p:spPr bwMode="auto">
          <a:xfrm flipV="1">
            <a:off x="561975" y="36845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MG</a:t>
            </a:r>
          </a:p>
        </p:txBody>
      </p:sp>
      <p:sp>
        <p:nvSpPr>
          <p:cNvPr id="146" name="AutoShape 40">
            <a:extLst>
              <a:ext uri="{FF2B5EF4-FFF2-40B4-BE49-F238E27FC236}">
                <a16:creationId xmlns:a16="http://schemas.microsoft.com/office/drawing/2014/main" id="{896335B9-47AB-475E-8772-90BBEE6DB4EE}"/>
              </a:ext>
            </a:extLst>
          </p:cNvPr>
          <p:cNvSpPr>
            <a:spLocks noChangeArrowheads="1"/>
          </p:cNvSpPr>
          <p:nvPr/>
        </p:nvSpPr>
        <p:spPr bwMode="auto">
          <a:xfrm flipV="1">
            <a:off x="5070475" y="29606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SD</a:t>
            </a:r>
          </a:p>
        </p:txBody>
      </p:sp>
      <p:sp>
        <p:nvSpPr>
          <p:cNvPr id="20486" name="Rechteck 146">
            <a:extLst>
              <a:ext uri="{FF2B5EF4-FFF2-40B4-BE49-F238E27FC236}">
                <a16:creationId xmlns:a16="http://schemas.microsoft.com/office/drawing/2014/main" id="{8C94BC18-12D1-4559-AC97-021DE25EB395}"/>
              </a:ext>
            </a:extLst>
          </p:cNvPr>
          <p:cNvSpPr>
            <a:spLocks noChangeArrowheads="1"/>
          </p:cNvSpPr>
          <p:nvPr/>
        </p:nvSpPr>
        <p:spPr bwMode="auto">
          <a:xfrm>
            <a:off x="1368425" y="2555875"/>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Class diagram</a:t>
            </a:r>
          </a:p>
        </p:txBody>
      </p:sp>
      <p:sp>
        <p:nvSpPr>
          <p:cNvPr id="20487" name="Rechteck 147">
            <a:extLst>
              <a:ext uri="{FF2B5EF4-FFF2-40B4-BE49-F238E27FC236}">
                <a16:creationId xmlns:a16="http://schemas.microsoft.com/office/drawing/2014/main" id="{610A18E8-3C31-47E4-9830-01F577C75607}"/>
              </a:ext>
            </a:extLst>
          </p:cNvPr>
          <p:cNvSpPr>
            <a:spLocks noChangeArrowheads="1"/>
          </p:cNvSpPr>
          <p:nvPr/>
        </p:nvSpPr>
        <p:spPr bwMode="auto">
          <a:xfrm>
            <a:off x="1362075" y="4067175"/>
            <a:ext cx="123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C++ Code</a:t>
            </a:r>
          </a:p>
        </p:txBody>
      </p:sp>
      <p:sp>
        <p:nvSpPr>
          <p:cNvPr id="20488" name="Rechteck 148">
            <a:extLst>
              <a:ext uri="{FF2B5EF4-FFF2-40B4-BE49-F238E27FC236}">
                <a16:creationId xmlns:a16="http://schemas.microsoft.com/office/drawing/2014/main" id="{374425FA-67B9-4A79-8C62-8C16C1814B97}"/>
              </a:ext>
            </a:extLst>
          </p:cNvPr>
          <p:cNvSpPr>
            <a:spLocks noChangeArrowheads="1"/>
          </p:cNvSpPr>
          <p:nvPr/>
        </p:nvSpPr>
        <p:spPr bwMode="auto">
          <a:xfrm>
            <a:off x="5880100" y="3644900"/>
            <a:ext cx="128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Java Code</a:t>
            </a:r>
          </a:p>
        </p:txBody>
      </p:sp>
      <p:sp>
        <p:nvSpPr>
          <p:cNvPr id="20489" name="Rechteck 149">
            <a:extLst>
              <a:ext uri="{FF2B5EF4-FFF2-40B4-BE49-F238E27FC236}">
                <a16:creationId xmlns:a16="http://schemas.microsoft.com/office/drawing/2014/main" id="{7817502C-D575-4D32-BE30-92A44FFCFD36}"/>
              </a:ext>
            </a:extLst>
          </p:cNvPr>
          <p:cNvSpPr>
            <a:spLocks noChangeArrowheads="1"/>
          </p:cNvSpPr>
          <p:nvPr/>
        </p:nvSpPr>
        <p:spPr bwMode="auto">
          <a:xfrm>
            <a:off x="1377950" y="2173288"/>
            <a:ext cx="187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en-US" altLang="de-DE" sz="1800">
                <a:solidFill>
                  <a:srgbClr val="000000"/>
                </a:solidFill>
              </a:rPr>
              <a:t>Activity diagram </a:t>
            </a:r>
            <a:endParaRPr lang="de-DE" altLang="de-DE" sz="1800">
              <a:solidFill>
                <a:srgbClr val="000000"/>
              </a:solidFill>
            </a:endParaRPr>
          </a:p>
        </p:txBody>
      </p:sp>
      <p:sp>
        <p:nvSpPr>
          <p:cNvPr id="151" name="AutoShape 40">
            <a:extLst>
              <a:ext uri="{FF2B5EF4-FFF2-40B4-BE49-F238E27FC236}">
                <a16:creationId xmlns:a16="http://schemas.microsoft.com/office/drawing/2014/main" id="{CC2536A9-19FC-4ABF-A7B5-AB3F7C977017}"/>
              </a:ext>
            </a:extLst>
          </p:cNvPr>
          <p:cNvSpPr>
            <a:spLocks noChangeArrowheads="1"/>
          </p:cNvSpPr>
          <p:nvPr/>
        </p:nvSpPr>
        <p:spPr bwMode="auto">
          <a:xfrm flipV="1">
            <a:off x="560388" y="2227263"/>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AD</a:t>
            </a:r>
          </a:p>
        </p:txBody>
      </p:sp>
      <p:sp>
        <p:nvSpPr>
          <p:cNvPr id="152" name="AutoShape 40">
            <a:extLst>
              <a:ext uri="{FF2B5EF4-FFF2-40B4-BE49-F238E27FC236}">
                <a16:creationId xmlns:a16="http://schemas.microsoft.com/office/drawing/2014/main" id="{E0E68996-9AE5-4AF2-A247-6AD5D3DE1FFA}"/>
              </a:ext>
            </a:extLst>
          </p:cNvPr>
          <p:cNvSpPr>
            <a:spLocks noChangeArrowheads="1"/>
          </p:cNvSpPr>
          <p:nvPr/>
        </p:nvSpPr>
        <p:spPr bwMode="auto">
          <a:xfrm flipV="1">
            <a:off x="5070475" y="2225675"/>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OD</a:t>
            </a:r>
          </a:p>
        </p:txBody>
      </p:sp>
      <p:sp>
        <p:nvSpPr>
          <p:cNvPr id="20492" name="Rechteck 152">
            <a:extLst>
              <a:ext uri="{FF2B5EF4-FFF2-40B4-BE49-F238E27FC236}">
                <a16:creationId xmlns:a16="http://schemas.microsoft.com/office/drawing/2014/main" id="{AB3A0714-7E22-4AF0-9597-CF3A24E6BE9C}"/>
              </a:ext>
            </a:extLst>
          </p:cNvPr>
          <p:cNvSpPr>
            <a:spLocks noChangeArrowheads="1"/>
          </p:cNvSpPr>
          <p:nvPr/>
        </p:nvSpPr>
        <p:spPr bwMode="auto">
          <a:xfrm>
            <a:off x="5880100" y="2192338"/>
            <a:ext cx="1747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Object diagram</a:t>
            </a:r>
          </a:p>
        </p:txBody>
      </p:sp>
      <p:sp>
        <p:nvSpPr>
          <p:cNvPr id="154" name="AutoShape 40">
            <a:extLst>
              <a:ext uri="{FF2B5EF4-FFF2-40B4-BE49-F238E27FC236}">
                <a16:creationId xmlns:a16="http://schemas.microsoft.com/office/drawing/2014/main" id="{CC39F0FF-506D-45A7-B5EB-F26D6698FC1C}"/>
              </a:ext>
            </a:extLst>
          </p:cNvPr>
          <p:cNvSpPr>
            <a:spLocks noChangeArrowheads="1"/>
          </p:cNvSpPr>
          <p:nvPr/>
        </p:nvSpPr>
        <p:spPr bwMode="auto">
          <a:xfrm flipV="1">
            <a:off x="557213" y="18684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AG</a:t>
            </a:r>
          </a:p>
        </p:txBody>
      </p:sp>
      <p:sp>
        <p:nvSpPr>
          <p:cNvPr id="20494" name="Rechteck 154">
            <a:extLst>
              <a:ext uri="{FF2B5EF4-FFF2-40B4-BE49-F238E27FC236}">
                <a16:creationId xmlns:a16="http://schemas.microsoft.com/office/drawing/2014/main" id="{BEF982DB-BB99-4F23-BAFB-1B45972B0A2C}"/>
              </a:ext>
            </a:extLst>
          </p:cNvPr>
          <p:cNvSpPr>
            <a:spLocks noChangeArrowheads="1"/>
          </p:cNvSpPr>
          <p:nvPr/>
        </p:nvSpPr>
        <p:spPr bwMode="auto">
          <a:xfrm>
            <a:off x="1379538" y="1835150"/>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Attribute grammar</a:t>
            </a:r>
          </a:p>
        </p:txBody>
      </p:sp>
      <p:sp>
        <p:nvSpPr>
          <p:cNvPr id="156" name="AutoShape 40">
            <a:extLst>
              <a:ext uri="{FF2B5EF4-FFF2-40B4-BE49-F238E27FC236}">
                <a16:creationId xmlns:a16="http://schemas.microsoft.com/office/drawing/2014/main" id="{A1BB3ABC-2A25-4B8A-BDAF-F22F6E12A37E}"/>
              </a:ext>
            </a:extLst>
          </p:cNvPr>
          <p:cNvSpPr>
            <a:spLocks noChangeArrowheads="1"/>
          </p:cNvSpPr>
          <p:nvPr/>
        </p:nvSpPr>
        <p:spPr bwMode="auto">
          <a:xfrm flipV="1">
            <a:off x="561975" y="29479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CSD</a:t>
            </a:r>
          </a:p>
        </p:txBody>
      </p:sp>
      <p:sp>
        <p:nvSpPr>
          <p:cNvPr id="20496" name="Rechteck 156">
            <a:extLst>
              <a:ext uri="{FF2B5EF4-FFF2-40B4-BE49-F238E27FC236}">
                <a16:creationId xmlns:a16="http://schemas.microsoft.com/office/drawing/2014/main" id="{62FAE7FF-651F-4B69-ADE0-3B3A41643916}"/>
              </a:ext>
            </a:extLst>
          </p:cNvPr>
          <p:cNvSpPr>
            <a:spLocks noChangeArrowheads="1"/>
          </p:cNvSpPr>
          <p:nvPr/>
        </p:nvSpPr>
        <p:spPr bwMode="auto">
          <a:xfrm>
            <a:off x="1371600" y="2922588"/>
            <a:ext cx="3325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Composition structure diagram</a:t>
            </a:r>
          </a:p>
        </p:txBody>
      </p:sp>
      <p:sp>
        <p:nvSpPr>
          <p:cNvPr id="158" name="AutoShape 40">
            <a:extLst>
              <a:ext uri="{FF2B5EF4-FFF2-40B4-BE49-F238E27FC236}">
                <a16:creationId xmlns:a16="http://schemas.microsoft.com/office/drawing/2014/main" id="{1D18D011-05D0-464C-A028-6D148633278A}"/>
              </a:ext>
            </a:extLst>
          </p:cNvPr>
          <p:cNvSpPr>
            <a:spLocks noChangeArrowheads="1"/>
          </p:cNvSpPr>
          <p:nvPr/>
        </p:nvSpPr>
        <p:spPr bwMode="auto">
          <a:xfrm flipV="1">
            <a:off x="561975" y="33162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MA</a:t>
            </a:r>
          </a:p>
        </p:txBody>
      </p:sp>
      <p:sp>
        <p:nvSpPr>
          <p:cNvPr id="20498" name="Rechteck 158">
            <a:extLst>
              <a:ext uri="{FF2B5EF4-FFF2-40B4-BE49-F238E27FC236}">
                <a16:creationId xmlns:a16="http://schemas.microsoft.com/office/drawing/2014/main" id="{F4FC47EB-934E-4395-AD3B-2D3885156008}"/>
              </a:ext>
            </a:extLst>
          </p:cNvPr>
          <p:cNvSpPr>
            <a:spLocks noChangeArrowheads="1"/>
          </p:cNvSpPr>
          <p:nvPr/>
        </p:nvSpPr>
        <p:spPr bwMode="auto">
          <a:xfrm>
            <a:off x="1362075" y="3284538"/>
            <a:ext cx="1992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MontiArc diagram</a:t>
            </a:r>
          </a:p>
        </p:txBody>
      </p:sp>
      <p:sp>
        <p:nvSpPr>
          <p:cNvPr id="160" name="AutoShape 40">
            <a:extLst>
              <a:ext uri="{FF2B5EF4-FFF2-40B4-BE49-F238E27FC236}">
                <a16:creationId xmlns:a16="http://schemas.microsoft.com/office/drawing/2014/main" id="{797DB0F8-F05B-4EE3-A1C5-DAF44F2B50FA}"/>
              </a:ext>
            </a:extLst>
          </p:cNvPr>
          <p:cNvSpPr>
            <a:spLocks noChangeArrowheads="1"/>
          </p:cNvSpPr>
          <p:nvPr/>
        </p:nvSpPr>
        <p:spPr bwMode="auto">
          <a:xfrm flipV="1">
            <a:off x="5070475" y="332263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TC</a:t>
            </a:r>
          </a:p>
        </p:txBody>
      </p:sp>
      <p:sp>
        <p:nvSpPr>
          <p:cNvPr id="20500" name="Rechteck 160">
            <a:extLst>
              <a:ext uri="{FF2B5EF4-FFF2-40B4-BE49-F238E27FC236}">
                <a16:creationId xmlns:a16="http://schemas.microsoft.com/office/drawing/2014/main" id="{23A6A0EC-86CB-44A8-9445-D06A5F092D27}"/>
              </a:ext>
            </a:extLst>
          </p:cNvPr>
          <p:cNvSpPr>
            <a:spLocks noChangeArrowheads="1"/>
          </p:cNvSpPr>
          <p:nvPr/>
        </p:nvSpPr>
        <p:spPr bwMode="auto">
          <a:xfrm>
            <a:off x="5880100" y="4067175"/>
            <a:ext cx="226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MontiArc Automaton</a:t>
            </a:r>
          </a:p>
        </p:txBody>
      </p:sp>
      <p:sp>
        <p:nvSpPr>
          <p:cNvPr id="162" name="AutoShape 40">
            <a:extLst>
              <a:ext uri="{FF2B5EF4-FFF2-40B4-BE49-F238E27FC236}">
                <a16:creationId xmlns:a16="http://schemas.microsoft.com/office/drawing/2014/main" id="{76320447-B0C7-483E-8972-846E48EF1366}"/>
              </a:ext>
            </a:extLst>
          </p:cNvPr>
          <p:cNvSpPr>
            <a:spLocks noChangeArrowheads="1"/>
          </p:cNvSpPr>
          <p:nvPr/>
        </p:nvSpPr>
        <p:spPr bwMode="auto">
          <a:xfrm flipV="1">
            <a:off x="5070475" y="2595563"/>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SC</a:t>
            </a:r>
          </a:p>
        </p:txBody>
      </p:sp>
      <p:sp>
        <p:nvSpPr>
          <p:cNvPr id="20502" name="Rechteck 162">
            <a:extLst>
              <a:ext uri="{FF2B5EF4-FFF2-40B4-BE49-F238E27FC236}">
                <a16:creationId xmlns:a16="http://schemas.microsoft.com/office/drawing/2014/main" id="{7E6FA4EF-814B-4C2E-A23D-4F3FF3735265}"/>
              </a:ext>
            </a:extLst>
          </p:cNvPr>
          <p:cNvSpPr>
            <a:spLocks noChangeArrowheads="1"/>
          </p:cNvSpPr>
          <p:nvPr/>
        </p:nvSpPr>
        <p:spPr bwMode="auto">
          <a:xfrm>
            <a:off x="5870575" y="2562225"/>
            <a:ext cx="1843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UML Statechart</a:t>
            </a:r>
          </a:p>
        </p:txBody>
      </p:sp>
      <p:sp>
        <p:nvSpPr>
          <p:cNvPr id="20503" name="Rechteck 163">
            <a:extLst>
              <a:ext uri="{FF2B5EF4-FFF2-40B4-BE49-F238E27FC236}">
                <a16:creationId xmlns:a16="http://schemas.microsoft.com/office/drawing/2014/main" id="{F3565610-3630-4666-9395-C9AAF2D8B39C}"/>
              </a:ext>
            </a:extLst>
          </p:cNvPr>
          <p:cNvSpPr>
            <a:spLocks noChangeArrowheads="1"/>
          </p:cNvSpPr>
          <p:nvPr/>
        </p:nvSpPr>
        <p:spPr bwMode="auto">
          <a:xfrm>
            <a:off x="5868988" y="1851025"/>
            <a:ext cx="221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Meta Object Facility</a:t>
            </a:r>
          </a:p>
        </p:txBody>
      </p:sp>
      <p:sp>
        <p:nvSpPr>
          <p:cNvPr id="165" name="AutoShape 40">
            <a:extLst>
              <a:ext uri="{FF2B5EF4-FFF2-40B4-BE49-F238E27FC236}">
                <a16:creationId xmlns:a16="http://schemas.microsoft.com/office/drawing/2014/main" id="{7BB466B0-0099-4F47-A2C7-7FCEA4B4EEDF}"/>
              </a:ext>
            </a:extLst>
          </p:cNvPr>
          <p:cNvSpPr>
            <a:spLocks noChangeArrowheads="1"/>
          </p:cNvSpPr>
          <p:nvPr/>
        </p:nvSpPr>
        <p:spPr bwMode="auto">
          <a:xfrm flipV="1">
            <a:off x="5067300" y="186690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MOF</a:t>
            </a:r>
          </a:p>
        </p:txBody>
      </p:sp>
      <p:sp>
        <p:nvSpPr>
          <p:cNvPr id="166" name="AutoShape 40">
            <a:extLst>
              <a:ext uri="{FF2B5EF4-FFF2-40B4-BE49-F238E27FC236}">
                <a16:creationId xmlns:a16="http://schemas.microsoft.com/office/drawing/2014/main" id="{3D40719F-BB3A-47CC-8B32-BA0F7E19E98E}"/>
              </a:ext>
            </a:extLst>
          </p:cNvPr>
          <p:cNvSpPr>
            <a:spLocks noChangeArrowheads="1"/>
          </p:cNvSpPr>
          <p:nvPr/>
        </p:nvSpPr>
        <p:spPr bwMode="auto">
          <a:xfrm flipV="1">
            <a:off x="5070475" y="407670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MAA</a:t>
            </a:r>
          </a:p>
        </p:txBody>
      </p:sp>
      <p:sp>
        <p:nvSpPr>
          <p:cNvPr id="167" name="AutoShape 40">
            <a:extLst>
              <a:ext uri="{FF2B5EF4-FFF2-40B4-BE49-F238E27FC236}">
                <a16:creationId xmlns:a16="http://schemas.microsoft.com/office/drawing/2014/main" id="{C354F6AE-D639-4428-AE06-026C5032AE6A}"/>
              </a:ext>
            </a:extLst>
          </p:cNvPr>
          <p:cNvSpPr>
            <a:spLocks noChangeArrowheads="1"/>
          </p:cNvSpPr>
          <p:nvPr/>
        </p:nvSpPr>
        <p:spPr bwMode="auto">
          <a:xfrm flipV="1">
            <a:off x="5067300" y="36845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Java</a:t>
            </a:r>
          </a:p>
        </p:txBody>
      </p:sp>
      <p:sp>
        <p:nvSpPr>
          <p:cNvPr id="168" name="AutoShape 40">
            <a:extLst>
              <a:ext uri="{FF2B5EF4-FFF2-40B4-BE49-F238E27FC236}">
                <a16:creationId xmlns:a16="http://schemas.microsoft.com/office/drawing/2014/main" id="{9D64CA57-D22F-4BDF-9D93-83BE41EF4896}"/>
              </a:ext>
            </a:extLst>
          </p:cNvPr>
          <p:cNvSpPr>
            <a:spLocks noChangeArrowheads="1"/>
          </p:cNvSpPr>
          <p:nvPr/>
        </p:nvSpPr>
        <p:spPr bwMode="auto">
          <a:xfrm flipV="1">
            <a:off x="561975" y="407670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C++</a:t>
            </a:r>
          </a:p>
        </p:txBody>
      </p:sp>
      <p:sp>
        <p:nvSpPr>
          <p:cNvPr id="20508" name="Rechteck 168">
            <a:extLst>
              <a:ext uri="{FF2B5EF4-FFF2-40B4-BE49-F238E27FC236}">
                <a16:creationId xmlns:a16="http://schemas.microsoft.com/office/drawing/2014/main" id="{848DF932-9468-4034-90E5-6567CE7123BD}"/>
              </a:ext>
            </a:extLst>
          </p:cNvPr>
          <p:cNvSpPr>
            <a:spLocks noChangeArrowheads="1"/>
          </p:cNvSpPr>
          <p:nvPr/>
        </p:nvSpPr>
        <p:spPr bwMode="auto">
          <a:xfrm>
            <a:off x="1362075" y="3640138"/>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MontiCore grammar</a:t>
            </a:r>
          </a:p>
        </p:txBody>
      </p:sp>
      <p:sp>
        <p:nvSpPr>
          <p:cNvPr id="20509" name="Rechteck 169">
            <a:extLst>
              <a:ext uri="{FF2B5EF4-FFF2-40B4-BE49-F238E27FC236}">
                <a16:creationId xmlns:a16="http://schemas.microsoft.com/office/drawing/2014/main" id="{E350F3DD-A467-45D3-9D28-93898EF7C1AD}"/>
              </a:ext>
            </a:extLst>
          </p:cNvPr>
          <p:cNvSpPr>
            <a:spLocks noChangeArrowheads="1"/>
          </p:cNvSpPr>
          <p:nvPr/>
        </p:nvSpPr>
        <p:spPr bwMode="auto">
          <a:xfrm>
            <a:off x="5880100" y="2927350"/>
            <a:ext cx="218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Sequence diagram </a:t>
            </a:r>
          </a:p>
        </p:txBody>
      </p:sp>
      <p:sp>
        <p:nvSpPr>
          <p:cNvPr id="20510" name="Rechteck 170">
            <a:extLst>
              <a:ext uri="{FF2B5EF4-FFF2-40B4-BE49-F238E27FC236}">
                <a16:creationId xmlns:a16="http://schemas.microsoft.com/office/drawing/2014/main" id="{B86AA22B-9DDB-4653-BAA8-3980A7445AF0}"/>
              </a:ext>
            </a:extLst>
          </p:cNvPr>
          <p:cNvSpPr>
            <a:spLocks noChangeArrowheads="1"/>
          </p:cNvSpPr>
          <p:nvPr/>
        </p:nvSpPr>
        <p:spPr bwMode="auto">
          <a:xfrm>
            <a:off x="5880100" y="3282950"/>
            <a:ext cx="169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de-DE" altLang="de-DE" sz="1800">
                <a:solidFill>
                  <a:srgbClr val="000000"/>
                </a:solidFill>
              </a:rPr>
              <a:t>JUnit test case</a:t>
            </a:r>
          </a:p>
        </p:txBody>
      </p:sp>
      <p:sp>
        <p:nvSpPr>
          <p:cNvPr id="172" name="AutoShape 40">
            <a:extLst>
              <a:ext uri="{FF2B5EF4-FFF2-40B4-BE49-F238E27FC236}">
                <a16:creationId xmlns:a16="http://schemas.microsoft.com/office/drawing/2014/main" id="{D135FFF7-254C-48CF-9B13-E43678BCC834}"/>
              </a:ext>
            </a:extLst>
          </p:cNvPr>
          <p:cNvSpPr>
            <a:spLocks noChangeArrowheads="1"/>
          </p:cNvSpPr>
          <p:nvPr/>
        </p:nvSpPr>
        <p:spPr bwMode="auto">
          <a:xfrm flipV="1">
            <a:off x="560388" y="4995863"/>
            <a:ext cx="1042987"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err="1">
                <a:solidFill>
                  <a:srgbClr val="000000"/>
                </a:solidFill>
                <a:latin typeface="Arial"/>
              </a:rPr>
              <a:t>Statechart</a:t>
            </a:r>
            <a:endParaRPr lang="en-US" altLang="de-DE" sz="1600" kern="0" dirty="0">
              <a:solidFill>
                <a:srgbClr val="000000"/>
              </a:solidFill>
              <a:latin typeface="Arial"/>
            </a:endParaRPr>
          </a:p>
        </p:txBody>
      </p:sp>
      <p:sp>
        <p:nvSpPr>
          <p:cNvPr id="173" name="AutoShape 40">
            <a:extLst>
              <a:ext uri="{FF2B5EF4-FFF2-40B4-BE49-F238E27FC236}">
                <a16:creationId xmlns:a16="http://schemas.microsoft.com/office/drawing/2014/main" id="{33AC29FD-EF93-45E0-B609-7D3A05633371}"/>
              </a:ext>
            </a:extLst>
          </p:cNvPr>
          <p:cNvSpPr>
            <a:spLocks noChangeArrowheads="1"/>
          </p:cNvSpPr>
          <p:nvPr/>
        </p:nvSpPr>
        <p:spPr bwMode="auto">
          <a:xfrm flipV="1">
            <a:off x="561975" y="5373688"/>
            <a:ext cx="10414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Automaton</a:t>
            </a:r>
          </a:p>
        </p:txBody>
      </p:sp>
      <p:sp>
        <p:nvSpPr>
          <p:cNvPr id="174" name="AutoShape 40">
            <a:extLst>
              <a:ext uri="{FF2B5EF4-FFF2-40B4-BE49-F238E27FC236}">
                <a16:creationId xmlns:a16="http://schemas.microsoft.com/office/drawing/2014/main" id="{0A9D521A-6900-465E-8C6F-7316237CDDAE}"/>
              </a:ext>
            </a:extLst>
          </p:cNvPr>
          <p:cNvSpPr>
            <a:spLocks noChangeArrowheads="1"/>
          </p:cNvSpPr>
          <p:nvPr/>
        </p:nvSpPr>
        <p:spPr bwMode="auto">
          <a:xfrm flipV="1">
            <a:off x="5759450" y="5168900"/>
            <a:ext cx="200025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Component Diagram</a:t>
            </a:r>
          </a:p>
        </p:txBody>
      </p:sp>
      <p:sp>
        <p:nvSpPr>
          <p:cNvPr id="175" name="AutoShape 40">
            <a:extLst>
              <a:ext uri="{FF2B5EF4-FFF2-40B4-BE49-F238E27FC236}">
                <a16:creationId xmlns:a16="http://schemas.microsoft.com/office/drawing/2014/main" id="{D9A31FD0-BD11-4FC7-9E92-5602E4D7FA2A}"/>
              </a:ext>
            </a:extLst>
          </p:cNvPr>
          <p:cNvSpPr>
            <a:spLocks noChangeArrowheads="1"/>
          </p:cNvSpPr>
          <p:nvPr/>
        </p:nvSpPr>
        <p:spPr bwMode="auto">
          <a:xfrm flipV="1">
            <a:off x="5759450" y="4843463"/>
            <a:ext cx="200025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Deployment Diagram</a:t>
            </a:r>
          </a:p>
        </p:txBody>
      </p:sp>
      <p:sp>
        <p:nvSpPr>
          <p:cNvPr id="176" name="AutoShape 40">
            <a:extLst>
              <a:ext uri="{FF2B5EF4-FFF2-40B4-BE49-F238E27FC236}">
                <a16:creationId xmlns:a16="http://schemas.microsoft.com/office/drawing/2014/main" id="{B7AE8EA7-E1D5-4E19-9CEC-42453633B6ED}"/>
              </a:ext>
            </a:extLst>
          </p:cNvPr>
          <p:cNvSpPr>
            <a:spLocks noChangeArrowheads="1"/>
          </p:cNvSpPr>
          <p:nvPr/>
        </p:nvSpPr>
        <p:spPr bwMode="auto">
          <a:xfrm flipV="1">
            <a:off x="5759450" y="5494338"/>
            <a:ext cx="1395413"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Commandline</a:t>
            </a:r>
          </a:p>
        </p:txBody>
      </p:sp>
      <p:sp>
        <p:nvSpPr>
          <p:cNvPr id="20516" name="AutoShape 24">
            <a:extLst>
              <a:ext uri="{FF2B5EF4-FFF2-40B4-BE49-F238E27FC236}">
                <a16:creationId xmlns:a16="http://schemas.microsoft.com/office/drawing/2014/main" id="{BA6DBB36-5385-49AB-B4CD-C04D4D6B8956}"/>
              </a:ext>
            </a:extLst>
          </p:cNvPr>
          <p:cNvSpPr>
            <a:spLocks noChangeArrowheads="1"/>
          </p:cNvSpPr>
          <p:nvPr/>
        </p:nvSpPr>
        <p:spPr bwMode="auto">
          <a:xfrm flipV="1">
            <a:off x="5759450" y="5818188"/>
            <a:ext cx="1000125" cy="28575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70000"/>
              </a:lnSpc>
            </a:pPr>
            <a:r>
              <a:rPr lang="en-US" altLang="de-DE" sz="1600">
                <a:solidFill>
                  <a:srgbClr val="000000"/>
                </a:solidFill>
              </a:rPr>
              <a:t>Message</a:t>
            </a:r>
          </a:p>
        </p:txBody>
      </p:sp>
      <p:sp>
        <p:nvSpPr>
          <p:cNvPr id="20517" name="AutoShape 24">
            <a:extLst>
              <a:ext uri="{FF2B5EF4-FFF2-40B4-BE49-F238E27FC236}">
                <a16:creationId xmlns:a16="http://schemas.microsoft.com/office/drawing/2014/main" id="{9A01A4AF-7AC4-4F50-BA54-1B5E2A20184A}"/>
              </a:ext>
            </a:extLst>
          </p:cNvPr>
          <p:cNvSpPr>
            <a:spLocks noChangeArrowheads="1"/>
          </p:cNvSpPr>
          <p:nvPr/>
        </p:nvSpPr>
        <p:spPr bwMode="auto">
          <a:xfrm flipV="1">
            <a:off x="5759450" y="6430963"/>
            <a:ext cx="774700" cy="28575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70000"/>
              </a:lnSpc>
            </a:pPr>
            <a:r>
              <a:rPr lang="en-US" altLang="de-DE" sz="1600">
                <a:solidFill>
                  <a:srgbClr val="000000"/>
                </a:solidFill>
              </a:rPr>
              <a:t>Result</a:t>
            </a:r>
          </a:p>
        </p:txBody>
      </p:sp>
      <p:sp>
        <p:nvSpPr>
          <p:cNvPr id="20518" name="AutoShape 24">
            <a:extLst>
              <a:ext uri="{FF2B5EF4-FFF2-40B4-BE49-F238E27FC236}">
                <a16:creationId xmlns:a16="http://schemas.microsoft.com/office/drawing/2014/main" id="{E673A455-F614-489E-B2B3-D784347BD7E0}"/>
              </a:ext>
            </a:extLst>
          </p:cNvPr>
          <p:cNvSpPr>
            <a:spLocks noChangeArrowheads="1"/>
          </p:cNvSpPr>
          <p:nvPr/>
        </p:nvSpPr>
        <p:spPr bwMode="auto">
          <a:xfrm flipV="1">
            <a:off x="5759450" y="6124575"/>
            <a:ext cx="1000125" cy="28575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70000"/>
              </a:lnSpc>
            </a:pPr>
            <a:r>
              <a:rPr lang="en-US" altLang="de-DE" sz="1600">
                <a:solidFill>
                  <a:srgbClr val="000000"/>
                </a:solidFill>
              </a:rPr>
              <a:t>Grammar</a:t>
            </a:r>
          </a:p>
        </p:txBody>
      </p:sp>
      <p:sp>
        <p:nvSpPr>
          <p:cNvPr id="180" name="AutoShape 40">
            <a:extLst>
              <a:ext uri="{FF2B5EF4-FFF2-40B4-BE49-F238E27FC236}">
                <a16:creationId xmlns:a16="http://schemas.microsoft.com/office/drawing/2014/main" id="{36119925-88AA-4E1D-AB98-D05A51770BAE}"/>
              </a:ext>
            </a:extLst>
          </p:cNvPr>
          <p:cNvSpPr>
            <a:spLocks noChangeArrowheads="1"/>
          </p:cNvSpPr>
          <p:nvPr/>
        </p:nvSpPr>
        <p:spPr bwMode="auto">
          <a:xfrm flipV="1">
            <a:off x="3851275" y="603885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Wiki</a:t>
            </a:r>
          </a:p>
        </p:txBody>
      </p:sp>
      <p:sp>
        <p:nvSpPr>
          <p:cNvPr id="181" name="AutoShape 40">
            <a:extLst>
              <a:ext uri="{FF2B5EF4-FFF2-40B4-BE49-F238E27FC236}">
                <a16:creationId xmlns:a16="http://schemas.microsoft.com/office/drawing/2014/main" id="{2CEC92B2-5AD5-40A0-A8BD-2133162D7440}"/>
              </a:ext>
            </a:extLst>
          </p:cNvPr>
          <p:cNvSpPr>
            <a:spLocks noChangeArrowheads="1"/>
          </p:cNvSpPr>
          <p:nvPr/>
        </p:nvSpPr>
        <p:spPr bwMode="auto">
          <a:xfrm flipV="1">
            <a:off x="3851275" y="4868863"/>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a:solidFill>
                  <a:srgbClr val="000000"/>
                </a:solidFill>
                <a:latin typeface="Arial"/>
              </a:rPr>
              <a:t>Graph</a:t>
            </a:r>
            <a:endParaRPr lang="en-US" altLang="de-DE" sz="1600" kern="0" dirty="0">
              <a:solidFill>
                <a:srgbClr val="000000"/>
              </a:solidFill>
              <a:latin typeface="Arial"/>
            </a:endParaRPr>
          </a:p>
        </p:txBody>
      </p:sp>
      <p:sp>
        <p:nvSpPr>
          <p:cNvPr id="182" name="AutoShape 40">
            <a:extLst>
              <a:ext uri="{FF2B5EF4-FFF2-40B4-BE49-F238E27FC236}">
                <a16:creationId xmlns:a16="http://schemas.microsoft.com/office/drawing/2014/main" id="{A35B8AB8-A7FF-4303-B2C8-F391B6D0BF85}"/>
              </a:ext>
            </a:extLst>
          </p:cNvPr>
          <p:cNvSpPr>
            <a:spLocks noChangeArrowheads="1"/>
          </p:cNvSpPr>
          <p:nvPr/>
        </p:nvSpPr>
        <p:spPr bwMode="auto">
          <a:xfrm flipV="1">
            <a:off x="4586288" y="488315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TC</a:t>
            </a:r>
          </a:p>
        </p:txBody>
      </p:sp>
      <p:sp>
        <p:nvSpPr>
          <p:cNvPr id="183" name="AutoShape 40">
            <a:extLst>
              <a:ext uri="{FF2B5EF4-FFF2-40B4-BE49-F238E27FC236}">
                <a16:creationId xmlns:a16="http://schemas.microsoft.com/office/drawing/2014/main" id="{E1B06400-B95E-403A-8698-CF69D5276C3C}"/>
              </a:ext>
            </a:extLst>
          </p:cNvPr>
          <p:cNvSpPr>
            <a:spLocks noChangeArrowheads="1"/>
          </p:cNvSpPr>
          <p:nvPr/>
        </p:nvSpPr>
        <p:spPr bwMode="auto">
          <a:xfrm flipV="1">
            <a:off x="4586288" y="52720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err="1">
                <a:solidFill>
                  <a:srgbClr val="000000"/>
                </a:solidFill>
                <a:latin typeface="Arial"/>
              </a:rPr>
              <a:t>LaTeX</a:t>
            </a:r>
            <a:endParaRPr lang="en-US" altLang="de-DE" sz="1600" kern="0" dirty="0">
              <a:solidFill>
                <a:srgbClr val="000000"/>
              </a:solidFill>
              <a:latin typeface="Arial"/>
            </a:endParaRPr>
          </a:p>
        </p:txBody>
      </p:sp>
      <p:sp>
        <p:nvSpPr>
          <p:cNvPr id="184" name="AutoShape 40">
            <a:extLst>
              <a:ext uri="{FF2B5EF4-FFF2-40B4-BE49-F238E27FC236}">
                <a16:creationId xmlns:a16="http://schemas.microsoft.com/office/drawing/2014/main" id="{E50D7079-C3B1-480F-8C72-F6E60DE112F6}"/>
              </a:ext>
            </a:extLst>
          </p:cNvPr>
          <p:cNvSpPr>
            <a:spLocks noChangeArrowheads="1"/>
          </p:cNvSpPr>
          <p:nvPr/>
        </p:nvSpPr>
        <p:spPr bwMode="auto">
          <a:xfrm flipV="1">
            <a:off x="3851275" y="5259388"/>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html</a:t>
            </a:r>
          </a:p>
        </p:txBody>
      </p:sp>
      <p:sp>
        <p:nvSpPr>
          <p:cNvPr id="185" name="AutoShape 40">
            <a:extLst>
              <a:ext uri="{FF2B5EF4-FFF2-40B4-BE49-F238E27FC236}">
                <a16:creationId xmlns:a16="http://schemas.microsoft.com/office/drawing/2014/main" id="{934DF24C-8391-4135-BBE7-EEBFC27A73DF}"/>
              </a:ext>
            </a:extLst>
          </p:cNvPr>
          <p:cNvSpPr>
            <a:spLocks noChangeArrowheads="1"/>
          </p:cNvSpPr>
          <p:nvPr/>
        </p:nvSpPr>
        <p:spPr bwMode="auto">
          <a:xfrm flipV="1">
            <a:off x="3851275" y="5648325"/>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text</a:t>
            </a:r>
          </a:p>
        </p:txBody>
      </p:sp>
      <p:sp>
        <p:nvSpPr>
          <p:cNvPr id="186" name="AutoShape 22">
            <a:extLst>
              <a:ext uri="{FF2B5EF4-FFF2-40B4-BE49-F238E27FC236}">
                <a16:creationId xmlns:a16="http://schemas.microsoft.com/office/drawing/2014/main" id="{67A8CDFA-C971-4D85-B649-E9CC42B92151}"/>
              </a:ext>
            </a:extLst>
          </p:cNvPr>
          <p:cNvSpPr>
            <a:spLocks noChangeArrowheads="1"/>
          </p:cNvSpPr>
          <p:nvPr/>
        </p:nvSpPr>
        <p:spPr bwMode="auto">
          <a:xfrm flipV="1">
            <a:off x="4586288" y="6038850"/>
            <a:ext cx="822325" cy="304800"/>
          </a:xfrm>
          <a:prstGeom prst="foldedCorner">
            <a:avLst>
              <a:gd name="adj" fmla="val 27606"/>
            </a:avLst>
          </a:prstGeom>
          <a:solidFill>
            <a:srgbClr val="FFFFFF"/>
          </a:solidFill>
          <a:ln w="9525">
            <a:solidFill>
              <a:srgbClr val="000000"/>
            </a:solidFill>
            <a:round/>
            <a:headEnd/>
            <a:tailEnd/>
          </a:ln>
        </p:spPr>
        <p:txBody>
          <a:bodyPr rot="10800000" wrap="none" anchor="ctr"/>
          <a:lstStyle/>
          <a:p>
            <a:pPr algn="ctr" eaLnBrk="0" fontAlgn="auto" hangingPunct="0">
              <a:lnSpc>
                <a:spcPct val="70000"/>
              </a:lnSpc>
              <a:spcBef>
                <a:spcPts val="0"/>
              </a:spcBef>
              <a:spcAft>
                <a:spcPts val="0"/>
              </a:spcAft>
              <a:defRPr/>
            </a:pPr>
            <a:r>
              <a:rPr lang="en-US" altLang="de-DE" sz="1600" kern="0">
                <a:solidFill>
                  <a:srgbClr val="000000"/>
                </a:solidFill>
                <a:latin typeface="Arial"/>
              </a:rPr>
              <a:t>OD Data</a:t>
            </a:r>
          </a:p>
        </p:txBody>
      </p:sp>
      <p:sp>
        <p:nvSpPr>
          <p:cNvPr id="187" name="AutoShape 23">
            <a:extLst>
              <a:ext uri="{FF2B5EF4-FFF2-40B4-BE49-F238E27FC236}">
                <a16:creationId xmlns:a16="http://schemas.microsoft.com/office/drawing/2014/main" id="{860C3614-B8CD-4828-A49A-BA6138D09FBA}"/>
              </a:ext>
            </a:extLst>
          </p:cNvPr>
          <p:cNvSpPr>
            <a:spLocks noChangeArrowheads="1"/>
          </p:cNvSpPr>
          <p:nvPr/>
        </p:nvSpPr>
        <p:spPr bwMode="auto">
          <a:xfrm flipV="1">
            <a:off x="4586288" y="5653088"/>
            <a:ext cx="1035050" cy="300037"/>
          </a:xfrm>
          <a:prstGeom prst="foldedCorner">
            <a:avLst>
              <a:gd name="adj" fmla="val 27606"/>
            </a:avLst>
          </a:prstGeom>
          <a:solidFill>
            <a:srgbClr val="FFFFFF"/>
          </a:solidFill>
          <a:ln w="9525">
            <a:solidFill>
              <a:srgbClr val="000000"/>
            </a:solidFill>
            <a:round/>
            <a:headEnd/>
            <a:tailEnd/>
          </a:ln>
        </p:spPr>
        <p:txBody>
          <a:bodyPr rot="10800000" wrap="none" anchor="ctr"/>
          <a:lstStyle/>
          <a:p>
            <a:pPr algn="ctr" eaLnBrk="0" fontAlgn="auto" hangingPunct="0">
              <a:lnSpc>
                <a:spcPct val="70000"/>
              </a:lnSpc>
              <a:spcBef>
                <a:spcPts val="0"/>
              </a:spcBef>
              <a:spcAft>
                <a:spcPts val="0"/>
              </a:spcAft>
              <a:defRPr/>
            </a:pPr>
            <a:r>
              <a:rPr lang="en-US" altLang="de-DE" sz="1600" kern="0">
                <a:solidFill>
                  <a:srgbClr val="000000"/>
                </a:solidFill>
                <a:latin typeface="Arial"/>
              </a:rPr>
              <a:t>OD Result</a:t>
            </a:r>
          </a:p>
        </p:txBody>
      </p:sp>
      <p:sp>
        <p:nvSpPr>
          <p:cNvPr id="188" name="AutoShape 20">
            <a:extLst>
              <a:ext uri="{FF2B5EF4-FFF2-40B4-BE49-F238E27FC236}">
                <a16:creationId xmlns:a16="http://schemas.microsoft.com/office/drawing/2014/main" id="{82F8C5DD-F638-4BB6-9FA3-409988C1A4B3}"/>
              </a:ext>
            </a:extLst>
          </p:cNvPr>
          <p:cNvSpPr>
            <a:spLocks noChangeArrowheads="1"/>
          </p:cNvSpPr>
          <p:nvPr/>
        </p:nvSpPr>
        <p:spPr bwMode="auto">
          <a:xfrm>
            <a:off x="7954963" y="1339850"/>
            <a:ext cx="1081087" cy="360363"/>
          </a:xfrm>
          <a:prstGeom prst="plus">
            <a:avLst>
              <a:gd name="adj" fmla="val 25000"/>
            </a:avLst>
          </a:prstGeom>
          <a:solidFill>
            <a:srgbClr val="FFFFFF"/>
          </a:solidFill>
          <a:ln w="9525">
            <a:solidFill>
              <a:srgbClr val="000000"/>
            </a:solidFill>
            <a:miter lim="800000"/>
            <a:headEnd/>
            <a:tailEnd/>
          </a:ln>
        </p:spPr>
        <p:txBody>
          <a:bodyPr wrap="none" anchor="ctr"/>
          <a:lstStyle/>
          <a:p>
            <a:pPr algn="ctr" fontAlgn="auto">
              <a:spcBef>
                <a:spcPts val="0"/>
              </a:spcBef>
              <a:spcAft>
                <a:spcPts val="0"/>
              </a:spcAft>
              <a:defRPr/>
            </a:pPr>
            <a:r>
              <a:rPr lang="de-DE" sz="1600" kern="0" dirty="0">
                <a:solidFill>
                  <a:srgbClr val="000000"/>
                </a:solidFill>
                <a:latin typeface="Arial"/>
              </a:rPr>
              <a:t>Rep.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2DCE9B2C-E29B-4213-921F-76D3C815AED5}"/>
              </a:ext>
            </a:extLst>
          </p:cNvPr>
          <p:cNvSpPr>
            <a:spLocks noGrp="1"/>
          </p:cNvSpPr>
          <p:nvPr>
            <p:ph type="title"/>
          </p:nvPr>
        </p:nvSpPr>
        <p:spPr/>
        <p:txBody>
          <a:bodyPr/>
          <a:lstStyle/>
          <a:p>
            <a:r>
              <a:rPr lang="en-US" altLang="de-DE"/>
              <a:t>Extension in the flag</a:t>
            </a:r>
          </a:p>
        </p:txBody>
      </p:sp>
      <p:sp>
        <p:nvSpPr>
          <p:cNvPr id="21507" name="Inhaltsplatzhalter 2">
            <a:extLst>
              <a:ext uri="{FF2B5EF4-FFF2-40B4-BE49-F238E27FC236}">
                <a16:creationId xmlns:a16="http://schemas.microsoft.com/office/drawing/2014/main" id="{DBA3307F-5E55-4ACD-8819-6BC9E6F151CC}"/>
              </a:ext>
            </a:extLst>
          </p:cNvPr>
          <p:cNvSpPr txBox="1">
            <a:spLocks/>
          </p:cNvSpPr>
          <p:nvPr/>
        </p:nvSpPr>
        <p:spPr bwMode="auto">
          <a:xfrm>
            <a:off x="763588" y="1295400"/>
            <a:ext cx="8229600"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r>
              <a:rPr lang="en-US" altLang="de-DE">
                <a:solidFill>
                  <a:srgbClr val="000000"/>
                </a:solidFill>
              </a:rPr>
              <a:t>1) Name</a:t>
            </a:r>
          </a:p>
          <a:p>
            <a:pPr lvl="1" eaLnBrk="1" hangingPunct="1"/>
            <a:endParaRPr lang="en-US" altLang="de-DE">
              <a:solidFill>
                <a:srgbClr val="000000"/>
              </a:solidFill>
            </a:endParaRPr>
          </a:p>
          <a:p>
            <a:pPr eaLnBrk="1" hangingPunct="1"/>
            <a:r>
              <a:rPr lang="en-US" altLang="de-DE">
                <a:solidFill>
                  <a:srgbClr val="000000"/>
                </a:solidFill>
              </a:rPr>
              <a:t>2) Purpose (what does the model show), here based on CD</a:t>
            </a:r>
          </a:p>
          <a:p>
            <a:pPr eaLnBrk="1" hangingPunct="1"/>
            <a:endParaRPr lang="en-US" altLang="de-DE">
              <a:solidFill>
                <a:srgbClr val="000000"/>
              </a:solidFill>
            </a:endParaRPr>
          </a:p>
          <a:p>
            <a:pPr eaLnBrk="1" hangingPunct="1"/>
            <a:endParaRPr lang="en-US" altLang="de-DE">
              <a:solidFill>
                <a:srgbClr val="000000"/>
              </a:solidFill>
            </a:endParaRPr>
          </a:p>
          <a:p>
            <a:pPr eaLnBrk="1" hangingPunct="1"/>
            <a:endParaRPr lang="en-US" altLang="de-DE">
              <a:solidFill>
                <a:srgbClr val="000000"/>
              </a:solidFill>
            </a:endParaRPr>
          </a:p>
          <a:p>
            <a:pPr eaLnBrk="1" hangingPunct="1"/>
            <a:endParaRPr lang="en-US" altLang="de-DE">
              <a:solidFill>
                <a:srgbClr val="000000"/>
              </a:solidFill>
            </a:endParaRPr>
          </a:p>
          <a:p>
            <a:pPr eaLnBrk="1" hangingPunct="1"/>
            <a:r>
              <a:rPr lang="en-US" altLang="de-DE">
                <a:solidFill>
                  <a:srgbClr val="000000"/>
                </a:solidFill>
              </a:rPr>
              <a:t>3) When we can distinguish handcoded and generated stuff:</a:t>
            </a:r>
          </a:p>
          <a:p>
            <a:pPr lvl="2" eaLnBrk="1" hangingPunct="1"/>
            <a:endParaRPr lang="en-US" altLang="de-DE" sz="1800">
              <a:solidFill>
                <a:srgbClr val="000000"/>
              </a:solidFill>
            </a:endParaRPr>
          </a:p>
          <a:p>
            <a:pPr lvl="2" eaLnBrk="1" hangingPunct="1"/>
            <a:endParaRPr lang="en-US" altLang="de-DE" sz="1800">
              <a:solidFill>
                <a:srgbClr val="000000"/>
              </a:solidFill>
            </a:endParaRPr>
          </a:p>
          <a:p>
            <a:pPr lvl="2" eaLnBrk="1" hangingPunct="1"/>
            <a:endParaRPr lang="en-US" altLang="de-DE" sz="1800">
              <a:solidFill>
                <a:srgbClr val="000000"/>
              </a:solidFill>
            </a:endParaRPr>
          </a:p>
          <a:p>
            <a:pPr lvl="2" eaLnBrk="1" hangingPunct="1"/>
            <a:endParaRPr lang="en-US" altLang="de-DE" sz="1800">
              <a:solidFill>
                <a:srgbClr val="000000"/>
              </a:solidFill>
            </a:endParaRPr>
          </a:p>
          <a:p>
            <a:pPr lvl="2" eaLnBrk="1" hangingPunct="1"/>
            <a:endParaRPr lang="en-US" altLang="de-DE" sz="1800">
              <a:solidFill>
                <a:srgbClr val="000000"/>
              </a:solidFill>
            </a:endParaRPr>
          </a:p>
        </p:txBody>
      </p:sp>
      <p:sp>
        <p:nvSpPr>
          <p:cNvPr id="42" name="AutoShape 40">
            <a:extLst>
              <a:ext uri="{FF2B5EF4-FFF2-40B4-BE49-F238E27FC236}">
                <a16:creationId xmlns:a16="http://schemas.microsoft.com/office/drawing/2014/main" id="{970C2FF2-8EEB-4B3F-BABB-61485186DDDA}"/>
              </a:ext>
            </a:extLst>
          </p:cNvPr>
          <p:cNvSpPr>
            <a:spLocks noChangeArrowheads="1"/>
          </p:cNvSpPr>
          <p:nvPr/>
        </p:nvSpPr>
        <p:spPr bwMode="auto">
          <a:xfrm flipV="1">
            <a:off x="4076700" y="1412875"/>
            <a:ext cx="1223963"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CD filename</a:t>
            </a:r>
          </a:p>
        </p:txBody>
      </p:sp>
      <p:sp>
        <p:nvSpPr>
          <p:cNvPr id="43" name="AutoShape 40">
            <a:extLst>
              <a:ext uri="{FF2B5EF4-FFF2-40B4-BE49-F238E27FC236}">
                <a16:creationId xmlns:a16="http://schemas.microsoft.com/office/drawing/2014/main" id="{B3632FF1-DE79-4856-89DC-CF53934953B7}"/>
              </a:ext>
            </a:extLst>
          </p:cNvPr>
          <p:cNvSpPr>
            <a:spLocks noChangeArrowheads="1"/>
          </p:cNvSpPr>
          <p:nvPr/>
        </p:nvSpPr>
        <p:spPr bwMode="auto">
          <a:xfrm flipV="1">
            <a:off x="2124075" y="2552700"/>
            <a:ext cx="863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RTE-CD</a:t>
            </a:r>
          </a:p>
        </p:txBody>
      </p:sp>
      <p:sp>
        <p:nvSpPr>
          <p:cNvPr id="44" name="AutoShape 40">
            <a:extLst>
              <a:ext uri="{FF2B5EF4-FFF2-40B4-BE49-F238E27FC236}">
                <a16:creationId xmlns:a16="http://schemas.microsoft.com/office/drawing/2014/main" id="{8E7A3825-1266-4401-A603-7E058003535C}"/>
              </a:ext>
            </a:extLst>
          </p:cNvPr>
          <p:cNvSpPr>
            <a:spLocks noChangeArrowheads="1"/>
          </p:cNvSpPr>
          <p:nvPr/>
        </p:nvSpPr>
        <p:spPr bwMode="auto">
          <a:xfrm flipV="1">
            <a:off x="2124075" y="2968625"/>
            <a:ext cx="863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AST-CD</a:t>
            </a:r>
          </a:p>
        </p:txBody>
      </p:sp>
      <p:sp>
        <p:nvSpPr>
          <p:cNvPr id="45" name="AutoShape 40">
            <a:extLst>
              <a:ext uri="{FF2B5EF4-FFF2-40B4-BE49-F238E27FC236}">
                <a16:creationId xmlns:a16="http://schemas.microsoft.com/office/drawing/2014/main" id="{18A5E247-0C5E-4F33-9BB4-1B0A15596780}"/>
              </a:ext>
            </a:extLst>
          </p:cNvPr>
          <p:cNvSpPr>
            <a:spLocks noChangeArrowheads="1"/>
          </p:cNvSpPr>
          <p:nvPr/>
        </p:nvSpPr>
        <p:spPr bwMode="auto">
          <a:xfrm flipV="1">
            <a:off x="3276600" y="2552700"/>
            <a:ext cx="863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Tool-CD</a:t>
            </a:r>
          </a:p>
        </p:txBody>
      </p:sp>
      <p:sp>
        <p:nvSpPr>
          <p:cNvPr id="46" name="AutoShape 40">
            <a:extLst>
              <a:ext uri="{FF2B5EF4-FFF2-40B4-BE49-F238E27FC236}">
                <a16:creationId xmlns:a16="http://schemas.microsoft.com/office/drawing/2014/main" id="{29A8F0C7-DEC9-4910-94B2-4ABF69757D19}"/>
              </a:ext>
            </a:extLst>
          </p:cNvPr>
          <p:cNvSpPr>
            <a:spLocks noChangeArrowheads="1"/>
          </p:cNvSpPr>
          <p:nvPr/>
        </p:nvSpPr>
        <p:spPr bwMode="auto">
          <a:xfrm flipV="1">
            <a:off x="3276600" y="3043238"/>
            <a:ext cx="11684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Product-CD</a:t>
            </a:r>
          </a:p>
        </p:txBody>
      </p:sp>
      <p:sp>
        <p:nvSpPr>
          <p:cNvPr id="47" name="AutoShape 40">
            <a:extLst>
              <a:ext uri="{FF2B5EF4-FFF2-40B4-BE49-F238E27FC236}">
                <a16:creationId xmlns:a16="http://schemas.microsoft.com/office/drawing/2014/main" id="{DE72FD60-49AE-47A0-924C-A7583EA6421C}"/>
              </a:ext>
            </a:extLst>
          </p:cNvPr>
          <p:cNvSpPr>
            <a:spLocks noChangeArrowheads="1"/>
          </p:cNvSpPr>
          <p:nvPr/>
        </p:nvSpPr>
        <p:spPr bwMode="auto">
          <a:xfrm flipV="1">
            <a:off x="5148263" y="2552700"/>
            <a:ext cx="1439862"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err="1">
                <a:solidFill>
                  <a:srgbClr val="000000"/>
                </a:solidFill>
                <a:latin typeface="Arial"/>
              </a:rPr>
              <a:t>Testsystem</a:t>
            </a:r>
            <a:r>
              <a:rPr lang="en-US" altLang="de-DE" sz="1600" kern="0" dirty="0">
                <a:solidFill>
                  <a:srgbClr val="000000"/>
                </a:solidFill>
                <a:latin typeface="Arial"/>
              </a:rPr>
              <a:t>-CD</a:t>
            </a:r>
          </a:p>
        </p:txBody>
      </p:sp>
      <p:grpSp>
        <p:nvGrpSpPr>
          <p:cNvPr id="21514" name="Gruppieren 47">
            <a:extLst>
              <a:ext uri="{FF2B5EF4-FFF2-40B4-BE49-F238E27FC236}">
                <a16:creationId xmlns:a16="http://schemas.microsoft.com/office/drawing/2014/main" id="{DE12D20B-1B9D-4388-B0BF-D6DF944C6BCC}"/>
              </a:ext>
            </a:extLst>
          </p:cNvPr>
          <p:cNvGrpSpPr>
            <a:grpSpLocks/>
          </p:cNvGrpSpPr>
          <p:nvPr/>
        </p:nvGrpSpPr>
        <p:grpSpPr bwMode="auto">
          <a:xfrm>
            <a:off x="4584700" y="4522788"/>
            <a:ext cx="863600" cy="522287"/>
            <a:chOff x="4296366" y="2863788"/>
            <a:chExt cx="864097" cy="521612"/>
          </a:xfrm>
        </p:grpSpPr>
        <p:sp>
          <p:nvSpPr>
            <p:cNvPr id="49" name="Rechteck 48">
              <a:extLst>
                <a:ext uri="{FF2B5EF4-FFF2-40B4-BE49-F238E27FC236}">
                  <a16:creationId xmlns:a16="http://schemas.microsoft.com/office/drawing/2014/main" id="{72BA6DC9-C576-4D5A-B5CC-67DD00862DAD}"/>
                </a:ext>
              </a:extLst>
            </p:cNvPr>
            <p:cNvSpPr/>
            <p:nvPr/>
          </p:nvSpPr>
          <p:spPr>
            <a:xfrm>
              <a:off x="4377376" y="3077823"/>
              <a:ext cx="702079" cy="307577"/>
            </a:xfrm>
            <a:prstGeom prst="rect">
              <a:avLst/>
            </a:prstGeom>
          </p:spPr>
          <p:txBody>
            <a:bodyPr wrap="none">
              <a:spAutoFit/>
            </a:bodyPr>
            <a:lstStyle/>
            <a:p>
              <a:pPr algn="ctr" fontAlgn="auto">
                <a:spcBef>
                  <a:spcPts val="0"/>
                </a:spcBef>
                <a:spcAft>
                  <a:spcPts val="0"/>
                </a:spcAft>
                <a:defRPr/>
              </a:pPr>
              <a:r>
                <a:rPr lang="de-DE" altLang="de-DE" sz="1400" b="1" kern="0" noProof="1">
                  <a:solidFill>
                    <a:srgbClr val="000000"/>
                  </a:solidFill>
                  <a:latin typeface="Arial"/>
                </a:rPr>
                <a:t>«gen»</a:t>
              </a:r>
            </a:p>
          </p:txBody>
        </p:sp>
        <p:sp>
          <p:nvSpPr>
            <p:cNvPr id="50" name="AutoShape 40">
              <a:extLst>
                <a:ext uri="{FF2B5EF4-FFF2-40B4-BE49-F238E27FC236}">
                  <a16:creationId xmlns:a16="http://schemas.microsoft.com/office/drawing/2014/main" id="{E9F584FB-00C6-4D71-AF11-C56CBBD16D85}"/>
                </a:ext>
              </a:extLst>
            </p:cNvPr>
            <p:cNvSpPr>
              <a:spLocks noChangeArrowheads="1"/>
            </p:cNvSpPr>
            <p:nvPr/>
          </p:nvSpPr>
          <p:spPr bwMode="auto">
            <a:xfrm flipV="1">
              <a:off x="4296366" y="2863788"/>
              <a:ext cx="864097" cy="304406"/>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Tool-CD</a:t>
              </a:r>
            </a:p>
          </p:txBody>
        </p:sp>
      </p:grpSp>
      <p:grpSp>
        <p:nvGrpSpPr>
          <p:cNvPr id="21515" name="Gruppieren 50">
            <a:extLst>
              <a:ext uri="{FF2B5EF4-FFF2-40B4-BE49-F238E27FC236}">
                <a16:creationId xmlns:a16="http://schemas.microsoft.com/office/drawing/2014/main" id="{FB8FFCBB-4F34-44B7-B000-780BF7FB70C9}"/>
              </a:ext>
            </a:extLst>
          </p:cNvPr>
          <p:cNvGrpSpPr>
            <a:grpSpLocks/>
          </p:cNvGrpSpPr>
          <p:nvPr/>
        </p:nvGrpSpPr>
        <p:grpSpPr bwMode="auto">
          <a:xfrm>
            <a:off x="2271713" y="4522788"/>
            <a:ext cx="1168400" cy="522287"/>
            <a:chOff x="1983726" y="2863788"/>
            <a:chExt cx="1168897" cy="521612"/>
          </a:xfrm>
        </p:grpSpPr>
        <p:sp>
          <p:nvSpPr>
            <p:cNvPr id="52" name="AutoShape 40">
              <a:extLst>
                <a:ext uri="{FF2B5EF4-FFF2-40B4-BE49-F238E27FC236}">
                  <a16:creationId xmlns:a16="http://schemas.microsoft.com/office/drawing/2014/main" id="{11A54230-1C89-4D0D-BE39-4F2F3C087A14}"/>
                </a:ext>
              </a:extLst>
            </p:cNvPr>
            <p:cNvSpPr>
              <a:spLocks noChangeArrowheads="1"/>
            </p:cNvSpPr>
            <p:nvPr/>
          </p:nvSpPr>
          <p:spPr bwMode="auto">
            <a:xfrm flipV="1">
              <a:off x="1983726" y="2863788"/>
              <a:ext cx="1168897" cy="304406"/>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Product-CD</a:t>
              </a:r>
            </a:p>
          </p:txBody>
        </p:sp>
        <p:sp>
          <p:nvSpPr>
            <p:cNvPr id="53" name="Rechteck 52">
              <a:extLst>
                <a:ext uri="{FF2B5EF4-FFF2-40B4-BE49-F238E27FC236}">
                  <a16:creationId xmlns:a16="http://schemas.microsoft.com/office/drawing/2014/main" id="{9E8DE96E-1B9E-4693-AECA-705A7FB5A995}"/>
                </a:ext>
              </a:extLst>
            </p:cNvPr>
            <p:cNvSpPr/>
            <p:nvPr/>
          </p:nvSpPr>
          <p:spPr>
            <a:xfrm>
              <a:off x="2217187" y="3077823"/>
              <a:ext cx="701973" cy="307577"/>
            </a:xfrm>
            <a:prstGeom prst="rect">
              <a:avLst/>
            </a:prstGeom>
          </p:spPr>
          <p:txBody>
            <a:bodyPr wrap="none">
              <a:spAutoFit/>
            </a:bodyPr>
            <a:lstStyle/>
            <a:p>
              <a:pPr algn="ctr" fontAlgn="auto">
                <a:spcBef>
                  <a:spcPts val="0"/>
                </a:spcBef>
                <a:spcAft>
                  <a:spcPts val="0"/>
                </a:spcAft>
                <a:defRPr/>
              </a:pPr>
              <a:r>
                <a:rPr lang="de-DE" altLang="de-DE" sz="1400" b="1" kern="0" noProof="1">
                  <a:solidFill>
                    <a:srgbClr val="000000"/>
                  </a:solidFill>
                  <a:latin typeface="Arial"/>
                </a:rPr>
                <a:t>«gen»</a:t>
              </a:r>
            </a:p>
          </p:txBody>
        </p:sp>
      </p:grpSp>
      <p:grpSp>
        <p:nvGrpSpPr>
          <p:cNvPr id="21516" name="Gruppieren 53">
            <a:extLst>
              <a:ext uri="{FF2B5EF4-FFF2-40B4-BE49-F238E27FC236}">
                <a16:creationId xmlns:a16="http://schemas.microsoft.com/office/drawing/2014/main" id="{53AF96E3-4F91-4847-9F02-F323738C88C9}"/>
              </a:ext>
            </a:extLst>
          </p:cNvPr>
          <p:cNvGrpSpPr>
            <a:grpSpLocks/>
          </p:cNvGrpSpPr>
          <p:nvPr/>
        </p:nvGrpSpPr>
        <p:grpSpPr bwMode="auto">
          <a:xfrm>
            <a:off x="4427538" y="5530850"/>
            <a:ext cx="1177925" cy="547688"/>
            <a:chOff x="4427984" y="5530454"/>
            <a:chExt cx="1176924" cy="547542"/>
          </a:xfrm>
        </p:grpSpPr>
        <p:sp>
          <p:nvSpPr>
            <p:cNvPr id="55" name="Rechteck 54">
              <a:extLst>
                <a:ext uri="{FF2B5EF4-FFF2-40B4-BE49-F238E27FC236}">
                  <a16:creationId xmlns:a16="http://schemas.microsoft.com/office/drawing/2014/main" id="{255A55AF-BA3E-43F3-BE60-8376D02ACA84}"/>
                </a:ext>
              </a:extLst>
            </p:cNvPr>
            <p:cNvSpPr/>
            <p:nvPr/>
          </p:nvSpPr>
          <p:spPr>
            <a:xfrm>
              <a:off x="4427984" y="5800257"/>
              <a:ext cx="1176924" cy="277739"/>
            </a:xfrm>
            <a:prstGeom prst="rect">
              <a:avLst/>
            </a:prstGeom>
          </p:spPr>
          <p:txBody>
            <a:bodyPr wrap="none">
              <a:spAutoFit/>
            </a:bodyPr>
            <a:lstStyle/>
            <a:p>
              <a:pPr algn="ctr" fontAlgn="auto">
                <a:spcBef>
                  <a:spcPts val="0"/>
                </a:spcBef>
                <a:spcAft>
                  <a:spcPts val="0"/>
                </a:spcAft>
                <a:defRPr/>
              </a:pPr>
              <a:r>
                <a:rPr lang="de-DE" altLang="de-DE" sz="1200" b="1" kern="0" noProof="1">
                  <a:solidFill>
                    <a:srgbClr val="000000"/>
                  </a:solidFill>
                  <a:latin typeface="Arial"/>
                </a:rPr>
                <a:t>«handcoded»</a:t>
              </a:r>
            </a:p>
          </p:txBody>
        </p:sp>
        <p:sp>
          <p:nvSpPr>
            <p:cNvPr id="56" name="AutoShape 40">
              <a:extLst>
                <a:ext uri="{FF2B5EF4-FFF2-40B4-BE49-F238E27FC236}">
                  <a16:creationId xmlns:a16="http://schemas.microsoft.com/office/drawing/2014/main" id="{BEA7F692-1F22-4164-8F2D-C0D23DD2EC9A}"/>
                </a:ext>
              </a:extLst>
            </p:cNvPr>
            <p:cNvSpPr>
              <a:spLocks noChangeArrowheads="1"/>
            </p:cNvSpPr>
            <p:nvPr/>
          </p:nvSpPr>
          <p:spPr bwMode="auto">
            <a:xfrm flipV="1">
              <a:off x="4585012" y="5530454"/>
              <a:ext cx="862866" cy="304719"/>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Tool-CD</a:t>
              </a:r>
            </a:p>
          </p:txBody>
        </p:sp>
      </p:grpSp>
      <p:grpSp>
        <p:nvGrpSpPr>
          <p:cNvPr id="21517" name="Gruppieren 56">
            <a:extLst>
              <a:ext uri="{FF2B5EF4-FFF2-40B4-BE49-F238E27FC236}">
                <a16:creationId xmlns:a16="http://schemas.microsoft.com/office/drawing/2014/main" id="{B25E8CC4-3555-41B1-971A-C2ADCC2872F9}"/>
              </a:ext>
            </a:extLst>
          </p:cNvPr>
          <p:cNvGrpSpPr>
            <a:grpSpLocks/>
          </p:cNvGrpSpPr>
          <p:nvPr/>
        </p:nvGrpSpPr>
        <p:grpSpPr bwMode="auto">
          <a:xfrm>
            <a:off x="2268538" y="5530850"/>
            <a:ext cx="1176337" cy="547688"/>
            <a:chOff x="2267744" y="5530454"/>
            <a:chExt cx="1176924" cy="547542"/>
          </a:xfrm>
        </p:grpSpPr>
        <p:sp>
          <p:nvSpPr>
            <p:cNvPr id="58" name="AutoShape 40">
              <a:extLst>
                <a:ext uri="{FF2B5EF4-FFF2-40B4-BE49-F238E27FC236}">
                  <a16:creationId xmlns:a16="http://schemas.microsoft.com/office/drawing/2014/main" id="{C230FE7C-A932-44BF-977A-8F4507CEE869}"/>
                </a:ext>
              </a:extLst>
            </p:cNvPr>
            <p:cNvSpPr>
              <a:spLocks noChangeArrowheads="1"/>
            </p:cNvSpPr>
            <p:nvPr/>
          </p:nvSpPr>
          <p:spPr bwMode="auto">
            <a:xfrm flipV="1">
              <a:off x="2272508" y="5530454"/>
              <a:ext cx="1167395" cy="304719"/>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algn="r" eaLnBrk="0" fontAlgn="auto" hangingPunct="0">
                <a:lnSpc>
                  <a:spcPct val="70000"/>
                </a:lnSpc>
                <a:spcBef>
                  <a:spcPts val="0"/>
                </a:spcBef>
                <a:spcAft>
                  <a:spcPts val="0"/>
                </a:spcAft>
                <a:defRPr/>
              </a:pPr>
              <a:r>
                <a:rPr lang="en-US" altLang="de-DE" sz="1600" kern="0" dirty="0">
                  <a:solidFill>
                    <a:srgbClr val="000000"/>
                  </a:solidFill>
                  <a:latin typeface="Arial"/>
                </a:rPr>
                <a:t>Product-CD</a:t>
              </a:r>
            </a:p>
          </p:txBody>
        </p:sp>
        <p:sp>
          <p:nvSpPr>
            <p:cNvPr id="59" name="Rechteck 58">
              <a:extLst>
                <a:ext uri="{FF2B5EF4-FFF2-40B4-BE49-F238E27FC236}">
                  <a16:creationId xmlns:a16="http://schemas.microsoft.com/office/drawing/2014/main" id="{53B63F29-8526-446C-940A-7D7F2416F653}"/>
                </a:ext>
              </a:extLst>
            </p:cNvPr>
            <p:cNvSpPr/>
            <p:nvPr/>
          </p:nvSpPr>
          <p:spPr>
            <a:xfrm>
              <a:off x="2267744" y="5800257"/>
              <a:ext cx="1176924" cy="277739"/>
            </a:xfrm>
            <a:prstGeom prst="rect">
              <a:avLst/>
            </a:prstGeom>
          </p:spPr>
          <p:txBody>
            <a:bodyPr wrap="none">
              <a:spAutoFit/>
            </a:bodyPr>
            <a:lstStyle/>
            <a:p>
              <a:pPr algn="ctr" fontAlgn="auto">
                <a:spcBef>
                  <a:spcPts val="0"/>
                </a:spcBef>
                <a:spcAft>
                  <a:spcPts val="0"/>
                </a:spcAft>
                <a:defRPr/>
              </a:pPr>
              <a:r>
                <a:rPr lang="de-DE" altLang="de-DE" sz="1200" b="1" kern="0" noProof="1">
                  <a:solidFill>
                    <a:srgbClr val="000000"/>
                  </a:solidFill>
                  <a:latin typeface="Arial"/>
                </a:rPr>
                <a:t>«handcoded»</a:t>
              </a:r>
            </a:p>
          </p:txBody>
        </p:sp>
      </p:grpSp>
      <p:grpSp>
        <p:nvGrpSpPr>
          <p:cNvPr id="21518" name="Gruppieren 59">
            <a:extLst>
              <a:ext uri="{FF2B5EF4-FFF2-40B4-BE49-F238E27FC236}">
                <a16:creationId xmlns:a16="http://schemas.microsoft.com/office/drawing/2014/main" id="{7E668E91-30ED-4C2B-91F2-7651A6A22B5F}"/>
              </a:ext>
            </a:extLst>
          </p:cNvPr>
          <p:cNvGrpSpPr>
            <a:grpSpLocks/>
          </p:cNvGrpSpPr>
          <p:nvPr/>
        </p:nvGrpSpPr>
        <p:grpSpPr bwMode="auto">
          <a:xfrm>
            <a:off x="6491288" y="5530850"/>
            <a:ext cx="1176337" cy="547688"/>
            <a:chOff x="6491420" y="5530454"/>
            <a:chExt cx="1176924" cy="547542"/>
          </a:xfrm>
        </p:grpSpPr>
        <p:sp>
          <p:nvSpPr>
            <p:cNvPr id="61" name="AutoShape 40">
              <a:extLst>
                <a:ext uri="{FF2B5EF4-FFF2-40B4-BE49-F238E27FC236}">
                  <a16:creationId xmlns:a16="http://schemas.microsoft.com/office/drawing/2014/main" id="{0AC79FB7-595D-4729-8162-42DEFB54BB21}"/>
                </a:ext>
              </a:extLst>
            </p:cNvPr>
            <p:cNvSpPr>
              <a:spLocks noChangeArrowheads="1"/>
            </p:cNvSpPr>
            <p:nvPr/>
          </p:nvSpPr>
          <p:spPr bwMode="auto">
            <a:xfrm flipV="1">
              <a:off x="6775724" y="5530454"/>
              <a:ext cx="608316" cy="304719"/>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Java</a:t>
              </a:r>
            </a:p>
          </p:txBody>
        </p:sp>
        <p:sp>
          <p:nvSpPr>
            <p:cNvPr id="62" name="Rechteck 61">
              <a:extLst>
                <a:ext uri="{FF2B5EF4-FFF2-40B4-BE49-F238E27FC236}">
                  <a16:creationId xmlns:a16="http://schemas.microsoft.com/office/drawing/2014/main" id="{26DDF000-74F8-432A-98B5-A01CB81C00F8}"/>
                </a:ext>
              </a:extLst>
            </p:cNvPr>
            <p:cNvSpPr/>
            <p:nvPr/>
          </p:nvSpPr>
          <p:spPr>
            <a:xfrm>
              <a:off x="6491420" y="5800257"/>
              <a:ext cx="1176924" cy="277739"/>
            </a:xfrm>
            <a:prstGeom prst="rect">
              <a:avLst/>
            </a:prstGeom>
          </p:spPr>
          <p:txBody>
            <a:bodyPr wrap="none">
              <a:spAutoFit/>
            </a:bodyPr>
            <a:lstStyle/>
            <a:p>
              <a:pPr algn="ctr" fontAlgn="auto">
                <a:spcBef>
                  <a:spcPts val="0"/>
                </a:spcBef>
                <a:spcAft>
                  <a:spcPts val="0"/>
                </a:spcAft>
                <a:defRPr/>
              </a:pPr>
              <a:r>
                <a:rPr lang="de-DE" altLang="de-DE" sz="1200" b="1" kern="0" noProof="1">
                  <a:solidFill>
                    <a:srgbClr val="000000"/>
                  </a:solidFill>
                  <a:latin typeface="Arial"/>
                </a:rPr>
                <a:t>«handcoded»</a:t>
              </a:r>
            </a:p>
          </p:txBody>
        </p:sp>
      </p:grpSp>
      <p:grpSp>
        <p:nvGrpSpPr>
          <p:cNvPr id="21519" name="Gruppieren 62">
            <a:extLst>
              <a:ext uri="{FF2B5EF4-FFF2-40B4-BE49-F238E27FC236}">
                <a16:creationId xmlns:a16="http://schemas.microsoft.com/office/drawing/2014/main" id="{83CB4659-608E-46D5-B0D7-BAE839E8FE5B}"/>
              </a:ext>
            </a:extLst>
          </p:cNvPr>
          <p:cNvGrpSpPr>
            <a:grpSpLocks/>
          </p:cNvGrpSpPr>
          <p:nvPr/>
        </p:nvGrpSpPr>
        <p:grpSpPr bwMode="auto">
          <a:xfrm>
            <a:off x="6729413" y="4522788"/>
            <a:ext cx="701675" cy="522287"/>
            <a:chOff x="6441433" y="2863788"/>
            <a:chExt cx="700834" cy="521612"/>
          </a:xfrm>
        </p:grpSpPr>
        <p:sp>
          <p:nvSpPr>
            <p:cNvPr id="64" name="AutoShape 40">
              <a:extLst>
                <a:ext uri="{FF2B5EF4-FFF2-40B4-BE49-F238E27FC236}">
                  <a16:creationId xmlns:a16="http://schemas.microsoft.com/office/drawing/2014/main" id="{8B083BCA-DF97-4576-95AB-DCEEFFD12C6D}"/>
                </a:ext>
              </a:extLst>
            </p:cNvPr>
            <p:cNvSpPr>
              <a:spLocks noChangeArrowheads="1"/>
            </p:cNvSpPr>
            <p:nvPr/>
          </p:nvSpPr>
          <p:spPr bwMode="auto">
            <a:xfrm flipV="1">
              <a:off x="6487415" y="2863788"/>
              <a:ext cx="608869" cy="304406"/>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eaLnBrk="0" fontAlgn="auto" hangingPunct="0">
                <a:lnSpc>
                  <a:spcPct val="70000"/>
                </a:lnSpc>
                <a:spcBef>
                  <a:spcPts val="0"/>
                </a:spcBef>
                <a:spcAft>
                  <a:spcPts val="0"/>
                </a:spcAft>
                <a:defRPr/>
              </a:pPr>
              <a:r>
                <a:rPr lang="en-US" altLang="de-DE" sz="1600" kern="0" dirty="0">
                  <a:solidFill>
                    <a:srgbClr val="000000"/>
                  </a:solidFill>
                  <a:latin typeface="Arial"/>
                </a:rPr>
                <a:t>Java</a:t>
              </a:r>
            </a:p>
          </p:txBody>
        </p:sp>
        <p:sp>
          <p:nvSpPr>
            <p:cNvPr id="65" name="Rechteck 64">
              <a:extLst>
                <a:ext uri="{FF2B5EF4-FFF2-40B4-BE49-F238E27FC236}">
                  <a16:creationId xmlns:a16="http://schemas.microsoft.com/office/drawing/2014/main" id="{576F47DE-7FCE-4D91-BF61-C4FBE0A4C915}"/>
                </a:ext>
              </a:extLst>
            </p:cNvPr>
            <p:cNvSpPr/>
            <p:nvPr/>
          </p:nvSpPr>
          <p:spPr>
            <a:xfrm>
              <a:off x="6441433" y="3077823"/>
              <a:ext cx="700834" cy="307577"/>
            </a:xfrm>
            <a:prstGeom prst="rect">
              <a:avLst/>
            </a:prstGeom>
          </p:spPr>
          <p:txBody>
            <a:bodyPr wrap="none">
              <a:spAutoFit/>
            </a:bodyPr>
            <a:lstStyle/>
            <a:p>
              <a:pPr algn="ctr" fontAlgn="auto">
                <a:spcBef>
                  <a:spcPts val="0"/>
                </a:spcBef>
                <a:spcAft>
                  <a:spcPts val="0"/>
                </a:spcAft>
                <a:defRPr/>
              </a:pPr>
              <a:r>
                <a:rPr lang="de-DE" altLang="de-DE" sz="1400" b="1" kern="0" noProof="1">
                  <a:solidFill>
                    <a:srgbClr val="000000"/>
                  </a:solidFill>
                  <a:latin typeface="Arial"/>
                </a:rPr>
                <a:t>«gen»</a:t>
              </a:r>
            </a:p>
          </p:txBody>
        </p:sp>
      </p:grpSp>
      <p:grpSp>
        <p:nvGrpSpPr>
          <p:cNvPr id="21520" name="Group 6">
            <a:extLst>
              <a:ext uri="{FF2B5EF4-FFF2-40B4-BE49-F238E27FC236}">
                <a16:creationId xmlns:a16="http://schemas.microsoft.com/office/drawing/2014/main" id="{9A2758C9-BDB9-41EB-87E9-122CB9226BBF}"/>
              </a:ext>
            </a:extLst>
          </p:cNvPr>
          <p:cNvGrpSpPr>
            <a:grpSpLocks/>
          </p:cNvGrpSpPr>
          <p:nvPr/>
        </p:nvGrpSpPr>
        <p:grpSpPr bwMode="auto">
          <a:xfrm>
            <a:off x="76200" y="4779963"/>
            <a:ext cx="703263" cy="396875"/>
            <a:chOff x="48" y="864"/>
            <a:chExt cx="443" cy="250"/>
          </a:xfrm>
        </p:grpSpPr>
        <p:sp>
          <p:nvSpPr>
            <p:cNvPr id="67" name="AutoShape 4">
              <a:extLst>
                <a:ext uri="{FF2B5EF4-FFF2-40B4-BE49-F238E27FC236}">
                  <a16:creationId xmlns:a16="http://schemas.microsoft.com/office/drawing/2014/main" id="{A7CB5664-C449-4BC7-869C-31DFA56318CD}"/>
                </a:ext>
              </a:extLst>
            </p:cNvPr>
            <p:cNvSpPr>
              <a:spLocks noChangeArrowheads="1"/>
            </p:cNvSpPr>
            <p:nvPr/>
          </p:nvSpPr>
          <p:spPr bwMode="auto">
            <a:xfrm>
              <a:off x="96" y="864"/>
              <a:ext cx="144" cy="144"/>
            </a:xfrm>
            <a:prstGeom prst="rightArrow">
              <a:avLst>
                <a:gd name="adj1" fmla="val 50000"/>
                <a:gd name="adj2" fmla="val 25000"/>
              </a:avLst>
            </a:prstGeom>
            <a:noFill/>
            <a:ln w="12700">
              <a:solidFill>
                <a:srgbClr val="000000"/>
              </a:solidFill>
              <a:miter lim="800000"/>
              <a:headEnd/>
              <a:tailEnd/>
            </a:ln>
          </p:spPr>
          <p:txBody>
            <a:bodyPr wrap="none" anchor="ctr">
              <a:spAutoFit/>
            </a:bodyPr>
            <a:lstStyle/>
            <a:p>
              <a:pPr fontAlgn="auto">
                <a:spcBef>
                  <a:spcPts val="0"/>
                </a:spcBef>
                <a:spcAft>
                  <a:spcPts val="0"/>
                </a:spcAft>
                <a:defRPr/>
              </a:pPr>
              <a:endParaRPr lang="en-US" sz="1800" kern="0">
                <a:solidFill>
                  <a:srgbClr val="000000"/>
                </a:solidFill>
                <a:latin typeface="Arial"/>
              </a:endParaRPr>
            </a:p>
          </p:txBody>
        </p:sp>
        <p:sp>
          <p:nvSpPr>
            <p:cNvPr id="68" name="Text Box 5">
              <a:extLst>
                <a:ext uri="{FF2B5EF4-FFF2-40B4-BE49-F238E27FC236}">
                  <a16:creationId xmlns:a16="http://schemas.microsoft.com/office/drawing/2014/main" id="{EC9663C2-9E35-4BD2-85CE-37BE6848A50E}"/>
                </a:ext>
              </a:extLst>
            </p:cNvPr>
            <p:cNvSpPr txBox="1">
              <a:spLocks noChangeArrowheads="1"/>
            </p:cNvSpPr>
            <p:nvPr/>
          </p:nvSpPr>
          <p:spPr bwMode="auto">
            <a:xfrm>
              <a:off x="48" y="960"/>
              <a:ext cx="443" cy="154"/>
            </a:xfrm>
            <a:prstGeom prst="rect">
              <a:avLst/>
            </a:prstGeom>
            <a:noFill/>
            <a:ln w="12700">
              <a:noFill/>
              <a:miter lim="800000"/>
              <a:headEnd/>
              <a:tailEnd/>
            </a:ln>
          </p:spPr>
          <p:txBody>
            <a:bodyPr wrap="none">
              <a:spAutoFit/>
            </a:bodyPr>
            <a:lstStyle/>
            <a:p>
              <a:pPr fontAlgn="auto">
                <a:spcBef>
                  <a:spcPts val="0"/>
                </a:spcBef>
                <a:spcAft>
                  <a:spcPts val="0"/>
                </a:spcAft>
                <a:defRPr/>
              </a:pPr>
              <a:r>
                <a:rPr lang="de-DE" sz="1800" kern="0">
                  <a:solidFill>
                    <a:srgbClr val="000000"/>
                  </a:solidFill>
                  <a:latin typeface="Arial"/>
                </a:rPr>
                <a:t>animated</a:t>
              </a:r>
            </a:p>
          </p:txBody>
        </p:sp>
      </p:grpSp>
      <p:grpSp>
        <p:nvGrpSpPr>
          <p:cNvPr id="21521" name="Group 7">
            <a:extLst>
              <a:ext uri="{FF2B5EF4-FFF2-40B4-BE49-F238E27FC236}">
                <a16:creationId xmlns:a16="http://schemas.microsoft.com/office/drawing/2014/main" id="{1D12196F-0626-4695-8E96-AC95CE60C00B}"/>
              </a:ext>
            </a:extLst>
          </p:cNvPr>
          <p:cNvGrpSpPr>
            <a:grpSpLocks/>
          </p:cNvGrpSpPr>
          <p:nvPr/>
        </p:nvGrpSpPr>
        <p:grpSpPr bwMode="auto">
          <a:xfrm>
            <a:off x="76200" y="5526088"/>
            <a:ext cx="500063" cy="396875"/>
            <a:chOff x="48" y="864"/>
            <a:chExt cx="315" cy="250"/>
          </a:xfrm>
        </p:grpSpPr>
        <p:sp>
          <p:nvSpPr>
            <p:cNvPr id="70" name="AutoShape 8">
              <a:extLst>
                <a:ext uri="{FF2B5EF4-FFF2-40B4-BE49-F238E27FC236}">
                  <a16:creationId xmlns:a16="http://schemas.microsoft.com/office/drawing/2014/main" id="{D92907E5-ACD8-485C-BC3B-6C01FF270FF9}"/>
                </a:ext>
              </a:extLst>
            </p:cNvPr>
            <p:cNvSpPr>
              <a:spLocks noChangeArrowheads="1"/>
            </p:cNvSpPr>
            <p:nvPr/>
          </p:nvSpPr>
          <p:spPr bwMode="auto">
            <a:xfrm>
              <a:off x="96" y="864"/>
              <a:ext cx="144" cy="144"/>
            </a:xfrm>
            <a:prstGeom prst="rightArrow">
              <a:avLst>
                <a:gd name="adj1" fmla="val 50000"/>
                <a:gd name="adj2" fmla="val 25000"/>
              </a:avLst>
            </a:prstGeom>
            <a:noFill/>
            <a:ln w="12700">
              <a:solidFill>
                <a:srgbClr val="000000"/>
              </a:solidFill>
              <a:miter lim="800000"/>
              <a:headEnd/>
              <a:tailEnd/>
            </a:ln>
          </p:spPr>
          <p:txBody>
            <a:bodyPr wrap="none" anchor="ctr">
              <a:spAutoFit/>
            </a:bodyPr>
            <a:lstStyle/>
            <a:p>
              <a:pPr fontAlgn="auto">
                <a:spcBef>
                  <a:spcPts val="0"/>
                </a:spcBef>
                <a:spcAft>
                  <a:spcPts val="0"/>
                </a:spcAft>
                <a:defRPr/>
              </a:pPr>
              <a:endParaRPr lang="en-US" sz="1800" kern="0">
                <a:solidFill>
                  <a:srgbClr val="000000"/>
                </a:solidFill>
                <a:latin typeface="Arial"/>
              </a:endParaRPr>
            </a:p>
          </p:txBody>
        </p:sp>
        <p:sp>
          <p:nvSpPr>
            <p:cNvPr id="71" name="Text Box 9">
              <a:extLst>
                <a:ext uri="{FF2B5EF4-FFF2-40B4-BE49-F238E27FC236}">
                  <a16:creationId xmlns:a16="http://schemas.microsoft.com/office/drawing/2014/main" id="{B0EBA622-F443-4B02-AF49-ADE499956F02}"/>
                </a:ext>
              </a:extLst>
            </p:cNvPr>
            <p:cNvSpPr txBox="1">
              <a:spLocks noChangeArrowheads="1"/>
            </p:cNvSpPr>
            <p:nvPr/>
          </p:nvSpPr>
          <p:spPr bwMode="auto">
            <a:xfrm>
              <a:off x="48" y="960"/>
              <a:ext cx="315" cy="154"/>
            </a:xfrm>
            <a:prstGeom prst="rect">
              <a:avLst/>
            </a:prstGeom>
            <a:noFill/>
            <a:ln w="12700">
              <a:noFill/>
              <a:miter lim="800000"/>
              <a:headEnd/>
              <a:tailEnd/>
            </a:ln>
          </p:spPr>
          <p:txBody>
            <a:bodyPr wrap="none">
              <a:spAutoFit/>
            </a:bodyPr>
            <a:lstStyle/>
            <a:p>
              <a:pPr fontAlgn="auto">
                <a:spcBef>
                  <a:spcPts val="0"/>
                </a:spcBef>
                <a:spcAft>
                  <a:spcPts val="0"/>
                </a:spcAft>
                <a:defRPr/>
              </a:pPr>
              <a:r>
                <a:rPr lang="de-DE" sz="1800" kern="0">
                  <a:solidFill>
                    <a:srgbClr val="000000"/>
                  </a:solidFill>
                  <a:latin typeface="Arial"/>
                </a:rPr>
                <a:t>home</a:t>
              </a:r>
            </a:p>
          </p:txBody>
        </p:sp>
      </p:grpSp>
      <p:grpSp>
        <p:nvGrpSpPr>
          <p:cNvPr id="21522" name="Group 10">
            <a:extLst>
              <a:ext uri="{FF2B5EF4-FFF2-40B4-BE49-F238E27FC236}">
                <a16:creationId xmlns:a16="http://schemas.microsoft.com/office/drawing/2014/main" id="{967A4820-9E57-472E-A674-F6A78000B50B}"/>
              </a:ext>
            </a:extLst>
          </p:cNvPr>
          <p:cNvGrpSpPr>
            <a:grpSpLocks/>
          </p:cNvGrpSpPr>
          <p:nvPr/>
        </p:nvGrpSpPr>
        <p:grpSpPr bwMode="auto">
          <a:xfrm>
            <a:off x="76200" y="6272213"/>
            <a:ext cx="719138" cy="396875"/>
            <a:chOff x="48" y="864"/>
            <a:chExt cx="453" cy="250"/>
          </a:xfrm>
        </p:grpSpPr>
        <p:sp>
          <p:nvSpPr>
            <p:cNvPr id="73" name="AutoShape 11">
              <a:extLst>
                <a:ext uri="{FF2B5EF4-FFF2-40B4-BE49-F238E27FC236}">
                  <a16:creationId xmlns:a16="http://schemas.microsoft.com/office/drawing/2014/main" id="{E4F2A524-8BBC-4B32-8F61-C92671547596}"/>
                </a:ext>
              </a:extLst>
            </p:cNvPr>
            <p:cNvSpPr>
              <a:spLocks noChangeArrowheads="1"/>
            </p:cNvSpPr>
            <p:nvPr/>
          </p:nvSpPr>
          <p:spPr bwMode="auto">
            <a:xfrm>
              <a:off x="96" y="864"/>
              <a:ext cx="144" cy="144"/>
            </a:xfrm>
            <a:prstGeom prst="rightArrow">
              <a:avLst>
                <a:gd name="adj1" fmla="val 50000"/>
                <a:gd name="adj2" fmla="val 25000"/>
              </a:avLst>
            </a:prstGeom>
            <a:noFill/>
            <a:ln w="12700">
              <a:solidFill>
                <a:srgbClr val="000000"/>
              </a:solidFill>
              <a:miter lim="800000"/>
              <a:headEnd/>
              <a:tailEnd/>
            </a:ln>
          </p:spPr>
          <p:txBody>
            <a:bodyPr wrap="none" anchor="ctr">
              <a:spAutoFit/>
            </a:bodyPr>
            <a:lstStyle/>
            <a:p>
              <a:pPr fontAlgn="auto">
                <a:spcBef>
                  <a:spcPts val="0"/>
                </a:spcBef>
                <a:spcAft>
                  <a:spcPts val="0"/>
                </a:spcAft>
                <a:defRPr/>
              </a:pPr>
              <a:endParaRPr lang="en-US" sz="1800" kern="0">
                <a:solidFill>
                  <a:srgbClr val="000000"/>
                </a:solidFill>
                <a:latin typeface="Arial"/>
              </a:endParaRPr>
            </a:p>
          </p:txBody>
        </p:sp>
        <p:sp>
          <p:nvSpPr>
            <p:cNvPr id="74" name="Text Box 12">
              <a:extLst>
                <a:ext uri="{FF2B5EF4-FFF2-40B4-BE49-F238E27FC236}">
                  <a16:creationId xmlns:a16="http://schemas.microsoft.com/office/drawing/2014/main" id="{EFB54B7F-FFBF-44AD-BD1E-31EAFFC78DA6}"/>
                </a:ext>
              </a:extLst>
            </p:cNvPr>
            <p:cNvSpPr txBox="1">
              <a:spLocks noChangeArrowheads="1"/>
            </p:cNvSpPr>
            <p:nvPr/>
          </p:nvSpPr>
          <p:spPr bwMode="auto">
            <a:xfrm>
              <a:off x="48" y="960"/>
              <a:ext cx="453" cy="154"/>
            </a:xfrm>
            <a:prstGeom prst="rect">
              <a:avLst/>
            </a:prstGeom>
            <a:noFill/>
            <a:ln w="12700">
              <a:noFill/>
              <a:miter lim="800000"/>
              <a:headEnd/>
              <a:tailEnd/>
            </a:ln>
          </p:spPr>
          <p:txBody>
            <a:bodyPr wrap="none">
              <a:spAutoFit/>
            </a:bodyPr>
            <a:lstStyle/>
            <a:p>
              <a:pPr fontAlgn="auto">
                <a:spcBef>
                  <a:spcPts val="0"/>
                </a:spcBef>
                <a:spcAft>
                  <a:spcPts val="0"/>
                </a:spcAft>
                <a:defRPr/>
              </a:pPr>
              <a:r>
                <a:rPr lang="de-DE" sz="1800" kern="0">
                  <a:solidFill>
                    <a:srgbClr val="000000"/>
                  </a:solidFill>
                  <a:latin typeface="Arial"/>
                </a:rPr>
                <a:t>excercise</a:t>
              </a:r>
            </a:p>
          </p:txBody>
        </p:sp>
      </p:grpSp>
      <p:grpSp>
        <p:nvGrpSpPr>
          <p:cNvPr id="21523" name="Group 16">
            <a:extLst>
              <a:ext uri="{FF2B5EF4-FFF2-40B4-BE49-F238E27FC236}">
                <a16:creationId xmlns:a16="http://schemas.microsoft.com/office/drawing/2014/main" id="{89F29A9E-B930-4064-B1A0-2FBF3668899D}"/>
              </a:ext>
            </a:extLst>
          </p:cNvPr>
          <p:cNvGrpSpPr>
            <a:grpSpLocks/>
          </p:cNvGrpSpPr>
          <p:nvPr/>
        </p:nvGrpSpPr>
        <p:grpSpPr bwMode="auto">
          <a:xfrm>
            <a:off x="76200" y="4035425"/>
            <a:ext cx="606425" cy="396875"/>
            <a:chOff x="48" y="864"/>
            <a:chExt cx="382" cy="250"/>
          </a:xfrm>
        </p:grpSpPr>
        <p:sp>
          <p:nvSpPr>
            <p:cNvPr id="76" name="AutoShape 17">
              <a:extLst>
                <a:ext uri="{FF2B5EF4-FFF2-40B4-BE49-F238E27FC236}">
                  <a16:creationId xmlns:a16="http://schemas.microsoft.com/office/drawing/2014/main" id="{98F5D750-AA6B-4C6C-9FAE-8FC358FB6CE8}"/>
                </a:ext>
              </a:extLst>
            </p:cNvPr>
            <p:cNvSpPr>
              <a:spLocks noChangeArrowheads="1"/>
            </p:cNvSpPr>
            <p:nvPr/>
          </p:nvSpPr>
          <p:spPr bwMode="auto">
            <a:xfrm>
              <a:off x="96" y="864"/>
              <a:ext cx="144" cy="144"/>
            </a:xfrm>
            <a:prstGeom prst="rightArrow">
              <a:avLst>
                <a:gd name="adj1" fmla="val 50000"/>
                <a:gd name="adj2" fmla="val 25000"/>
              </a:avLst>
            </a:prstGeom>
            <a:noFill/>
            <a:ln w="12700">
              <a:solidFill>
                <a:srgbClr val="000000"/>
              </a:solidFill>
              <a:miter lim="800000"/>
              <a:headEnd/>
              <a:tailEnd/>
            </a:ln>
          </p:spPr>
          <p:txBody>
            <a:bodyPr wrap="none" anchor="ctr">
              <a:spAutoFit/>
            </a:bodyPr>
            <a:lstStyle/>
            <a:p>
              <a:pPr fontAlgn="auto">
                <a:spcBef>
                  <a:spcPts val="0"/>
                </a:spcBef>
                <a:spcAft>
                  <a:spcPts val="0"/>
                </a:spcAft>
                <a:defRPr/>
              </a:pPr>
              <a:endParaRPr lang="en-US" sz="1800" kern="0">
                <a:solidFill>
                  <a:srgbClr val="000000"/>
                </a:solidFill>
                <a:latin typeface="Arial"/>
              </a:endParaRPr>
            </a:p>
          </p:txBody>
        </p:sp>
        <p:sp>
          <p:nvSpPr>
            <p:cNvPr id="77" name="Text Box 18">
              <a:extLst>
                <a:ext uri="{FF2B5EF4-FFF2-40B4-BE49-F238E27FC236}">
                  <a16:creationId xmlns:a16="http://schemas.microsoft.com/office/drawing/2014/main" id="{605E04E4-2338-4C79-BF60-92BE00BB51DB}"/>
                </a:ext>
              </a:extLst>
            </p:cNvPr>
            <p:cNvSpPr txBox="1">
              <a:spLocks noChangeArrowheads="1"/>
            </p:cNvSpPr>
            <p:nvPr/>
          </p:nvSpPr>
          <p:spPr bwMode="auto">
            <a:xfrm>
              <a:off x="48" y="960"/>
              <a:ext cx="382" cy="154"/>
            </a:xfrm>
            <a:prstGeom prst="rect">
              <a:avLst/>
            </a:prstGeom>
            <a:noFill/>
            <a:ln w="12700">
              <a:noFill/>
              <a:miter lim="800000"/>
              <a:headEnd/>
              <a:tailEnd/>
            </a:ln>
          </p:spPr>
          <p:txBody>
            <a:bodyPr wrap="none">
              <a:spAutoFit/>
            </a:bodyPr>
            <a:lstStyle/>
            <a:p>
              <a:pPr fontAlgn="auto">
                <a:spcBef>
                  <a:spcPts val="0"/>
                </a:spcBef>
                <a:spcAft>
                  <a:spcPts val="0"/>
                </a:spcAft>
                <a:defRPr/>
              </a:pPr>
              <a:r>
                <a:rPr lang="de-DE" sz="1800" kern="0">
                  <a:solidFill>
                    <a:srgbClr val="000000"/>
                  </a:solidFill>
                  <a:latin typeface="Arial"/>
                </a:rPr>
                <a:t>discuss</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155FAA9-D6F9-4B99-9AA5-F891E9D5FCB6}"/>
              </a:ext>
            </a:extLst>
          </p:cNvPr>
          <p:cNvSpPr>
            <a:spLocks noGrp="1" noChangeArrowheads="1"/>
          </p:cNvSpPr>
          <p:nvPr>
            <p:ph type="title"/>
          </p:nvPr>
        </p:nvSpPr>
        <p:spPr/>
        <p:txBody>
          <a:bodyPr/>
          <a:lstStyle/>
          <a:p>
            <a:pPr eaLnBrk="1" hangingPunct="1"/>
            <a:r>
              <a:rPr lang="de-DE" altLang="en-US"/>
              <a:t>UML Templates</a:t>
            </a:r>
          </a:p>
        </p:txBody>
      </p:sp>
      <p:sp>
        <p:nvSpPr>
          <p:cNvPr id="22531" name="Rectangle 3">
            <a:extLst>
              <a:ext uri="{FF2B5EF4-FFF2-40B4-BE49-F238E27FC236}">
                <a16:creationId xmlns:a16="http://schemas.microsoft.com/office/drawing/2014/main" id="{F9ADFE49-605F-42F8-AF38-FE53D295C99E}"/>
              </a:ext>
            </a:extLst>
          </p:cNvPr>
          <p:cNvSpPr>
            <a:spLocks noGrp="1" noChangeArrowheads="1"/>
          </p:cNvSpPr>
          <p:nvPr>
            <p:ph type="body" idx="1"/>
          </p:nvPr>
        </p:nvSpPr>
        <p:spPr/>
        <p:txBody>
          <a:bodyPr/>
          <a:lstStyle/>
          <a:p>
            <a:pPr eaLnBrk="1" hangingPunct="1"/>
            <a:r>
              <a:rPr lang="de-DE" altLang="en-US"/>
              <a:t>UML-Diagramme haben ein normiertes Aussehen</a:t>
            </a:r>
          </a:p>
          <a:p>
            <a:pPr eaLnBrk="1" hangingPunct="1"/>
            <a:r>
              <a:rPr lang="de-DE" altLang="en-US"/>
              <a:t>UML-Diagramme werden grundsätzlich in Powerpoint direkt erstellt</a:t>
            </a:r>
          </a:p>
          <a:p>
            <a:pPr lvl="1" eaLnBrk="1" hangingPunct="1"/>
            <a:r>
              <a:rPr lang="de-DE" altLang="en-US"/>
              <a:t>damit können Abweichungen von Standards und erläuternde Kommentare untergebracht werden sowie </a:t>
            </a:r>
          </a:p>
          <a:p>
            <a:pPr lvl="1" eaLnBrk="1" hangingPunct="1"/>
            <a:r>
              <a:rPr lang="de-DE" altLang="en-US"/>
              <a:t>Weiterverarbeitung vorgenommen werden</a:t>
            </a:r>
          </a:p>
          <a:p>
            <a:pPr lvl="1" eaLnBrk="1" hangingPunct="1"/>
            <a:r>
              <a:rPr lang="de-DE" altLang="en-US"/>
              <a:t>(Import aus Word ist strikt verboten!)</a:t>
            </a:r>
          </a:p>
          <a:p>
            <a:pPr eaLnBrk="1" hangingPunct="1"/>
            <a:r>
              <a:rPr lang="de-DE" altLang="en-US"/>
              <a:t>Beispiele sind in Englisch formuliert</a:t>
            </a:r>
          </a:p>
          <a:p>
            <a:pPr eaLnBrk="1" hangingPunct="1"/>
            <a:r>
              <a:rPr lang="de-DE" altLang="en-US"/>
              <a:t>Nachfolgend wird für jede Diagrammart bzw. jedes Konzept eine Vorlage erstellt</a:t>
            </a:r>
          </a:p>
          <a:p>
            <a:pPr eaLnBrk="1" hangingPunct="1"/>
            <a:r>
              <a:rPr lang="de-DE" altLang="en-US"/>
              <a:t>Text in Diagrammen wird in Arial (oder Times Roman) gehalten</a:t>
            </a:r>
          </a:p>
          <a:p>
            <a:pPr lvl="1" eaLnBrk="1" hangingPunct="1"/>
            <a:r>
              <a:rPr lang="de-DE" altLang="en-US"/>
              <a:t>16pt (oder 14pt), schwarz, Englisch (USA), </a:t>
            </a:r>
          </a:p>
          <a:p>
            <a:pPr lvl="1" eaLnBrk="1" hangingPunct="1"/>
            <a:r>
              <a:rPr lang="de-DE" altLang="en-US"/>
              <a:t>kursiv oder unterstrichen wenn es UML erfordert</a:t>
            </a:r>
          </a:p>
          <a:p>
            <a:pPr eaLnBrk="1" hangingPunct="1"/>
            <a:r>
              <a:rPr lang="de-DE" altLang="en-US"/>
              <a:t>Erläuterungen über die Diagramme sind </a:t>
            </a:r>
            <a:r>
              <a:rPr lang="de-DE" altLang="en-US">
                <a:solidFill>
                  <a:srgbClr val="0000CC"/>
                </a:solidFill>
              </a:rPr>
              <a:t>in Blau </a:t>
            </a:r>
            <a:r>
              <a:rPr lang="de-DE" altLang="en-US"/>
              <a:t>gehalten.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4B1D070-F138-43D2-AF30-088C30081EA3}"/>
              </a:ext>
            </a:extLst>
          </p:cNvPr>
          <p:cNvSpPr>
            <a:spLocks noGrp="1" noChangeArrowheads="1"/>
          </p:cNvSpPr>
          <p:nvPr>
            <p:ph type="title"/>
          </p:nvPr>
        </p:nvSpPr>
        <p:spPr/>
        <p:txBody>
          <a:bodyPr/>
          <a:lstStyle/>
          <a:p>
            <a:pPr eaLnBrk="1" hangingPunct="1"/>
            <a:r>
              <a:rPr lang="de-DE" altLang="en-US"/>
              <a:t>UML Vorlagen</a:t>
            </a:r>
          </a:p>
        </p:txBody>
      </p:sp>
      <p:sp>
        <p:nvSpPr>
          <p:cNvPr id="23555" name="Rectangle 3">
            <a:extLst>
              <a:ext uri="{FF2B5EF4-FFF2-40B4-BE49-F238E27FC236}">
                <a16:creationId xmlns:a16="http://schemas.microsoft.com/office/drawing/2014/main" id="{8A928097-9038-4E5E-9615-168780CD5603}"/>
              </a:ext>
            </a:extLst>
          </p:cNvPr>
          <p:cNvSpPr>
            <a:spLocks noGrp="1" noChangeArrowheads="1"/>
          </p:cNvSpPr>
          <p:nvPr>
            <p:ph type="body" idx="1"/>
          </p:nvPr>
        </p:nvSpPr>
        <p:spPr/>
        <p:txBody>
          <a:bodyPr/>
          <a:lstStyle/>
          <a:p>
            <a:pPr eaLnBrk="1" hangingPunct="1"/>
            <a:r>
              <a:rPr lang="de-DE" altLang="en-US"/>
              <a:t>Nachfolgend existieren Vorlagen zu jeder Diagrammart:</a:t>
            </a:r>
          </a:p>
          <a:p>
            <a:pPr lvl="1" eaLnBrk="1" hangingPunct="1"/>
            <a:r>
              <a:rPr lang="de-DE" altLang="en-US"/>
              <a:t>Klassendiag.	Objektdiag.	Statecharts</a:t>
            </a:r>
          </a:p>
          <a:p>
            <a:pPr lvl="1" eaLnBrk="1" hangingPunct="1"/>
            <a:r>
              <a:rPr lang="de-DE" altLang="en-US"/>
              <a:t>Sequenzdiag.	Aktivitätsdiag	Use Cases</a:t>
            </a:r>
          </a:p>
          <a:p>
            <a:pPr lvl="1" eaLnBrk="1" hangingPunct="1"/>
            <a:r>
              <a:rPr lang="de-DE" altLang="en-US"/>
              <a:t>Deployment D. 	Component D.	Package D.</a:t>
            </a:r>
          </a:p>
          <a:p>
            <a:pPr eaLnBrk="1" hangingPunct="1"/>
            <a:endParaRPr lang="de-DE" altLang="en-US"/>
          </a:p>
          <a:p>
            <a:pPr eaLnBrk="1" hangingPunct="1"/>
            <a:r>
              <a:rPr lang="de-DE" altLang="en-US"/>
              <a:t>Vorlagen werden durch Copy&amp;Paste eingesetzt</a:t>
            </a:r>
          </a:p>
          <a:p>
            <a:pPr eaLnBrk="1" hangingPunct="1"/>
            <a:r>
              <a:rPr lang="de-DE" altLang="en-US"/>
              <a:t>Vorlagen existieren in mehreren Größen und Formen für wesentliche UML-Konzepte</a:t>
            </a:r>
          </a:p>
          <a:p>
            <a:pPr eaLnBrk="1" hangingPunct="1"/>
            <a:r>
              <a:rPr lang="de-DE" altLang="en-US"/>
              <a:t>Teilweise existieren zusammengestellte Blöcke, z.B. für Klassen</a:t>
            </a:r>
          </a:p>
          <a:p>
            <a:pPr lvl="1" eaLnBrk="1" hangingPunct="1"/>
            <a:r>
              <a:rPr lang="de-DE" altLang="en-US"/>
              <a:t>Vorsicht: für gute Ergebnisse ist i.A. ein Aufbrechen und Neu-Arrangement der einzelnen Komponenten notwendig</a:t>
            </a:r>
          </a:p>
          <a:p>
            <a:pPr eaLnBrk="1" hangingPunct="1"/>
            <a:r>
              <a:rPr lang="de-DE" altLang="en-US"/>
              <a:t>Keine Verbindungen verwenden, das klappt i.A. nicht!</a:t>
            </a:r>
          </a:p>
          <a:p>
            <a:pPr eaLnBrk="1" hangingPunct="1"/>
            <a:r>
              <a:rPr lang="de-DE" altLang="en-US"/>
              <a:t>Gutes Layout ist sehr wichtig!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3991735-6D0E-4E6E-89D7-8056707D50BE}"/>
              </a:ext>
            </a:extLst>
          </p:cNvPr>
          <p:cNvSpPr>
            <a:spLocks noGrp="1" noChangeArrowheads="1"/>
          </p:cNvSpPr>
          <p:nvPr>
            <p:ph type="title"/>
          </p:nvPr>
        </p:nvSpPr>
        <p:spPr/>
        <p:txBody>
          <a:bodyPr/>
          <a:lstStyle/>
          <a:p>
            <a:pPr eaLnBrk="1" hangingPunct="1"/>
            <a:r>
              <a:rPr lang="de-DE" altLang="en-US"/>
              <a:t>Erläuterungen</a:t>
            </a:r>
          </a:p>
        </p:txBody>
      </p:sp>
      <p:sp>
        <p:nvSpPr>
          <p:cNvPr id="24579" name="Rectangle 3">
            <a:extLst>
              <a:ext uri="{FF2B5EF4-FFF2-40B4-BE49-F238E27FC236}">
                <a16:creationId xmlns:a16="http://schemas.microsoft.com/office/drawing/2014/main" id="{4418FABB-79F6-443D-8C17-4B076FD62B1A}"/>
              </a:ext>
            </a:extLst>
          </p:cNvPr>
          <p:cNvSpPr>
            <a:spLocks noGrp="1" noChangeArrowheads="1"/>
          </p:cNvSpPr>
          <p:nvPr>
            <p:ph type="body" idx="1"/>
          </p:nvPr>
        </p:nvSpPr>
        <p:spPr/>
        <p:txBody>
          <a:bodyPr/>
          <a:lstStyle/>
          <a:p>
            <a:pPr eaLnBrk="1" hangingPunct="1"/>
            <a:r>
              <a:rPr lang="de-DE" altLang="en-US"/>
              <a:t>Erläuterungen über UML-Diagramme werden abgehoben </a:t>
            </a:r>
          </a:p>
          <a:p>
            <a:pPr lvl="1" eaLnBrk="1" hangingPunct="1"/>
            <a:r>
              <a:rPr lang="de-DE" altLang="en-US" sz="1600" i="1">
                <a:solidFill>
                  <a:srgbClr val="0000CC"/>
                </a:solidFill>
                <a:latin typeface="Comic Sans MS" panose="030F0702030302020204" pitchFamily="66" charset="0"/>
              </a:rPr>
              <a:t>in Blau, Comic Sans MS und kursiv, 16pt</a:t>
            </a:r>
          </a:p>
          <a:p>
            <a:pPr eaLnBrk="1" hangingPunct="1"/>
            <a:r>
              <a:rPr lang="de-DE" altLang="en-US"/>
              <a:t>Erläuterungen werden über geschwungene Pfeile an die erläuterten Elemente gebunden</a:t>
            </a:r>
          </a:p>
          <a:p>
            <a:pPr lvl="1" eaLnBrk="1" hangingPunct="1"/>
            <a:r>
              <a:rPr lang="de-DE" altLang="en-US"/>
              <a:t>geschwungene Pfeile sind lang genug</a:t>
            </a:r>
          </a:p>
          <a:p>
            <a:pPr lvl="1" eaLnBrk="1" hangingPunct="1"/>
            <a:r>
              <a:rPr lang="de-DE" altLang="en-US"/>
              <a:t>Pfeilspitze ist offen</a:t>
            </a:r>
          </a:p>
          <a:p>
            <a:pPr eaLnBrk="1" hangingPunct="1"/>
            <a:r>
              <a:rPr lang="de-DE" altLang="en-US"/>
              <a:t>Beispiel:</a:t>
            </a:r>
          </a:p>
          <a:p>
            <a:pPr eaLnBrk="1" hangingPunct="1"/>
            <a:endParaRPr lang="de-DE" altLang="en-US"/>
          </a:p>
        </p:txBody>
      </p:sp>
      <p:sp>
        <p:nvSpPr>
          <p:cNvPr id="24580" name="Text Box 4">
            <a:extLst>
              <a:ext uri="{FF2B5EF4-FFF2-40B4-BE49-F238E27FC236}">
                <a16:creationId xmlns:a16="http://schemas.microsoft.com/office/drawing/2014/main" id="{8BDCFB95-D9D4-40C7-AC16-B7080634946E}"/>
              </a:ext>
            </a:extLst>
          </p:cNvPr>
          <p:cNvSpPr txBox="1">
            <a:spLocks noChangeArrowheads="1"/>
          </p:cNvSpPr>
          <p:nvPr/>
        </p:nvSpPr>
        <p:spPr bwMode="auto">
          <a:xfrm>
            <a:off x="2584450" y="4002088"/>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3333CC"/>
                </a:solidFill>
                <a:latin typeface="Comic Sans MS" panose="030F0702030302020204" pitchFamily="66" charset="0"/>
              </a:rPr>
              <a:t>Akteur</a:t>
            </a:r>
          </a:p>
        </p:txBody>
      </p:sp>
      <p:sp>
        <p:nvSpPr>
          <p:cNvPr id="24581" name="Freeform 5">
            <a:extLst>
              <a:ext uri="{FF2B5EF4-FFF2-40B4-BE49-F238E27FC236}">
                <a16:creationId xmlns:a16="http://schemas.microsoft.com/office/drawing/2014/main" id="{128B458C-C8AC-475B-ADC0-5DBB6415C2DE}"/>
              </a:ext>
            </a:extLst>
          </p:cNvPr>
          <p:cNvSpPr>
            <a:spLocks/>
          </p:cNvSpPr>
          <p:nvPr/>
        </p:nvSpPr>
        <p:spPr bwMode="auto">
          <a:xfrm>
            <a:off x="2819400" y="4318000"/>
            <a:ext cx="419100" cy="711200"/>
          </a:xfrm>
          <a:custGeom>
            <a:avLst/>
            <a:gdLst>
              <a:gd name="T0" fmla="*/ 2147483647 w 264"/>
              <a:gd name="T1" fmla="*/ 0 h 448"/>
              <a:gd name="T2" fmla="*/ 2147483647 w 264"/>
              <a:gd name="T3" fmla="*/ 2147483647 h 448"/>
              <a:gd name="T4" fmla="*/ 2147483647 w 264"/>
              <a:gd name="T5" fmla="*/ 2147483647 h 448"/>
              <a:gd name="T6" fmla="*/ 0 60000 65536"/>
              <a:gd name="T7" fmla="*/ 0 60000 65536"/>
              <a:gd name="T8" fmla="*/ 0 60000 65536"/>
              <a:gd name="T9" fmla="*/ 0 w 264"/>
              <a:gd name="T10" fmla="*/ 0 h 448"/>
              <a:gd name="T11" fmla="*/ 264 w 264"/>
              <a:gd name="T12" fmla="*/ 448 h 448"/>
            </a:gdLst>
            <a:ahLst/>
            <a:cxnLst>
              <a:cxn ang="T6">
                <a:pos x="T0" y="T1"/>
              </a:cxn>
              <a:cxn ang="T7">
                <a:pos x="T2" y="T3"/>
              </a:cxn>
              <a:cxn ang="T8">
                <a:pos x="T4" y="T5"/>
              </a:cxn>
            </a:cxnLst>
            <a:rect l="T9" t="T10" r="T11" b="T12"/>
            <a:pathLst>
              <a:path w="264" h="448">
                <a:moveTo>
                  <a:pt x="72" y="0"/>
                </a:moveTo>
                <a:cubicBezTo>
                  <a:pt x="36" y="126"/>
                  <a:pt x="0" y="253"/>
                  <a:pt x="32" y="328"/>
                </a:cubicBezTo>
                <a:cubicBezTo>
                  <a:pt x="63" y="402"/>
                  <a:pt x="163" y="425"/>
                  <a:pt x="264" y="448"/>
                </a:cubicBezTo>
              </a:path>
            </a:pathLst>
          </a:custGeom>
          <a:noFill/>
          <a:ln w="12700">
            <a:solidFill>
              <a:srgbClr val="3333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grpSp>
        <p:nvGrpSpPr>
          <p:cNvPr id="24582" name="Group 6">
            <a:extLst>
              <a:ext uri="{FF2B5EF4-FFF2-40B4-BE49-F238E27FC236}">
                <a16:creationId xmlns:a16="http://schemas.microsoft.com/office/drawing/2014/main" id="{28240732-62D2-4F96-ACB5-23A62E14CEE2}"/>
              </a:ext>
            </a:extLst>
          </p:cNvPr>
          <p:cNvGrpSpPr>
            <a:grpSpLocks/>
          </p:cNvGrpSpPr>
          <p:nvPr/>
        </p:nvGrpSpPr>
        <p:grpSpPr bwMode="auto">
          <a:xfrm>
            <a:off x="3352800" y="4800600"/>
            <a:ext cx="319088" cy="536575"/>
            <a:chOff x="696" y="2803"/>
            <a:chExt cx="577" cy="941"/>
          </a:xfrm>
        </p:grpSpPr>
        <p:sp>
          <p:nvSpPr>
            <p:cNvPr id="24586" name="Oval 7">
              <a:extLst>
                <a:ext uri="{FF2B5EF4-FFF2-40B4-BE49-F238E27FC236}">
                  <a16:creationId xmlns:a16="http://schemas.microsoft.com/office/drawing/2014/main" id="{4403C649-8EFC-42C1-BCB2-7E7119506836}"/>
                </a:ext>
              </a:extLst>
            </p:cNvPr>
            <p:cNvSpPr>
              <a:spLocks noChangeArrowheads="1"/>
            </p:cNvSpPr>
            <p:nvPr/>
          </p:nvSpPr>
          <p:spPr bwMode="auto">
            <a:xfrm>
              <a:off x="825" y="2803"/>
              <a:ext cx="277" cy="27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4587" name="Line 8">
              <a:extLst>
                <a:ext uri="{FF2B5EF4-FFF2-40B4-BE49-F238E27FC236}">
                  <a16:creationId xmlns:a16="http://schemas.microsoft.com/office/drawing/2014/main" id="{A52C65FE-CF7A-465E-AF81-C2C66C2D556B}"/>
                </a:ext>
              </a:extLst>
            </p:cNvPr>
            <p:cNvSpPr>
              <a:spLocks noChangeShapeType="1"/>
            </p:cNvSpPr>
            <p:nvPr/>
          </p:nvSpPr>
          <p:spPr bwMode="auto">
            <a:xfrm>
              <a:off x="976" y="3075"/>
              <a:ext cx="0" cy="3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588" name="Line 9">
              <a:extLst>
                <a:ext uri="{FF2B5EF4-FFF2-40B4-BE49-F238E27FC236}">
                  <a16:creationId xmlns:a16="http://schemas.microsoft.com/office/drawing/2014/main" id="{9454B293-46C9-41B5-844C-D6712A5F7DAE}"/>
                </a:ext>
              </a:extLst>
            </p:cNvPr>
            <p:cNvSpPr>
              <a:spLocks noChangeShapeType="1"/>
            </p:cNvSpPr>
            <p:nvPr/>
          </p:nvSpPr>
          <p:spPr bwMode="auto">
            <a:xfrm flipH="1">
              <a:off x="696" y="3472"/>
              <a:ext cx="28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589" name="Line 10">
              <a:extLst>
                <a:ext uri="{FF2B5EF4-FFF2-40B4-BE49-F238E27FC236}">
                  <a16:creationId xmlns:a16="http://schemas.microsoft.com/office/drawing/2014/main" id="{AA523CB2-48AB-4F15-92C9-3F1F0D315331}"/>
                </a:ext>
              </a:extLst>
            </p:cNvPr>
            <p:cNvSpPr>
              <a:spLocks noChangeShapeType="1"/>
            </p:cNvSpPr>
            <p:nvPr/>
          </p:nvSpPr>
          <p:spPr bwMode="auto">
            <a:xfrm>
              <a:off x="976" y="3472"/>
              <a:ext cx="297"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590" name="Line 11">
              <a:extLst>
                <a:ext uri="{FF2B5EF4-FFF2-40B4-BE49-F238E27FC236}">
                  <a16:creationId xmlns:a16="http://schemas.microsoft.com/office/drawing/2014/main" id="{976E2415-1A08-4B8E-B816-4767EDBA0C83}"/>
                </a:ext>
              </a:extLst>
            </p:cNvPr>
            <p:cNvSpPr>
              <a:spLocks noChangeShapeType="1"/>
            </p:cNvSpPr>
            <p:nvPr/>
          </p:nvSpPr>
          <p:spPr bwMode="auto">
            <a:xfrm>
              <a:off x="696" y="3232"/>
              <a:ext cx="5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4583" name="Text Box 12">
            <a:extLst>
              <a:ext uri="{FF2B5EF4-FFF2-40B4-BE49-F238E27FC236}">
                <a16:creationId xmlns:a16="http://schemas.microsoft.com/office/drawing/2014/main" id="{9842124E-DC84-4469-9ABA-79DAC1749651}"/>
              </a:ext>
            </a:extLst>
          </p:cNvPr>
          <p:cNvSpPr txBox="1">
            <a:spLocks noChangeArrowheads="1"/>
          </p:cNvSpPr>
          <p:nvPr/>
        </p:nvSpPr>
        <p:spPr bwMode="auto">
          <a:xfrm>
            <a:off x="4419600" y="48006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3333CC"/>
                </a:solidFill>
                <a:latin typeface="Comic Sans MS" panose="030F0702030302020204" pitchFamily="66" charset="0"/>
              </a:rPr>
              <a:t>Akteur</a:t>
            </a:r>
          </a:p>
        </p:txBody>
      </p:sp>
      <p:sp>
        <p:nvSpPr>
          <p:cNvPr id="24584" name="Freeform 13">
            <a:extLst>
              <a:ext uri="{FF2B5EF4-FFF2-40B4-BE49-F238E27FC236}">
                <a16:creationId xmlns:a16="http://schemas.microsoft.com/office/drawing/2014/main" id="{301F8C88-467F-45DF-B1D5-87663042B04D}"/>
              </a:ext>
            </a:extLst>
          </p:cNvPr>
          <p:cNvSpPr>
            <a:spLocks/>
          </p:cNvSpPr>
          <p:nvPr/>
        </p:nvSpPr>
        <p:spPr bwMode="auto">
          <a:xfrm>
            <a:off x="3429000" y="4191000"/>
            <a:ext cx="330200" cy="533400"/>
          </a:xfrm>
          <a:custGeom>
            <a:avLst/>
            <a:gdLst>
              <a:gd name="T0" fmla="*/ 0 w 208"/>
              <a:gd name="T1" fmla="*/ 0 h 384"/>
              <a:gd name="T2" fmla="*/ 2147483647 w 208"/>
              <a:gd name="T3" fmla="*/ 2147483647 h 384"/>
              <a:gd name="T4" fmla="*/ 2147483647 w 208"/>
              <a:gd name="T5" fmla="*/ 2147483647 h 384"/>
              <a:gd name="T6" fmla="*/ 0 60000 65536"/>
              <a:gd name="T7" fmla="*/ 0 60000 65536"/>
              <a:gd name="T8" fmla="*/ 0 60000 65536"/>
              <a:gd name="T9" fmla="*/ 0 w 208"/>
              <a:gd name="T10" fmla="*/ 0 h 384"/>
              <a:gd name="T11" fmla="*/ 208 w 208"/>
              <a:gd name="T12" fmla="*/ 384 h 384"/>
            </a:gdLst>
            <a:ahLst/>
            <a:cxnLst>
              <a:cxn ang="T6">
                <a:pos x="T0" y="T1"/>
              </a:cxn>
              <a:cxn ang="T7">
                <a:pos x="T2" y="T3"/>
              </a:cxn>
              <a:cxn ang="T8">
                <a:pos x="T4" y="T5"/>
              </a:cxn>
            </a:cxnLst>
            <a:rect l="T9" t="T10" r="T11" b="T12"/>
            <a:pathLst>
              <a:path w="208" h="384">
                <a:moveTo>
                  <a:pt x="0" y="0"/>
                </a:moveTo>
                <a:cubicBezTo>
                  <a:pt x="88" y="40"/>
                  <a:pt x="176" y="80"/>
                  <a:pt x="192" y="144"/>
                </a:cubicBezTo>
                <a:cubicBezTo>
                  <a:pt x="208" y="208"/>
                  <a:pt x="160" y="320"/>
                  <a:pt x="96" y="384"/>
                </a:cubicBezTo>
              </a:path>
            </a:pathLst>
          </a:custGeom>
          <a:noFill/>
          <a:ln w="9525">
            <a:solidFill>
              <a:srgbClr val="0000CC"/>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de-DE"/>
          </a:p>
        </p:txBody>
      </p:sp>
      <p:sp>
        <p:nvSpPr>
          <p:cNvPr id="24585" name="Freeform 14">
            <a:extLst>
              <a:ext uri="{FF2B5EF4-FFF2-40B4-BE49-F238E27FC236}">
                <a16:creationId xmlns:a16="http://schemas.microsoft.com/office/drawing/2014/main" id="{8F6E4613-430E-4FBD-BF36-1EEF911A3B83}"/>
              </a:ext>
            </a:extLst>
          </p:cNvPr>
          <p:cNvSpPr>
            <a:spLocks/>
          </p:cNvSpPr>
          <p:nvPr/>
        </p:nvSpPr>
        <p:spPr bwMode="auto">
          <a:xfrm>
            <a:off x="3657600" y="5105400"/>
            <a:ext cx="1143000" cy="241300"/>
          </a:xfrm>
          <a:custGeom>
            <a:avLst/>
            <a:gdLst>
              <a:gd name="T0" fmla="*/ 2147483647 w 720"/>
              <a:gd name="T1" fmla="*/ 0 h 152"/>
              <a:gd name="T2" fmla="*/ 2147483647 w 720"/>
              <a:gd name="T3" fmla="*/ 2147483647 h 152"/>
              <a:gd name="T4" fmla="*/ 0 w 720"/>
              <a:gd name="T5" fmla="*/ 2147483647 h 152"/>
              <a:gd name="T6" fmla="*/ 0 60000 65536"/>
              <a:gd name="T7" fmla="*/ 0 60000 65536"/>
              <a:gd name="T8" fmla="*/ 0 60000 65536"/>
              <a:gd name="T9" fmla="*/ 0 w 720"/>
              <a:gd name="T10" fmla="*/ 0 h 152"/>
              <a:gd name="T11" fmla="*/ 720 w 720"/>
              <a:gd name="T12" fmla="*/ 152 h 152"/>
            </a:gdLst>
            <a:ahLst/>
            <a:cxnLst>
              <a:cxn ang="T6">
                <a:pos x="T0" y="T1"/>
              </a:cxn>
              <a:cxn ang="T7">
                <a:pos x="T2" y="T3"/>
              </a:cxn>
              <a:cxn ang="T8">
                <a:pos x="T4" y="T5"/>
              </a:cxn>
            </a:cxnLst>
            <a:rect l="T9" t="T10" r="T11" b="T12"/>
            <a:pathLst>
              <a:path w="720" h="152">
                <a:moveTo>
                  <a:pt x="720" y="0"/>
                </a:moveTo>
                <a:cubicBezTo>
                  <a:pt x="612" y="68"/>
                  <a:pt x="504" y="136"/>
                  <a:pt x="384" y="144"/>
                </a:cubicBezTo>
                <a:cubicBezTo>
                  <a:pt x="264" y="152"/>
                  <a:pt x="96" y="112"/>
                  <a:pt x="0" y="48"/>
                </a:cubicBezTo>
              </a:path>
            </a:pathLst>
          </a:custGeom>
          <a:noFill/>
          <a:ln w="9525">
            <a:solidFill>
              <a:srgbClr val="00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de-D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94EFDFD-D9CD-46BE-B674-5F530CF76215}"/>
              </a:ext>
            </a:extLst>
          </p:cNvPr>
          <p:cNvSpPr>
            <a:spLocks noGrp="1" noChangeArrowheads="1"/>
          </p:cNvSpPr>
          <p:nvPr>
            <p:ph type="title"/>
          </p:nvPr>
        </p:nvSpPr>
        <p:spPr/>
        <p:txBody>
          <a:bodyPr/>
          <a:lstStyle/>
          <a:p>
            <a:pPr eaLnBrk="1" hangingPunct="1"/>
            <a:r>
              <a:rPr lang="de-DE" altLang="en-US"/>
              <a:t>Stereotypen </a:t>
            </a:r>
            <a:r>
              <a:rPr lang="de-DE" altLang="en-US">
                <a:cs typeface="Arial" panose="020B0604020202020204" pitchFamily="34" charset="0"/>
              </a:rPr>
              <a:t>, Kommentare</a:t>
            </a:r>
            <a:endParaRPr lang="de-DE" altLang="en-US"/>
          </a:p>
        </p:txBody>
      </p:sp>
      <p:sp>
        <p:nvSpPr>
          <p:cNvPr id="25603" name="Rectangle 3">
            <a:extLst>
              <a:ext uri="{FF2B5EF4-FFF2-40B4-BE49-F238E27FC236}">
                <a16:creationId xmlns:a16="http://schemas.microsoft.com/office/drawing/2014/main" id="{217A89CE-F7EE-48A5-99B1-59DD0060E7AE}"/>
              </a:ext>
            </a:extLst>
          </p:cNvPr>
          <p:cNvSpPr>
            <a:spLocks noGrp="1" noChangeArrowheads="1"/>
          </p:cNvSpPr>
          <p:nvPr>
            <p:ph type="body" idx="1"/>
          </p:nvPr>
        </p:nvSpPr>
        <p:spPr>
          <a:xfrm>
            <a:off x="762000" y="1295400"/>
            <a:ext cx="8229600" cy="2743200"/>
          </a:xfrm>
        </p:spPr>
        <p:txBody>
          <a:bodyPr/>
          <a:lstStyle/>
          <a:p>
            <a:pPr eaLnBrk="1" hangingPunct="1"/>
            <a:r>
              <a:rPr lang="de-DE" altLang="en-US"/>
              <a:t>Offizielle und einzige Verwendung von Stereotypen: </a:t>
            </a:r>
            <a:r>
              <a:rPr lang="de-DE" altLang="en-US">
                <a:cs typeface="Arial" panose="020B0604020202020204" pitchFamily="34" charset="0"/>
              </a:rPr>
              <a:t>«name»</a:t>
            </a:r>
          </a:p>
          <a:p>
            <a:pPr eaLnBrk="1" hangingPunct="1"/>
            <a:r>
              <a:rPr lang="de-DE" altLang="en-US">
                <a:cs typeface="Arial" panose="020B0604020202020204" pitchFamily="34" charset="0"/>
              </a:rPr>
              <a:t>!Nicht erlaubt: &lt;&lt;name&gt;&gt;</a:t>
            </a:r>
          </a:p>
          <a:p>
            <a:pPr eaLnBrk="1" hangingPunct="1"/>
            <a:r>
              <a:rPr lang="de-DE" altLang="en-US">
                <a:cs typeface="Arial" panose="020B0604020202020204" pitchFamily="34" charset="0"/>
              </a:rPr>
              <a:t>Tags haben die Form {Bla} oder {Bla=Value}</a:t>
            </a:r>
          </a:p>
          <a:p>
            <a:pPr eaLnBrk="1" hangingPunct="1"/>
            <a:endParaRPr lang="de-DE" altLang="en-US">
              <a:cs typeface="Arial" panose="020B0604020202020204" pitchFamily="34" charset="0"/>
            </a:endParaRPr>
          </a:p>
          <a:p>
            <a:pPr eaLnBrk="1" hangingPunct="1"/>
            <a:r>
              <a:rPr lang="de-DE" altLang="en-US">
                <a:cs typeface="Arial" panose="020B0604020202020204" pitchFamily="34" charset="0"/>
              </a:rPr>
              <a:t>Offizielle UML-Kommentare haben die Form (unabhängig davon gibt es die blauen Erklärungen außerhalb der UML):</a:t>
            </a:r>
          </a:p>
        </p:txBody>
      </p:sp>
      <p:grpSp>
        <p:nvGrpSpPr>
          <p:cNvPr id="25604" name="Group 4">
            <a:extLst>
              <a:ext uri="{FF2B5EF4-FFF2-40B4-BE49-F238E27FC236}">
                <a16:creationId xmlns:a16="http://schemas.microsoft.com/office/drawing/2014/main" id="{BFA8F1AF-2270-4C0E-AB94-8D192D32BCF5}"/>
              </a:ext>
            </a:extLst>
          </p:cNvPr>
          <p:cNvGrpSpPr>
            <a:grpSpLocks/>
          </p:cNvGrpSpPr>
          <p:nvPr/>
        </p:nvGrpSpPr>
        <p:grpSpPr bwMode="auto">
          <a:xfrm>
            <a:off x="1676400" y="4800600"/>
            <a:ext cx="1219200" cy="1327150"/>
            <a:chOff x="2400" y="2572"/>
            <a:chExt cx="768" cy="836"/>
          </a:xfrm>
        </p:grpSpPr>
        <p:sp>
          <p:nvSpPr>
            <p:cNvPr id="25612" name="Text Box 5">
              <a:extLst>
                <a:ext uri="{FF2B5EF4-FFF2-40B4-BE49-F238E27FC236}">
                  <a16:creationId xmlns:a16="http://schemas.microsoft.com/office/drawing/2014/main" id="{2345B153-0C32-43B0-AFC2-003C0E1A3644}"/>
                </a:ext>
              </a:extLst>
            </p:cNvPr>
            <p:cNvSpPr txBox="1">
              <a:spLocks noChangeArrowheads="1"/>
            </p:cNvSpPr>
            <p:nvPr/>
          </p:nvSpPr>
          <p:spPr bwMode="auto">
            <a:xfrm>
              <a:off x="2449" y="2610"/>
              <a:ext cx="6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Customer</a:t>
              </a:r>
            </a:p>
          </p:txBody>
        </p:sp>
        <p:grpSp>
          <p:nvGrpSpPr>
            <p:cNvPr id="25613" name="Group 6">
              <a:extLst>
                <a:ext uri="{FF2B5EF4-FFF2-40B4-BE49-F238E27FC236}">
                  <a16:creationId xmlns:a16="http://schemas.microsoft.com/office/drawing/2014/main" id="{D4DB5269-F2A1-4403-98B5-797903111C11}"/>
                </a:ext>
              </a:extLst>
            </p:cNvPr>
            <p:cNvGrpSpPr>
              <a:grpSpLocks/>
            </p:cNvGrpSpPr>
            <p:nvPr/>
          </p:nvGrpSpPr>
          <p:grpSpPr bwMode="auto">
            <a:xfrm>
              <a:off x="2400" y="2572"/>
              <a:ext cx="768" cy="836"/>
              <a:chOff x="2400" y="2572"/>
              <a:chExt cx="1536" cy="836"/>
            </a:xfrm>
          </p:grpSpPr>
          <p:sp>
            <p:nvSpPr>
              <p:cNvPr id="25615" name="Rectangle 7">
                <a:extLst>
                  <a:ext uri="{FF2B5EF4-FFF2-40B4-BE49-F238E27FC236}">
                    <a16:creationId xmlns:a16="http://schemas.microsoft.com/office/drawing/2014/main" id="{5A995EF3-8CD4-4BC1-A019-C146C87BD5FF}"/>
                  </a:ext>
                </a:extLst>
              </p:cNvPr>
              <p:cNvSpPr>
                <a:spLocks noChangeArrowheads="1"/>
              </p:cNvSpPr>
              <p:nvPr/>
            </p:nvSpPr>
            <p:spPr bwMode="auto">
              <a:xfrm>
                <a:off x="2400" y="2572"/>
                <a:ext cx="1536" cy="8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5616" name="Rectangle 8">
                <a:extLst>
                  <a:ext uri="{FF2B5EF4-FFF2-40B4-BE49-F238E27FC236}">
                    <a16:creationId xmlns:a16="http://schemas.microsoft.com/office/drawing/2014/main" id="{C1723B83-4500-4A8F-A5A3-04A6F22E74A5}"/>
                  </a:ext>
                </a:extLst>
              </p:cNvPr>
              <p:cNvSpPr>
                <a:spLocks noChangeArrowheads="1"/>
              </p:cNvSpPr>
              <p:nvPr/>
            </p:nvSpPr>
            <p:spPr bwMode="auto">
              <a:xfrm>
                <a:off x="2400" y="2860"/>
                <a:ext cx="1536" cy="5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25614" name="Text Box 9">
              <a:extLst>
                <a:ext uri="{FF2B5EF4-FFF2-40B4-BE49-F238E27FC236}">
                  <a16:creationId xmlns:a16="http://schemas.microsoft.com/office/drawing/2014/main" id="{FAF561BC-A81C-47D0-89FE-C57CDFDF7803}"/>
                </a:ext>
              </a:extLst>
            </p:cNvPr>
            <p:cNvSpPr txBox="1">
              <a:spLocks noChangeArrowheads="1"/>
            </p:cNvSpPr>
            <p:nvPr/>
          </p:nvSpPr>
          <p:spPr bwMode="auto">
            <a:xfrm>
              <a:off x="2400" y="2860"/>
              <a:ext cx="57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name</a:t>
              </a:r>
            </a:p>
            <a:p>
              <a:pPr eaLnBrk="1" hangingPunct="1">
                <a:spcBef>
                  <a:spcPct val="0"/>
                </a:spcBef>
                <a:buFontTx/>
                <a:buNone/>
              </a:pPr>
              <a:r>
                <a:rPr lang="de-DE" altLang="en-US" sz="1600"/>
                <a:t>address</a:t>
              </a:r>
            </a:p>
            <a:p>
              <a:pPr eaLnBrk="1" hangingPunct="1">
                <a:spcBef>
                  <a:spcPct val="0"/>
                </a:spcBef>
                <a:buFontTx/>
                <a:buNone/>
              </a:pPr>
              <a:r>
                <a:rPr lang="de-DE" altLang="en-US" sz="1600"/>
                <a:t>birthday</a:t>
              </a:r>
            </a:p>
          </p:txBody>
        </p:sp>
      </p:grpSp>
      <p:sp>
        <p:nvSpPr>
          <p:cNvPr id="25605" name="AutoShape 10">
            <a:extLst>
              <a:ext uri="{FF2B5EF4-FFF2-40B4-BE49-F238E27FC236}">
                <a16:creationId xmlns:a16="http://schemas.microsoft.com/office/drawing/2014/main" id="{6946A885-4AEC-43D7-B292-4AACC67C0B9C}"/>
              </a:ext>
            </a:extLst>
          </p:cNvPr>
          <p:cNvSpPr>
            <a:spLocks noChangeArrowheads="1"/>
          </p:cNvSpPr>
          <p:nvPr/>
        </p:nvSpPr>
        <p:spPr bwMode="auto">
          <a:xfrm rot="10800000" flipH="1">
            <a:off x="4191000" y="4267200"/>
            <a:ext cx="1295400" cy="685800"/>
          </a:xfrm>
          <a:prstGeom prst="foldedCorner">
            <a:avLst>
              <a:gd name="adj" fmla="val 22801"/>
            </a:avLst>
          </a:prstGeom>
          <a:solidFill>
            <a:srgbClr val="FFFFFF"/>
          </a:solidFill>
          <a:ln w="9525">
            <a:solidFill>
              <a:schemeClr val="tx1"/>
            </a:solidFill>
            <a:round/>
            <a:headEnd/>
            <a:tailEnd/>
          </a:ln>
        </p:spPr>
        <p:txBody>
          <a:bodyPr rot="10800000"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600"/>
              <a:t>Text</a:t>
            </a:r>
          </a:p>
        </p:txBody>
      </p:sp>
      <p:sp>
        <p:nvSpPr>
          <p:cNvPr id="25606" name="Line 11">
            <a:extLst>
              <a:ext uri="{FF2B5EF4-FFF2-40B4-BE49-F238E27FC236}">
                <a16:creationId xmlns:a16="http://schemas.microsoft.com/office/drawing/2014/main" id="{7E98E4D8-B64C-4E05-9307-8A2502F3580F}"/>
              </a:ext>
            </a:extLst>
          </p:cNvPr>
          <p:cNvSpPr>
            <a:spLocks noChangeShapeType="1"/>
          </p:cNvSpPr>
          <p:nvPr/>
        </p:nvSpPr>
        <p:spPr bwMode="auto">
          <a:xfrm flipV="1">
            <a:off x="2895600" y="4419600"/>
            <a:ext cx="1295400" cy="60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de-DE"/>
          </a:p>
        </p:txBody>
      </p:sp>
      <p:sp>
        <p:nvSpPr>
          <p:cNvPr id="25607" name="AutoShape 12">
            <a:extLst>
              <a:ext uri="{FF2B5EF4-FFF2-40B4-BE49-F238E27FC236}">
                <a16:creationId xmlns:a16="http://schemas.microsoft.com/office/drawing/2014/main" id="{316E9669-9820-4111-B3CB-EA7D3F5E5AD3}"/>
              </a:ext>
            </a:extLst>
          </p:cNvPr>
          <p:cNvSpPr>
            <a:spLocks noChangeArrowheads="1"/>
          </p:cNvSpPr>
          <p:nvPr/>
        </p:nvSpPr>
        <p:spPr bwMode="auto">
          <a:xfrm flipV="1">
            <a:off x="7924800" y="4267200"/>
            <a:ext cx="609600" cy="228600"/>
          </a:xfrm>
          <a:prstGeom prst="foldedCorner">
            <a:avLst>
              <a:gd name="adj" fmla="val 18509"/>
            </a:avLst>
          </a:prstGeom>
          <a:solidFill>
            <a:schemeClr val="bg1"/>
          </a:solidFill>
          <a:ln w="9525">
            <a:solidFill>
              <a:schemeClr val="tx1"/>
            </a:solidFill>
            <a:round/>
            <a:headEnd/>
            <a:tailEnd/>
          </a:ln>
        </p:spPr>
        <p:txBody>
          <a:bodyPr rot="10800000"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de-DE" sz="1200" b="1" noProof="1"/>
              <a:t>SD</a:t>
            </a:r>
          </a:p>
        </p:txBody>
      </p:sp>
      <p:sp>
        <p:nvSpPr>
          <p:cNvPr id="25608" name="Text Box 13">
            <a:extLst>
              <a:ext uri="{FF2B5EF4-FFF2-40B4-BE49-F238E27FC236}">
                <a16:creationId xmlns:a16="http://schemas.microsoft.com/office/drawing/2014/main" id="{74E020F3-9678-4B90-BAD2-831362B987F7}"/>
              </a:ext>
            </a:extLst>
          </p:cNvPr>
          <p:cNvSpPr txBox="1">
            <a:spLocks noChangeArrowheads="1"/>
          </p:cNvSpPr>
          <p:nvPr/>
        </p:nvSpPr>
        <p:spPr bwMode="auto">
          <a:xfrm>
            <a:off x="4419600" y="5607050"/>
            <a:ext cx="1022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comment</a:t>
            </a:r>
          </a:p>
        </p:txBody>
      </p:sp>
      <p:sp>
        <p:nvSpPr>
          <p:cNvPr id="25609" name="Text Box 14">
            <a:extLst>
              <a:ext uri="{FF2B5EF4-FFF2-40B4-BE49-F238E27FC236}">
                <a16:creationId xmlns:a16="http://schemas.microsoft.com/office/drawing/2014/main" id="{726CDE67-2A5F-447E-BB1C-6CB22D245BA5}"/>
              </a:ext>
            </a:extLst>
          </p:cNvPr>
          <p:cNvSpPr txBox="1">
            <a:spLocks noChangeArrowheads="1"/>
          </p:cNvSpPr>
          <p:nvPr/>
        </p:nvSpPr>
        <p:spPr bwMode="auto">
          <a:xfrm>
            <a:off x="6400800" y="5410200"/>
            <a:ext cx="25876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comment that ma</a:t>
            </a:r>
            <a:r>
              <a:rPr lang="de-DE" altLang="de-DE" sz="1600" i="1">
                <a:solidFill>
                  <a:srgbClr val="0000CC"/>
                </a:solidFill>
                <a:latin typeface="Comic Sans MS" panose="030F0702030302020204" pitchFamily="66" charset="0"/>
              </a:rPr>
              <a:t>rks</a:t>
            </a:r>
          </a:p>
          <a:p>
            <a:pPr>
              <a:spcBef>
                <a:spcPct val="0"/>
              </a:spcBef>
              <a:buFontTx/>
              <a:buNone/>
            </a:pPr>
            <a:r>
              <a:rPr lang="en-US" altLang="de-DE" sz="1600" i="1">
                <a:solidFill>
                  <a:srgbClr val="0000CC"/>
                </a:solidFill>
                <a:latin typeface="Comic Sans MS" panose="030F0702030302020204" pitchFamily="66" charset="0"/>
              </a:rPr>
              <a:t>a diagram (here </a:t>
            </a:r>
            <a:r>
              <a:rPr lang="de-DE" altLang="de-DE" sz="1600" i="1">
                <a:solidFill>
                  <a:srgbClr val="0000CC"/>
                </a:solidFill>
                <a:latin typeface="Comic Sans MS" panose="030F0702030302020204" pitchFamily="66" charset="0"/>
              </a:rPr>
              <a:t>sequence</a:t>
            </a:r>
          </a:p>
          <a:p>
            <a:pPr>
              <a:spcBef>
                <a:spcPct val="0"/>
              </a:spcBef>
              <a:buFontTx/>
              <a:buNone/>
            </a:pPr>
            <a:r>
              <a:rPr lang="de-DE" altLang="de-DE" sz="1600" i="1">
                <a:solidFill>
                  <a:srgbClr val="0000CC"/>
                </a:solidFill>
                <a:latin typeface="Comic Sans MS" panose="030F0702030302020204" pitchFamily="66" charset="0"/>
              </a:rPr>
              <a:t>diagram)</a:t>
            </a:r>
          </a:p>
          <a:p>
            <a:pPr>
              <a:spcBef>
                <a:spcPct val="0"/>
              </a:spcBef>
              <a:buFontTx/>
              <a:buNone/>
            </a:pPr>
            <a:endParaRPr lang="en-US" altLang="de-DE" sz="1600" i="1">
              <a:solidFill>
                <a:srgbClr val="0000CC"/>
              </a:solidFill>
              <a:latin typeface="Comic Sans MS" panose="030F0702030302020204" pitchFamily="66" charset="0"/>
            </a:endParaRPr>
          </a:p>
        </p:txBody>
      </p:sp>
      <p:sp>
        <p:nvSpPr>
          <p:cNvPr id="25610" name="Freeform 15">
            <a:extLst>
              <a:ext uri="{FF2B5EF4-FFF2-40B4-BE49-F238E27FC236}">
                <a16:creationId xmlns:a16="http://schemas.microsoft.com/office/drawing/2014/main" id="{DF94B519-4A03-4182-A6B6-4658E352DFE5}"/>
              </a:ext>
            </a:extLst>
          </p:cNvPr>
          <p:cNvSpPr>
            <a:spLocks/>
          </p:cNvSpPr>
          <p:nvPr/>
        </p:nvSpPr>
        <p:spPr bwMode="auto">
          <a:xfrm>
            <a:off x="5105400" y="4953000"/>
            <a:ext cx="381000" cy="762000"/>
          </a:xfrm>
          <a:custGeom>
            <a:avLst/>
            <a:gdLst>
              <a:gd name="T0" fmla="*/ 0 w 240"/>
              <a:gd name="T1" fmla="*/ 2147483647 h 480"/>
              <a:gd name="T2" fmla="*/ 2147483647 w 240"/>
              <a:gd name="T3" fmla="*/ 2147483647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400"/>
                  <a:pt x="240" y="320"/>
                  <a:pt x="240" y="240"/>
                </a:cubicBezTo>
                <a:cubicBezTo>
                  <a:pt x="240" y="160"/>
                  <a:pt x="56" y="56"/>
                  <a:pt x="0" y="0"/>
                </a:cubicBezTo>
              </a:path>
            </a:pathLst>
          </a:custGeom>
          <a:noFill/>
          <a:ln w="9525">
            <a:solidFill>
              <a:srgbClr val="0000CC"/>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de-DE"/>
          </a:p>
        </p:txBody>
      </p:sp>
      <p:sp>
        <p:nvSpPr>
          <p:cNvPr id="25611" name="Freeform 16">
            <a:extLst>
              <a:ext uri="{FF2B5EF4-FFF2-40B4-BE49-F238E27FC236}">
                <a16:creationId xmlns:a16="http://schemas.microsoft.com/office/drawing/2014/main" id="{1BC727B0-0C2A-4634-8A7D-F653C88506EF}"/>
              </a:ext>
            </a:extLst>
          </p:cNvPr>
          <p:cNvSpPr>
            <a:spLocks/>
          </p:cNvSpPr>
          <p:nvPr/>
        </p:nvSpPr>
        <p:spPr bwMode="auto">
          <a:xfrm>
            <a:off x="6705600" y="4318000"/>
            <a:ext cx="1219200" cy="1092200"/>
          </a:xfrm>
          <a:custGeom>
            <a:avLst/>
            <a:gdLst>
              <a:gd name="T0" fmla="*/ 2147483647 w 768"/>
              <a:gd name="T1" fmla="*/ 2147483647 h 688"/>
              <a:gd name="T2" fmla="*/ 2147483647 w 768"/>
              <a:gd name="T3" fmla="*/ 2147483647 h 688"/>
              <a:gd name="T4" fmla="*/ 2147483647 w 768"/>
              <a:gd name="T5" fmla="*/ 2147483647 h 688"/>
              <a:gd name="T6" fmla="*/ 0 60000 65536"/>
              <a:gd name="T7" fmla="*/ 0 60000 65536"/>
              <a:gd name="T8" fmla="*/ 0 60000 65536"/>
              <a:gd name="T9" fmla="*/ 0 w 768"/>
              <a:gd name="T10" fmla="*/ 0 h 688"/>
              <a:gd name="T11" fmla="*/ 768 w 768"/>
              <a:gd name="T12" fmla="*/ 688 h 688"/>
            </a:gdLst>
            <a:ahLst/>
            <a:cxnLst>
              <a:cxn ang="T6">
                <a:pos x="T0" y="T1"/>
              </a:cxn>
              <a:cxn ang="T7">
                <a:pos x="T2" y="T3"/>
              </a:cxn>
              <a:cxn ang="T8">
                <a:pos x="T4" y="T5"/>
              </a:cxn>
            </a:cxnLst>
            <a:rect l="T9" t="T10" r="T11" b="T12"/>
            <a:pathLst>
              <a:path w="768" h="688">
                <a:moveTo>
                  <a:pt x="192" y="688"/>
                </a:moveTo>
                <a:cubicBezTo>
                  <a:pt x="96" y="528"/>
                  <a:pt x="0" y="368"/>
                  <a:pt x="96" y="256"/>
                </a:cubicBezTo>
                <a:cubicBezTo>
                  <a:pt x="192" y="144"/>
                  <a:pt x="544" y="0"/>
                  <a:pt x="768" y="16"/>
                </a:cubicBezTo>
              </a:path>
            </a:pathLst>
          </a:custGeom>
          <a:noFill/>
          <a:ln w="9525">
            <a:solidFill>
              <a:srgbClr val="0000CC"/>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de-D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608F72E-AA93-41E6-9CF1-E102D7A1CDFB}"/>
              </a:ext>
            </a:extLst>
          </p:cNvPr>
          <p:cNvSpPr>
            <a:spLocks noGrp="1" noChangeArrowheads="1"/>
          </p:cNvSpPr>
          <p:nvPr>
            <p:ph type="title"/>
          </p:nvPr>
        </p:nvSpPr>
        <p:spPr/>
        <p:txBody>
          <a:bodyPr/>
          <a:lstStyle/>
          <a:p>
            <a:pPr eaLnBrk="1" hangingPunct="1"/>
            <a:r>
              <a:rPr lang="de-DE" altLang="en-US"/>
              <a:t>Klassendiagramme – eine Klasse</a:t>
            </a:r>
          </a:p>
        </p:txBody>
      </p:sp>
      <p:sp>
        <p:nvSpPr>
          <p:cNvPr id="26627" name="Rectangle 3">
            <a:extLst>
              <a:ext uri="{FF2B5EF4-FFF2-40B4-BE49-F238E27FC236}">
                <a16:creationId xmlns:a16="http://schemas.microsoft.com/office/drawing/2014/main" id="{F0C2DE02-345B-4FE4-9D53-1324D563C7B4}"/>
              </a:ext>
            </a:extLst>
          </p:cNvPr>
          <p:cNvSpPr>
            <a:spLocks noGrp="1" noChangeArrowheads="1"/>
          </p:cNvSpPr>
          <p:nvPr>
            <p:ph type="body" idx="1"/>
          </p:nvPr>
        </p:nvSpPr>
        <p:spPr>
          <a:xfrm>
            <a:off x="762000" y="1295400"/>
            <a:ext cx="8229600" cy="2286000"/>
          </a:xfrm>
        </p:spPr>
        <p:txBody>
          <a:bodyPr/>
          <a:lstStyle/>
          <a:p>
            <a:pPr eaLnBrk="1" hangingPunct="1">
              <a:lnSpc>
                <a:spcPct val="90000"/>
              </a:lnSpc>
            </a:pPr>
            <a:r>
              <a:rPr lang="de-DE" altLang="en-US" sz="1800"/>
              <a:t>eine Klasse hat drei Teile: Namen, Attribute, Methoden</a:t>
            </a:r>
          </a:p>
          <a:p>
            <a:pPr eaLnBrk="1" hangingPunct="1">
              <a:lnSpc>
                <a:spcPct val="90000"/>
              </a:lnSpc>
            </a:pPr>
            <a:r>
              <a:rPr lang="de-DE" altLang="en-US" sz="1800"/>
              <a:t>Name ist zentriert, Attribute und Methoden linksbündig (16pt)</a:t>
            </a:r>
          </a:p>
          <a:p>
            <a:pPr eaLnBrk="1" hangingPunct="1">
              <a:lnSpc>
                <a:spcPct val="90000"/>
              </a:lnSpc>
            </a:pPr>
            <a:r>
              <a:rPr lang="de-DE" altLang="en-US" sz="1800"/>
              <a:t>Groß- Kleinschreibung-beachten (analog Java Codingstandards)</a:t>
            </a:r>
          </a:p>
          <a:p>
            <a:pPr eaLnBrk="1" hangingPunct="1">
              <a:lnSpc>
                <a:spcPct val="90000"/>
              </a:lnSpc>
            </a:pPr>
            <a:r>
              <a:rPr lang="de-DE" altLang="en-US" sz="1800"/>
              <a:t>Größe jeden Blocks ist der Anzahl der Textzeilen anzupassen</a:t>
            </a:r>
          </a:p>
          <a:p>
            <a:pPr eaLnBrk="1" hangingPunct="1">
              <a:lnSpc>
                <a:spcPct val="90000"/>
              </a:lnSpc>
            </a:pPr>
            <a:r>
              <a:rPr lang="de-DE" altLang="en-US" sz="1800"/>
              <a:t>i.A. keine Fettschrift oder Kursivität</a:t>
            </a:r>
          </a:p>
          <a:p>
            <a:pPr eaLnBrk="1" hangingPunct="1">
              <a:lnSpc>
                <a:spcPct val="90000"/>
              </a:lnSpc>
            </a:pPr>
            <a:r>
              <a:rPr lang="de-DE" altLang="en-US" sz="1800"/>
              <a:t>Zeilenabstände in einem Abschnitt bleiben normal</a:t>
            </a:r>
          </a:p>
          <a:p>
            <a:pPr eaLnBrk="1" hangingPunct="1">
              <a:lnSpc>
                <a:spcPct val="90000"/>
              </a:lnSpc>
            </a:pPr>
            <a:r>
              <a:rPr lang="de-DE" altLang="en-US" sz="1800"/>
              <a:t>Breite: Entweder nach Bedarf oder nach Aussehen anderer Klassen</a:t>
            </a:r>
          </a:p>
        </p:txBody>
      </p:sp>
      <p:grpSp>
        <p:nvGrpSpPr>
          <p:cNvPr id="26628" name="Group 4">
            <a:extLst>
              <a:ext uri="{FF2B5EF4-FFF2-40B4-BE49-F238E27FC236}">
                <a16:creationId xmlns:a16="http://schemas.microsoft.com/office/drawing/2014/main" id="{EF09EFB8-C8AF-418C-A2D8-C735C051D1B9}"/>
              </a:ext>
            </a:extLst>
          </p:cNvPr>
          <p:cNvGrpSpPr>
            <a:grpSpLocks/>
          </p:cNvGrpSpPr>
          <p:nvPr/>
        </p:nvGrpSpPr>
        <p:grpSpPr bwMode="auto">
          <a:xfrm>
            <a:off x="7162800" y="4724400"/>
            <a:ext cx="1219200" cy="412750"/>
            <a:chOff x="4176" y="2592"/>
            <a:chExt cx="768" cy="260"/>
          </a:xfrm>
        </p:grpSpPr>
        <p:sp>
          <p:nvSpPr>
            <p:cNvPr id="26655" name="Text Box 5">
              <a:extLst>
                <a:ext uri="{FF2B5EF4-FFF2-40B4-BE49-F238E27FC236}">
                  <a16:creationId xmlns:a16="http://schemas.microsoft.com/office/drawing/2014/main" id="{8C1A8AAA-1D05-4B55-AC86-ADF97C967C97}"/>
                </a:ext>
              </a:extLst>
            </p:cNvPr>
            <p:cNvSpPr txBox="1">
              <a:spLocks noChangeArrowheads="1"/>
            </p:cNvSpPr>
            <p:nvPr/>
          </p:nvSpPr>
          <p:spPr bwMode="auto">
            <a:xfrm>
              <a:off x="4333" y="2616"/>
              <a:ext cx="4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Name</a:t>
              </a:r>
            </a:p>
          </p:txBody>
        </p:sp>
        <p:sp>
          <p:nvSpPr>
            <p:cNvPr id="26656" name="Rectangle 6">
              <a:extLst>
                <a:ext uri="{FF2B5EF4-FFF2-40B4-BE49-F238E27FC236}">
                  <a16:creationId xmlns:a16="http://schemas.microsoft.com/office/drawing/2014/main" id="{B2FA87D9-EF81-467C-AD97-050239F33F77}"/>
                </a:ext>
              </a:extLst>
            </p:cNvPr>
            <p:cNvSpPr>
              <a:spLocks noChangeArrowheads="1"/>
            </p:cNvSpPr>
            <p:nvPr/>
          </p:nvSpPr>
          <p:spPr bwMode="auto">
            <a:xfrm>
              <a:off x="4176" y="2592"/>
              <a:ext cx="768"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26629" name="Text Box 7">
            <a:extLst>
              <a:ext uri="{FF2B5EF4-FFF2-40B4-BE49-F238E27FC236}">
                <a16:creationId xmlns:a16="http://schemas.microsoft.com/office/drawing/2014/main" id="{0979ED6E-FA8F-4552-AC8C-53D8B60084D1}"/>
              </a:ext>
            </a:extLst>
          </p:cNvPr>
          <p:cNvSpPr txBox="1">
            <a:spLocks noChangeArrowheads="1"/>
          </p:cNvSpPr>
          <p:nvPr/>
        </p:nvSpPr>
        <p:spPr bwMode="auto">
          <a:xfrm>
            <a:off x="4305300" y="5867400"/>
            <a:ext cx="24558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to demonstrate that no </a:t>
            </a:r>
          </a:p>
          <a:p>
            <a:pPr>
              <a:spcBef>
                <a:spcPct val="0"/>
              </a:spcBef>
              <a:buFontTx/>
              <a:buNone/>
            </a:pPr>
            <a:r>
              <a:rPr lang="en-US" altLang="de-DE" sz="1600" i="1">
                <a:solidFill>
                  <a:srgbClr val="0000CC"/>
                </a:solidFill>
                <a:latin typeface="Comic Sans MS" panose="030F0702030302020204" pitchFamily="66" charset="0"/>
              </a:rPr>
              <a:t>method</a:t>
            </a:r>
            <a:r>
              <a:rPr lang="de-DE" altLang="de-DE" sz="1600" i="1">
                <a:solidFill>
                  <a:srgbClr val="0000CC"/>
                </a:solidFill>
                <a:latin typeface="Comic Sans MS" panose="030F0702030302020204" pitchFamily="66" charset="0"/>
              </a:rPr>
              <a:t> is available</a:t>
            </a:r>
            <a:endParaRPr lang="en-US" altLang="de-DE" sz="1600" i="1">
              <a:solidFill>
                <a:srgbClr val="0000CC"/>
              </a:solidFill>
              <a:latin typeface="Comic Sans MS" panose="030F0702030302020204" pitchFamily="66" charset="0"/>
            </a:endParaRPr>
          </a:p>
        </p:txBody>
      </p:sp>
      <p:sp>
        <p:nvSpPr>
          <p:cNvPr id="26630" name="Freeform 8">
            <a:extLst>
              <a:ext uri="{FF2B5EF4-FFF2-40B4-BE49-F238E27FC236}">
                <a16:creationId xmlns:a16="http://schemas.microsoft.com/office/drawing/2014/main" id="{362E18F3-6DF5-4B54-88CB-7394F9BA5ACA}"/>
              </a:ext>
            </a:extLst>
          </p:cNvPr>
          <p:cNvSpPr>
            <a:spLocks/>
          </p:cNvSpPr>
          <p:nvPr/>
        </p:nvSpPr>
        <p:spPr bwMode="auto">
          <a:xfrm flipV="1">
            <a:off x="2209800" y="5835650"/>
            <a:ext cx="708025" cy="457200"/>
          </a:xfrm>
          <a:custGeom>
            <a:avLst/>
            <a:gdLst>
              <a:gd name="T0" fmla="*/ 2147483647 w 1548"/>
              <a:gd name="T1" fmla="*/ 0 h 213"/>
              <a:gd name="T2" fmla="*/ 2147483647 w 1548"/>
              <a:gd name="T3" fmla="*/ 2147483647 h 213"/>
              <a:gd name="T4" fmla="*/ 0 w 1548"/>
              <a:gd name="T5" fmla="*/ 2147483647 h 213"/>
              <a:gd name="T6" fmla="*/ 0 60000 65536"/>
              <a:gd name="T7" fmla="*/ 0 60000 65536"/>
              <a:gd name="T8" fmla="*/ 0 60000 65536"/>
              <a:gd name="T9" fmla="*/ 0 w 1548"/>
              <a:gd name="T10" fmla="*/ 0 h 213"/>
              <a:gd name="T11" fmla="*/ 1548 w 1548"/>
              <a:gd name="T12" fmla="*/ 213 h 213"/>
            </a:gdLst>
            <a:ahLst/>
            <a:cxnLst>
              <a:cxn ang="T6">
                <a:pos x="T0" y="T1"/>
              </a:cxn>
              <a:cxn ang="T7">
                <a:pos x="T2" y="T3"/>
              </a:cxn>
              <a:cxn ang="T8">
                <a:pos x="T4" y="T5"/>
              </a:cxn>
            </a:cxnLst>
            <a:rect l="T9" t="T10" r="T11" b="T12"/>
            <a:pathLst>
              <a:path w="1548" h="213">
                <a:moveTo>
                  <a:pt x="1548" y="0"/>
                </a:moveTo>
                <a:cubicBezTo>
                  <a:pt x="1296" y="73"/>
                  <a:pt x="1044" y="147"/>
                  <a:pt x="786" y="180"/>
                </a:cubicBezTo>
                <a:cubicBezTo>
                  <a:pt x="528" y="213"/>
                  <a:pt x="264" y="205"/>
                  <a:pt x="0" y="198"/>
                </a:cubicBezTo>
              </a:path>
            </a:pathLst>
          </a:custGeom>
          <a:noFill/>
          <a:ln w="12700">
            <a:solidFill>
              <a:srgbClr val="0000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26631" name="Freeform 9">
            <a:extLst>
              <a:ext uri="{FF2B5EF4-FFF2-40B4-BE49-F238E27FC236}">
                <a16:creationId xmlns:a16="http://schemas.microsoft.com/office/drawing/2014/main" id="{AC88BF81-94A7-46DE-BF2A-EFB3F5206D3D}"/>
              </a:ext>
            </a:extLst>
          </p:cNvPr>
          <p:cNvSpPr>
            <a:spLocks/>
          </p:cNvSpPr>
          <p:nvPr/>
        </p:nvSpPr>
        <p:spPr bwMode="auto">
          <a:xfrm>
            <a:off x="2047875" y="3662363"/>
            <a:ext cx="542925" cy="500062"/>
          </a:xfrm>
          <a:custGeom>
            <a:avLst/>
            <a:gdLst>
              <a:gd name="T0" fmla="*/ 2147483647 w 460"/>
              <a:gd name="T1" fmla="*/ 0 h 315"/>
              <a:gd name="T2" fmla="*/ 0 w 460"/>
              <a:gd name="T3" fmla="*/ 2147483647 h 315"/>
              <a:gd name="T4" fmla="*/ 0 60000 65536"/>
              <a:gd name="T5" fmla="*/ 0 60000 65536"/>
              <a:gd name="T6" fmla="*/ 0 w 460"/>
              <a:gd name="T7" fmla="*/ 0 h 315"/>
              <a:gd name="T8" fmla="*/ 460 w 460"/>
              <a:gd name="T9" fmla="*/ 315 h 315"/>
            </a:gdLst>
            <a:ahLst/>
            <a:cxnLst>
              <a:cxn ang="T4">
                <a:pos x="T0" y="T1"/>
              </a:cxn>
              <a:cxn ang="T5">
                <a:pos x="T2" y="T3"/>
              </a:cxn>
            </a:cxnLst>
            <a:rect l="T6" t="T7" r="T8" b="T9"/>
            <a:pathLst>
              <a:path w="460" h="315">
                <a:moveTo>
                  <a:pt x="460" y="0"/>
                </a:moveTo>
                <a:cubicBezTo>
                  <a:pt x="319" y="43"/>
                  <a:pt x="178" y="87"/>
                  <a:pt x="0" y="315"/>
                </a:cubicBezTo>
              </a:path>
            </a:pathLst>
          </a:custGeom>
          <a:noFill/>
          <a:ln w="12700">
            <a:solidFill>
              <a:srgbClr val="0000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26632" name="Rectangle 10">
            <a:extLst>
              <a:ext uri="{FF2B5EF4-FFF2-40B4-BE49-F238E27FC236}">
                <a16:creationId xmlns:a16="http://schemas.microsoft.com/office/drawing/2014/main" id="{BE8F1B8C-9691-4C11-9E8B-46A3684FD6D9}"/>
              </a:ext>
            </a:extLst>
          </p:cNvPr>
          <p:cNvSpPr>
            <a:spLocks noChangeArrowheads="1"/>
          </p:cNvSpPr>
          <p:nvPr/>
        </p:nvSpPr>
        <p:spPr bwMode="auto">
          <a:xfrm>
            <a:off x="762000" y="4083050"/>
            <a:ext cx="2438400" cy="1936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6633" name="Text Box 11">
            <a:extLst>
              <a:ext uri="{FF2B5EF4-FFF2-40B4-BE49-F238E27FC236}">
                <a16:creationId xmlns:a16="http://schemas.microsoft.com/office/drawing/2014/main" id="{769572EF-A567-4E60-AEB8-BD255059F582}"/>
              </a:ext>
            </a:extLst>
          </p:cNvPr>
          <p:cNvSpPr txBox="1">
            <a:spLocks noChangeArrowheads="1"/>
          </p:cNvSpPr>
          <p:nvPr/>
        </p:nvSpPr>
        <p:spPr bwMode="auto">
          <a:xfrm>
            <a:off x="1450975" y="4143375"/>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Customer</a:t>
            </a:r>
          </a:p>
        </p:txBody>
      </p:sp>
      <p:sp>
        <p:nvSpPr>
          <p:cNvPr id="26634" name="Rectangle 12">
            <a:extLst>
              <a:ext uri="{FF2B5EF4-FFF2-40B4-BE49-F238E27FC236}">
                <a16:creationId xmlns:a16="http://schemas.microsoft.com/office/drawing/2014/main" id="{63012799-29F5-4FCF-B761-E210DBC4277B}"/>
              </a:ext>
            </a:extLst>
          </p:cNvPr>
          <p:cNvSpPr>
            <a:spLocks noChangeArrowheads="1"/>
          </p:cNvSpPr>
          <p:nvPr/>
        </p:nvSpPr>
        <p:spPr bwMode="auto">
          <a:xfrm>
            <a:off x="762000" y="4540250"/>
            <a:ext cx="2438400" cy="869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6635" name="Text Box 13">
            <a:extLst>
              <a:ext uri="{FF2B5EF4-FFF2-40B4-BE49-F238E27FC236}">
                <a16:creationId xmlns:a16="http://schemas.microsoft.com/office/drawing/2014/main" id="{D8B751BE-805A-4BE6-918A-8589CFD48EAD}"/>
              </a:ext>
            </a:extLst>
          </p:cNvPr>
          <p:cNvSpPr txBox="1">
            <a:spLocks noChangeArrowheads="1"/>
          </p:cNvSpPr>
          <p:nvPr/>
        </p:nvSpPr>
        <p:spPr bwMode="auto">
          <a:xfrm>
            <a:off x="762000" y="5410200"/>
            <a:ext cx="2397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n-US" altLang="de-DE" sz="1600"/>
              <a:t>c</a:t>
            </a:r>
            <a:r>
              <a:rPr lang="de-DE" altLang="de-DE" sz="1600"/>
              <a:t>hangeAdr</a:t>
            </a:r>
            <a:r>
              <a:rPr lang="en-US" altLang="de-DE" sz="1600"/>
              <a:t>(Address adr)</a:t>
            </a:r>
            <a:endParaRPr lang="de-DE" altLang="en-US" sz="1600"/>
          </a:p>
          <a:p>
            <a:pPr eaLnBrk="1" hangingPunct="1">
              <a:spcBef>
                <a:spcPct val="0"/>
              </a:spcBef>
              <a:buFontTx/>
              <a:buNone/>
            </a:pPr>
            <a:r>
              <a:rPr lang="de-DE" altLang="de-DE" sz="1600"/>
              <a:t>setA</a:t>
            </a:r>
            <a:r>
              <a:rPr lang="en-US" altLang="de-DE" sz="1600"/>
              <a:t>ge(Age a)</a:t>
            </a:r>
            <a:endParaRPr lang="de-DE" altLang="en-US" sz="1600"/>
          </a:p>
        </p:txBody>
      </p:sp>
      <p:sp>
        <p:nvSpPr>
          <p:cNvPr id="26636" name="Text Box 14">
            <a:extLst>
              <a:ext uri="{FF2B5EF4-FFF2-40B4-BE49-F238E27FC236}">
                <a16:creationId xmlns:a16="http://schemas.microsoft.com/office/drawing/2014/main" id="{A82A050A-F097-479D-8E09-983D1A510382}"/>
              </a:ext>
            </a:extLst>
          </p:cNvPr>
          <p:cNvSpPr txBox="1">
            <a:spLocks noChangeArrowheads="1"/>
          </p:cNvSpPr>
          <p:nvPr/>
        </p:nvSpPr>
        <p:spPr bwMode="auto">
          <a:xfrm>
            <a:off x="762000" y="4540250"/>
            <a:ext cx="9064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name</a:t>
            </a:r>
          </a:p>
          <a:p>
            <a:pPr eaLnBrk="1" hangingPunct="1">
              <a:spcBef>
                <a:spcPct val="0"/>
              </a:spcBef>
              <a:buFontTx/>
              <a:buNone/>
            </a:pPr>
            <a:r>
              <a:rPr lang="de-DE" altLang="en-US" sz="1600"/>
              <a:t>address</a:t>
            </a:r>
          </a:p>
          <a:p>
            <a:pPr eaLnBrk="1" hangingPunct="1">
              <a:spcBef>
                <a:spcPct val="0"/>
              </a:spcBef>
              <a:buFontTx/>
              <a:buNone/>
            </a:pPr>
            <a:r>
              <a:rPr lang="de-DE" altLang="en-US" sz="1600"/>
              <a:t>birthday</a:t>
            </a:r>
          </a:p>
        </p:txBody>
      </p:sp>
      <p:sp>
        <p:nvSpPr>
          <p:cNvPr id="26637" name="Text Box 15">
            <a:extLst>
              <a:ext uri="{FF2B5EF4-FFF2-40B4-BE49-F238E27FC236}">
                <a16:creationId xmlns:a16="http://schemas.microsoft.com/office/drawing/2014/main" id="{2300DEAA-455A-4B6C-8740-CF9419F2870A}"/>
              </a:ext>
            </a:extLst>
          </p:cNvPr>
          <p:cNvSpPr txBox="1">
            <a:spLocks noChangeArrowheads="1"/>
          </p:cNvSpPr>
          <p:nvPr/>
        </p:nvSpPr>
        <p:spPr bwMode="auto">
          <a:xfrm>
            <a:off x="5564188" y="4143375"/>
            <a:ext cx="1065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Customer</a:t>
            </a:r>
          </a:p>
        </p:txBody>
      </p:sp>
      <p:grpSp>
        <p:nvGrpSpPr>
          <p:cNvPr id="26638" name="Group 16">
            <a:extLst>
              <a:ext uri="{FF2B5EF4-FFF2-40B4-BE49-F238E27FC236}">
                <a16:creationId xmlns:a16="http://schemas.microsoft.com/office/drawing/2014/main" id="{F92A7EB6-D997-408D-BC87-3C76F706FA1C}"/>
              </a:ext>
            </a:extLst>
          </p:cNvPr>
          <p:cNvGrpSpPr>
            <a:grpSpLocks/>
          </p:cNvGrpSpPr>
          <p:nvPr/>
        </p:nvGrpSpPr>
        <p:grpSpPr bwMode="auto">
          <a:xfrm>
            <a:off x="5486400" y="4083050"/>
            <a:ext cx="1219200" cy="1327150"/>
            <a:chOff x="2400" y="2572"/>
            <a:chExt cx="1536" cy="836"/>
          </a:xfrm>
        </p:grpSpPr>
        <p:sp>
          <p:nvSpPr>
            <p:cNvPr id="26653" name="Rectangle 17">
              <a:extLst>
                <a:ext uri="{FF2B5EF4-FFF2-40B4-BE49-F238E27FC236}">
                  <a16:creationId xmlns:a16="http://schemas.microsoft.com/office/drawing/2014/main" id="{CA862707-DAF2-4563-916E-C63B82DF1DBB}"/>
                </a:ext>
              </a:extLst>
            </p:cNvPr>
            <p:cNvSpPr>
              <a:spLocks noChangeArrowheads="1"/>
            </p:cNvSpPr>
            <p:nvPr/>
          </p:nvSpPr>
          <p:spPr bwMode="auto">
            <a:xfrm>
              <a:off x="2400" y="2572"/>
              <a:ext cx="1536" cy="8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6654" name="Rectangle 18">
              <a:extLst>
                <a:ext uri="{FF2B5EF4-FFF2-40B4-BE49-F238E27FC236}">
                  <a16:creationId xmlns:a16="http://schemas.microsoft.com/office/drawing/2014/main" id="{1A7223B9-89EB-48C1-B45B-A0B34452CC15}"/>
                </a:ext>
              </a:extLst>
            </p:cNvPr>
            <p:cNvSpPr>
              <a:spLocks noChangeArrowheads="1"/>
            </p:cNvSpPr>
            <p:nvPr/>
          </p:nvSpPr>
          <p:spPr bwMode="auto">
            <a:xfrm>
              <a:off x="2400" y="2860"/>
              <a:ext cx="1536" cy="5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26639" name="Text Box 19">
            <a:extLst>
              <a:ext uri="{FF2B5EF4-FFF2-40B4-BE49-F238E27FC236}">
                <a16:creationId xmlns:a16="http://schemas.microsoft.com/office/drawing/2014/main" id="{9995212C-5685-48DA-A640-0F9B0C880DF7}"/>
              </a:ext>
            </a:extLst>
          </p:cNvPr>
          <p:cNvSpPr txBox="1">
            <a:spLocks noChangeArrowheads="1"/>
          </p:cNvSpPr>
          <p:nvPr/>
        </p:nvSpPr>
        <p:spPr bwMode="auto">
          <a:xfrm>
            <a:off x="5486400" y="4540250"/>
            <a:ext cx="9064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name</a:t>
            </a:r>
          </a:p>
          <a:p>
            <a:pPr eaLnBrk="1" hangingPunct="1">
              <a:spcBef>
                <a:spcPct val="0"/>
              </a:spcBef>
              <a:buFontTx/>
              <a:buNone/>
            </a:pPr>
            <a:r>
              <a:rPr lang="de-DE" altLang="en-US" sz="1600"/>
              <a:t>address</a:t>
            </a:r>
          </a:p>
          <a:p>
            <a:pPr eaLnBrk="1" hangingPunct="1">
              <a:spcBef>
                <a:spcPct val="0"/>
              </a:spcBef>
              <a:buFontTx/>
              <a:buNone/>
            </a:pPr>
            <a:r>
              <a:rPr lang="de-DE" altLang="en-US" sz="1600"/>
              <a:t>birthday</a:t>
            </a:r>
          </a:p>
        </p:txBody>
      </p:sp>
      <p:grpSp>
        <p:nvGrpSpPr>
          <p:cNvPr id="26640" name="Group 20">
            <a:extLst>
              <a:ext uri="{FF2B5EF4-FFF2-40B4-BE49-F238E27FC236}">
                <a16:creationId xmlns:a16="http://schemas.microsoft.com/office/drawing/2014/main" id="{0EAAB4B0-C2DC-4F93-B57A-DDCE23049C6A}"/>
              </a:ext>
            </a:extLst>
          </p:cNvPr>
          <p:cNvGrpSpPr>
            <a:grpSpLocks/>
          </p:cNvGrpSpPr>
          <p:nvPr/>
        </p:nvGrpSpPr>
        <p:grpSpPr bwMode="auto">
          <a:xfrm>
            <a:off x="7162800" y="4114800"/>
            <a:ext cx="1219200" cy="412750"/>
            <a:chOff x="3504" y="2592"/>
            <a:chExt cx="768" cy="260"/>
          </a:xfrm>
        </p:grpSpPr>
        <p:sp>
          <p:nvSpPr>
            <p:cNvPr id="26651" name="Text Box 21">
              <a:extLst>
                <a:ext uri="{FF2B5EF4-FFF2-40B4-BE49-F238E27FC236}">
                  <a16:creationId xmlns:a16="http://schemas.microsoft.com/office/drawing/2014/main" id="{D55B5793-6871-4322-A35D-19B696A50F83}"/>
                </a:ext>
              </a:extLst>
            </p:cNvPr>
            <p:cNvSpPr txBox="1">
              <a:spLocks noChangeArrowheads="1"/>
            </p:cNvSpPr>
            <p:nvPr/>
          </p:nvSpPr>
          <p:spPr bwMode="auto">
            <a:xfrm>
              <a:off x="3553" y="2616"/>
              <a:ext cx="6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Customer</a:t>
              </a:r>
            </a:p>
          </p:txBody>
        </p:sp>
        <p:sp>
          <p:nvSpPr>
            <p:cNvPr id="26652" name="Rectangle 22">
              <a:extLst>
                <a:ext uri="{FF2B5EF4-FFF2-40B4-BE49-F238E27FC236}">
                  <a16:creationId xmlns:a16="http://schemas.microsoft.com/office/drawing/2014/main" id="{EB07D8C8-FB24-4962-8D30-83F84B91ED32}"/>
                </a:ext>
              </a:extLst>
            </p:cNvPr>
            <p:cNvSpPr>
              <a:spLocks noChangeArrowheads="1"/>
            </p:cNvSpPr>
            <p:nvPr/>
          </p:nvSpPr>
          <p:spPr bwMode="auto">
            <a:xfrm>
              <a:off x="3504" y="2592"/>
              <a:ext cx="768"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26641" name="Group 23">
            <a:extLst>
              <a:ext uri="{FF2B5EF4-FFF2-40B4-BE49-F238E27FC236}">
                <a16:creationId xmlns:a16="http://schemas.microsoft.com/office/drawing/2014/main" id="{88F0D368-A514-4F71-9A07-E9EA8DD7C894}"/>
              </a:ext>
            </a:extLst>
          </p:cNvPr>
          <p:cNvGrpSpPr>
            <a:grpSpLocks/>
          </p:cNvGrpSpPr>
          <p:nvPr/>
        </p:nvGrpSpPr>
        <p:grpSpPr bwMode="auto">
          <a:xfrm>
            <a:off x="3810000" y="4083050"/>
            <a:ext cx="1219200" cy="1327150"/>
            <a:chOff x="2400" y="2572"/>
            <a:chExt cx="768" cy="836"/>
          </a:xfrm>
        </p:grpSpPr>
        <p:sp>
          <p:nvSpPr>
            <p:cNvPr id="26646" name="Text Box 24">
              <a:extLst>
                <a:ext uri="{FF2B5EF4-FFF2-40B4-BE49-F238E27FC236}">
                  <a16:creationId xmlns:a16="http://schemas.microsoft.com/office/drawing/2014/main" id="{42086CEB-84F1-4028-8BD7-5EAB9BA88253}"/>
                </a:ext>
              </a:extLst>
            </p:cNvPr>
            <p:cNvSpPr txBox="1">
              <a:spLocks noChangeArrowheads="1"/>
            </p:cNvSpPr>
            <p:nvPr/>
          </p:nvSpPr>
          <p:spPr bwMode="auto">
            <a:xfrm>
              <a:off x="2449" y="2610"/>
              <a:ext cx="6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Customer</a:t>
              </a:r>
            </a:p>
          </p:txBody>
        </p:sp>
        <p:grpSp>
          <p:nvGrpSpPr>
            <p:cNvPr id="26647" name="Group 25">
              <a:extLst>
                <a:ext uri="{FF2B5EF4-FFF2-40B4-BE49-F238E27FC236}">
                  <a16:creationId xmlns:a16="http://schemas.microsoft.com/office/drawing/2014/main" id="{A99C6AD5-0976-4715-9948-E140F1E103BA}"/>
                </a:ext>
              </a:extLst>
            </p:cNvPr>
            <p:cNvGrpSpPr>
              <a:grpSpLocks/>
            </p:cNvGrpSpPr>
            <p:nvPr/>
          </p:nvGrpSpPr>
          <p:grpSpPr bwMode="auto">
            <a:xfrm>
              <a:off x="2400" y="2572"/>
              <a:ext cx="768" cy="836"/>
              <a:chOff x="2400" y="2572"/>
              <a:chExt cx="1536" cy="836"/>
            </a:xfrm>
          </p:grpSpPr>
          <p:sp>
            <p:nvSpPr>
              <p:cNvPr id="26649" name="Rectangle 26">
                <a:extLst>
                  <a:ext uri="{FF2B5EF4-FFF2-40B4-BE49-F238E27FC236}">
                    <a16:creationId xmlns:a16="http://schemas.microsoft.com/office/drawing/2014/main" id="{2BE21650-F33B-4D88-B4E8-4D19FF277DD1}"/>
                  </a:ext>
                </a:extLst>
              </p:cNvPr>
              <p:cNvSpPr>
                <a:spLocks noChangeArrowheads="1"/>
              </p:cNvSpPr>
              <p:nvPr/>
            </p:nvSpPr>
            <p:spPr bwMode="auto">
              <a:xfrm>
                <a:off x="2400" y="2572"/>
                <a:ext cx="1536" cy="8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6650" name="Rectangle 27">
                <a:extLst>
                  <a:ext uri="{FF2B5EF4-FFF2-40B4-BE49-F238E27FC236}">
                    <a16:creationId xmlns:a16="http://schemas.microsoft.com/office/drawing/2014/main" id="{380359CD-057B-4BEF-86AE-16BEE292B34C}"/>
                  </a:ext>
                </a:extLst>
              </p:cNvPr>
              <p:cNvSpPr>
                <a:spLocks noChangeArrowheads="1"/>
              </p:cNvSpPr>
              <p:nvPr/>
            </p:nvSpPr>
            <p:spPr bwMode="auto">
              <a:xfrm>
                <a:off x="2400" y="2860"/>
                <a:ext cx="1536" cy="5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26648" name="Text Box 28">
              <a:extLst>
                <a:ext uri="{FF2B5EF4-FFF2-40B4-BE49-F238E27FC236}">
                  <a16:creationId xmlns:a16="http://schemas.microsoft.com/office/drawing/2014/main" id="{9ABF6383-B70A-417B-BB25-EC4B3DE0C3F9}"/>
                </a:ext>
              </a:extLst>
            </p:cNvPr>
            <p:cNvSpPr txBox="1">
              <a:spLocks noChangeArrowheads="1"/>
            </p:cNvSpPr>
            <p:nvPr/>
          </p:nvSpPr>
          <p:spPr bwMode="auto">
            <a:xfrm>
              <a:off x="2400" y="2860"/>
              <a:ext cx="57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name</a:t>
              </a:r>
            </a:p>
            <a:p>
              <a:pPr eaLnBrk="1" hangingPunct="1">
                <a:spcBef>
                  <a:spcPct val="0"/>
                </a:spcBef>
                <a:buFontTx/>
                <a:buNone/>
              </a:pPr>
              <a:r>
                <a:rPr lang="de-DE" altLang="en-US" sz="1600"/>
                <a:t>address</a:t>
              </a:r>
            </a:p>
            <a:p>
              <a:pPr eaLnBrk="1" hangingPunct="1">
                <a:spcBef>
                  <a:spcPct val="0"/>
                </a:spcBef>
                <a:buFontTx/>
                <a:buNone/>
              </a:pPr>
              <a:r>
                <a:rPr lang="de-DE" altLang="en-US" sz="1600"/>
                <a:t>birthday</a:t>
              </a:r>
            </a:p>
          </p:txBody>
        </p:sp>
      </p:grpSp>
      <p:sp>
        <p:nvSpPr>
          <p:cNvPr id="26642" name="Rectangle 29">
            <a:extLst>
              <a:ext uri="{FF2B5EF4-FFF2-40B4-BE49-F238E27FC236}">
                <a16:creationId xmlns:a16="http://schemas.microsoft.com/office/drawing/2014/main" id="{DE659A83-50BE-4383-ACE9-2EA7059F563D}"/>
              </a:ext>
            </a:extLst>
          </p:cNvPr>
          <p:cNvSpPr>
            <a:spLocks noChangeArrowheads="1"/>
          </p:cNvSpPr>
          <p:nvPr/>
        </p:nvSpPr>
        <p:spPr bwMode="auto">
          <a:xfrm>
            <a:off x="5486400" y="5410200"/>
            <a:ext cx="1219200" cy="152400"/>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6643" name="Freeform 30">
            <a:extLst>
              <a:ext uri="{FF2B5EF4-FFF2-40B4-BE49-F238E27FC236}">
                <a16:creationId xmlns:a16="http://schemas.microsoft.com/office/drawing/2014/main" id="{C147AB93-FBFA-405E-9F11-D7DBBEECEF63}"/>
              </a:ext>
            </a:extLst>
          </p:cNvPr>
          <p:cNvSpPr>
            <a:spLocks/>
          </p:cNvSpPr>
          <p:nvPr/>
        </p:nvSpPr>
        <p:spPr bwMode="auto">
          <a:xfrm>
            <a:off x="4927600" y="5486400"/>
            <a:ext cx="635000" cy="457200"/>
          </a:xfrm>
          <a:custGeom>
            <a:avLst/>
            <a:gdLst>
              <a:gd name="T0" fmla="*/ 2147483647 w 400"/>
              <a:gd name="T1" fmla="*/ 2147483647 h 288"/>
              <a:gd name="T2" fmla="*/ 2147483647 w 400"/>
              <a:gd name="T3" fmla="*/ 2147483647 h 288"/>
              <a:gd name="T4" fmla="*/ 2147483647 w 400"/>
              <a:gd name="T5" fmla="*/ 0 h 288"/>
              <a:gd name="T6" fmla="*/ 0 60000 65536"/>
              <a:gd name="T7" fmla="*/ 0 60000 65536"/>
              <a:gd name="T8" fmla="*/ 0 60000 65536"/>
              <a:gd name="T9" fmla="*/ 0 w 400"/>
              <a:gd name="T10" fmla="*/ 0 h 288"/>
              <a:gd name="T11" fmla="*/ 400 w 400"/>
              <a:gd name="T12" fmla="*/ 288 h 288"/>
            </a:gdLst>
            <a:ahLst/>
            <a:cxnLst>
              <a:cxn ang="T6">
                <a:pos x="T0" y="T1"/>
              </a:cxn>
              <a:cxn ang="T7">
                <a:pos x="T2" y="T3"/>
              </a:cxn>
              <a:cxn ang="T8">
                <a:pos x="T4" y="T5"/>
              </a:cxn>
            </a:cxnLst>
            <a:rect l="T9" t="T10" r="T11" b="T12"/>
            <a:pathLst>
              <a:path w="400" h="288">
                <a:moveTo>
                  <a:pt x="16" y="288"/>
                </a:moveTo>
                <a:cubicBezTo>
                  <a:pt x="8" y="216"/>
                  <a:pt x="0" y="144"/>
                  <a:pt x="64" y="96"/>
                </a:cubicBezTo>
                <a:cubicBezTo>
                  <a:pt x="128" y="48"/>
                  <a:pt x="264" y="24"/>
                  <a:pt x="400" y="0"/>
                </a:cubicBezTo>
              </a:path>
            </a:pathLst>
          </a:custGeom>
          <a:noFill/>
          <a:ln w="9525">
            <a:solidFill>
              <a:srgbClr val="0000CC"/>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de-DE"/>
          </a:p>
        </p:txBody>
      </p:sp>
      <p:sp>
        <p:nvSpPr>
          <p:cNvPr id="26644" name="Text Box 31">
            <a:extLst>
              <a:ext uri="{FF2B5EF4-FFF2-40B4-BE49-F238E27FC236}">
                <a16:creationId xmlns:a16="http://schemas.microsoft.com/office/drawing/2014/main" id="{A419F4AC-EFD7-48FB-BA8F-7773A0F9CCB7}"/>
              </a:ext>
            </a:extLst>
          </p:cNvPr>
          <p:cNvSpPr txBox="1">
            <a:spLocks noChangeArrowheads="1"/>
          </p:cNvSpPr>
          <p:nvPr/>
        </p:nvSpPr>
        <p:spPr bwMode="auto">
          <a:xfrm>
            <a:off x="2514600" y="3473450"/>
            <a:ext cx="646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class</a:t>
            </a:r>
          </a:p>
        </p:txBody>
      </p:sp>
      <p:sp>
        <p:nvSpPr>
          <p:cNvPr id="26645" name="Text Box 32">
            <a:extLst>
              <a:ext uri="{FF2B5EF4-FFF2-40B4-BE49-F238E27FC236}">
                <a16:creationId xmlns:a16="http://schemas.microsoft.com/office/drawing/2014/main" id="{F9266DBD-9570-4291-ADDB-D7502C4244C4}"/>
              </a:ext>
            </a:extLst>
          </p:cNvPr>
          <p:cNvSpPr txBox="1">
            <a:spLocks noChangeArrowheads="1"/>
          </p:cNvSpPr>
          <p:nvPr/>
        </p:nvSpPr>
        <p:spPr bwMode="auto">
          <a:xfrm>
            <a:off x="2590800" y="6248400"/>
            <a:ext cx="89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method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1D01EF4-E1DB-4813-B88D-7039C76C7F5F}"/>
              </a:ext>
            </a:extLst>
          </p:cNvPr>
          <p:cNvSpPr>
            <a:spLocks noGrp="1" noChangeArrowheads="1"/>
          </p:cNvSpPr>
          <p:nvPr>
            <p:ph type="title"/>
          </p:nvPr>
        </p:nvSpPr>
        <p:spPr/>
        <p:txBody>
          <a:bodyPr/>
          <a:lstStyle/>
          <a:p>
            <a:pPr eaLnBrk="1" hangingPunct="1"/>
            <a:r>
              <a:rPr lang="de-DE" altLang="en-US"/>
              <a:t>Klassendiagramme - Assoziation</a:t>
            </a:r>
          </a:p>
        </p:txBody>
      </p:sp>
      <p:sp>
        <p:nvSpPr>
          <p:cNvPr id="27651" name="Rectangle 3">
            <a:extLst>
              <a:ext uri="{FF2B5EF4-FFF2-40B4-BE49-F238E27FC236}">
                <a16:creationId xmlns:a16="http://schemas.microsoft.com/office/drawing/2014/main" id="{5369C794-19E7-4495-AF83-26B6B5103074}"/>
              </a:ext>
            </a:extLst>
          </p:cNvPr>
          <p:cNvSpPr>
            <a:spLocks noGrp="1" noChangeArrowheads="1"/>
          </p:cNvSpPr>
          <p:nvPr>
            <p:ph type="body" idx="1"/>
          </p:nvPr>
        </p:nvSpPr>
        <p:spPr>
          <a:xfrm>
            <a:off x="762000" y="1295400"/>
            <a:ext cx="8229600" cy="1676400"/>
          </a:xfrm>
        </p:spPr>
        <p:txBody>
          <a:bodyPr/>
          <a:lstStyle/>
          <a:p>
            <a:pPr eaLnBrk="1" hangingPunct="1"/>
            <a:r>
              <a:rPr lang="de-DE" altLang="en-US"/>
              <a:t>Assoziationen stehen zwischen Klassen</a:t>
            </a:r>
          </a:p>
          <a:p>
            <a:pPr eaLnBrk="1" hangingPunct="1"/>
            <a:r>
              <a:rPr lang="de-DE" altLang="en-US"/>
              <a:t>Multiplicity, Rolename, Assoc-Name etc. sind geeignet anzubringen</a:t>
            </a:r>
          </a:p>
          <a:p>
            <a:pPr eaLnBrk="1" hangingPunct="1"/>
            <a:r>
              <a:rPr lang="de-DE" altLang="en-US"/>
              <a:t>Pfeile sind ausgefüllt</a:t>
            </a:r>
          </a:p>
          <a:p>
            <a:pPr eaLnBrk="1" hangingPunct="1"/>
            <a:r>
              <a:rPr lang="de-DE" altLang="en-US"/>
              <a:t>14pt oder 16pt</a:t>
            </a:r>
          </a:p>
        </p:txBody>
      </p:sp>
      <p:sp>
        <p:nvSpPr>
          <p:cNvPr id="27652" name="Text Box 4">
            <a:extLst>
              <a:ext uri="{FF2B5EF4-FFF2-40B4-BE49-F238E27FC236}">
                <a16:creationId xmlns:a16="http://schemas.microsoft.com/office/drawing/2014/main" id="{1A96823E-4949-4CC2-94A1-24FEC4DE4DAE}"/>
              </a:ext>
            </a:extLst>
          </p:cNvPr>
          <p:cNvSpPr txBox="1">
            <a:spLocks noChangeArrowheads="1"/>
          </p:cNvSpPr>
          <p:nvPr/>
        </p:nvSpPr>
        <p:spPr bwMode="auto">
          <a:xfrm>
            <a:off x="4741863" y="6248400"/>
            <a:ext cx="1074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FontTx/>
              <a:buNone/>
            </a:pPr>
            <a:r>
              <a:rPr lang="en-US" altLang="de-DE" sz="1400"/>
              <a:t>{tag=value}</a:t>
            </a:r>
          </a:p>
        </p:txBody>
      </p:sp>
      <p:sp>
        <p:nvSpPr>
          <p:cNvPr id="27653" name="Text Box 5">
            <a:extLst>
              <a:ext uri="{FF2B5EF4-FFF2-40B4-BE49-F238E27FC236}">
                <a16:creationId xmlns:a16="http://schemas.microsoft.com/office/drawing/2014/main" id="{BECF9D75-4298-4694-A8B1-33B134D0151D}"/>
              </a:ext>
            </a:extLst>
          </p:cNvPr>
          <p:cNvSpPr txBox="1">
            <a:spLocks noChangeArrowheads="1"/>
          </p:cNvSpPr>
          <p:nvPr/>
        </p:nvSpPr>
        <p:spPr bwMode="auto">
          <a:xfrm>
            <a:off x="2543175" y="6324600"/>
            <a:ext cx="922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a:t>rolename</a:t>
            </a:r>
          </a:p>
        </p:txBody>
      </p:sp>
      <p:sp>
        <p:nvSpPr>
          <p:cNvPr id="27654" name="Freeform 6">
            <a:extLst>
              <a:ext uri="{FF2B5EF4-FFF2-40B4-BE49-F238E27FC236}">
                <a16:creationId xmlns:a16="http://schemas.microsoft.com/office/drawing/2014/main" id="{60BD997B-88AC-442A-B12D-ED622D12BB7E}"/>
              </a:ext>
            </a:extLst>
          </p:cNvPr>
          <p:cNvSpPr>
            <a:spLocks/>
          </p:cNvSpPr>
          <p:nvPr/>
        </p:nvSpPr>
        <p:spPr bwMode="auto">
          <a:xfrm flipH="1" flipV="1">
            <a:off x="3732213" y="3429000"/>
            <a:ext cx="304800" cy="609600"/>
          </a:xfrm>
          <a:custGeom>
            <a:avLst/>
            <a:gdLst>
              <a:gd name="T0" fmla="*/ 2147483647 w 21"/>
              <a:gd name="T1" fmla="*/ 2147483647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a:solidFill>
              <a:srgbClr val="3333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27655" name="Freeform 7">
            <a:extLst>
              <a:ext uri="{FF2B5EF4-FFF2-40B4-BE49-F238E27FC236}">
                <a16:creationId xmlns:a16="http://schemas.microsoft.com/office/drawing/2014/main" id="{A11533F4-1748-4CBF-9A57-0A85299B5BA9}"/>
              </a:ext>
            </a:extLst>
          </p:cNvPr>
          <p:cNvSpPr>
            <a:spLocks/>
          </p:cNvSpPr>
          <p:nvPr/>
        </p:nvSpPr>
        <p:spPr bwMode="auto">
          <a:xfrm flipH="1" flipV="1">
            <a:off x="4722813" y="3657600"/>
            <a:ext cx="228600" cy="609600"/>
          </a:xfrm>
          <a:custGeom>
            <a:avLst/>
            <a:gdLst>
              <a:gd name="T0" fmla="*/ 0 w 251"/>
              <a:gd name="T1" fmla="*/ 2147483647 h 510"/>
              <a:gd name="T2" fmla="*/ 2147483647 w 251"/>
              <a:gd name="T3" fmla="*/ 0 h 510"/>
              <a:gd name="T4" fmla="*/ 0 60000 65536"/>
              <a:gd name="T5" fmla="*/ 0 60000 65536"/>
              <a:gd name="T6" fmla="*/ 0 w 251"/>
              <a:gd name="T7" fmla="*/ 0 h 510"/>
              <a:gd name="T8" fmla="*/ 251 w 251"/>
              <a:gd name="T9" fmla="*/ 510 h 510"/>
            </a:gdLst>
            <a:ahLst/>
            <a:cxnLst>
              <a:cxn ang="T4">
                <a:pos x="T0" y="T1"/>
              </a:cxn>
              <a:cxn ang="T5">
                <a:pos x="T2" y="T3"/>
              </a:cxn>
            </a:cxnLst>
            <a:rect l="T6" t="T7" r="T8" b="T9"/>
            <a:pathLst>
              <a:path w="251" h="510">
                <a:moveTo>
                  <a:pt x="0" y="510"/>
                </a:moveTo>
                <a:cubicBezTo>
                  <a:pt x="111" y="368"/>
                  <a:pt x="222" y="227"/>
                  <a:pt x="251" y="0"/>
                </a:cubicBezTo>
              </a:path>
            </a:pathLst>
          </a:custGeom>
          <a:noFill/>
          <a:ln w="12700">
            <a:solidFill>
              <a:srgbClr val="3333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grpSp>
        <p:nvGrpSpPr>
          <p:cNvPr id="27656" name="Group 8">
            <a:extLst>
              <a:ext uri="{FF2B5EF4-FFF2-40B4-BE49-F238E27FC236}">
                <a16:creationId xmlns:a16="http://schemas.microsoft.com/office/drawing/2014/main" id="{1CC68DBB-1CE9-4AFB-BBD8-DBA35EFD7EDE}"/>
              </a:ext>
            </a:extLst>
          </p:cNvPr>
          <p:cNvGrpSpPr>
            <a:grpSpLocks/>
          </p:cNvGrpSpPr>
          <p:nvPr/>
        </p:nvGrpSpPr>
        <p:grpSpPr bwMode="auto">
          <a:xfrm>
            <a:off x="2055813" y="4038600"/>
            <a:ext cx="1219200" cy="1327150"/>
            <a:chOff x="2400" y="2572"/>
            <a:chExt cx="768" cy="836"/>
          </a:xfrm>
        </p:grpSpPr>
        <p:sp>
          <p:nvSpPr>
            <p:cNvPr id="27683" name="Text Box 9">
              <a:extLst>
                <a:ext uri="{FF2B5EF4-FFF2-40B4-BE49-F238E27FC236}">
                  <a16:creationId xmlns:a16="http://schemas.microsoft.com/office/drawing/2014/main" id="{55E32BBD-7355-4B13-BE3D-65F8C426B699}"/>
                </a:ext>
              </a:extLst>
            </p:cNvPr>
            <p:cNvSpPr txBox="1">
              <a:spLocks noChangeArrowheads="1"/>
            </p:cNvSpPr>
            <p:nvPr/>
          </p:nvSpPr>
          <p:spPr bwMode="auto">
            <a:xfrm>
              <a:off x="2449" y="2610"/>
              <a:ext cx="6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Customer</a:t>
              </a:r>
            </a:p>
          </p:txBody>
        </p:sp>
        <p:grpSp>
          <p:nvGrpSpPr>
            <p:cNvPr id="27684" name="Group 10">
              <a:extLst>
                <a:ext uri="{FF2B5EF4-FFF2-40B4-BE49-F238E27FC236}">
                  <a16:creationId xmlns:a16="http://schemas.microsoft.com/office/drawing/2014/main" id="{FB7D964A-A747-4746-BDAC-8EF1AFF9E33D}"/>
                </a:ext>
              </a:extLst>
            </p:cNvPr>
            <p:cNvGrpSpPr>
              <a:grpSpLocks/>
            </p:cNvGrpSpPr>
            <p:nvPr/>
          </p:nvGrpSpPr>
          <p:grpSpPr bwMode="auto">
            <a:xfrm>
              <a:off x="2400" y="2572"/>
              <a:ext cx="768" cy="836"/>
              <a:chOff x="2400" y="2572"/>
              <a:chExt cx="1536" cy="836"/>
            </a:xfrm>
          </p:grpSpPr>
          <p:sp>
            <p:nvSpPr>
              <p:cNvPr id="27686" name="Rectangle 11">
                <a:extLst>
                  <a:ext uri="{FF2B5EF4-FFF2-40B4-BE49-F238E27FC236}">
                    <a16:creationId xmlns:a16="http://schemas.microsoft.com/office/drawing/2014/main" id="{1A08FDA4-D939-4E32-BF40-227711723F4E}"/>
                  </a:ext>
                </a:extLst>
              </p:cNvPr>
              <p:cNvSpPr>
                <a:spLocks noChangeArrowheads="1"/>
              </p:cNvSpPr>
              <p:nvPr/>
            </p:nvSpPr>
            <p:spPr bwMode="auto">
              <a:xfrm>
                <a:off x="2400" y="2572"/>
                <a:ext cx="1536" cy="8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7687" name="Rectangle 12">
                <a:extLst>
                  <a:ext uri="{FF2B5EF4-FFF2-40B4-BE49-F238E27FC236}">
                    <a16:creationId xmlns:a16="http://schemas.microsoft.com/office/drawing/2014/main" id="{740790DD-C078-4104-836F-846E61ED64A9}"/>
                  </a:ext>
                </a:extLst>
              </p:cNvPr>
              <p:cNvSpPr>
                <a:spLocks noChangeArrowheads="1"/>
              </p:cNvSpPr>
              <p:nvPr/>
            </p:nvSpPr>
            <p:spPr bwMode="auto">
              <a:xfrm>
                <a:off x="2400" y="2860"/>
                <a:ext cx="1536" cy="5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27685" name="Text Box 13">
              <a:extLst>
                <a:ext uri="{FF2B5EF4-FFF2-40B4-BE49-F238E27FC236}">
                  <a16:creationId xmlns:a16="http://schemas.microsoft.com/office/drawing/2014/main" id="{5DB05D26-D359-41D3-ACE0-7AEC04B6B4B3}"/>
                </a:ext>
              </a:extLst>
            </p:cNvPr>
            <p:cNvSpPr txBox="1">
              <a:spLocks noChangeArrowheads="1"/>
            </p:cNvSpPr>
            <p:nvPr/>
          </p:nvSpPr>
          <p:spPr bwMode="auto">
            <a:xfrm>
              <a:off x="2400" y="2860"/>
              <a:ext cx="57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name</a:t>
              </a:r>
            </a:p>
            <a:p>
              <a:pPr eaLnBrk="1" hangingPunct="1">
                <a:spcBef>
                  <a:spcPct val="0"/>
                </a:spcBef>
                <a:buFontTx/>
                <a:buNone/>
              </a:pPr>
              <a:r>
                <a:rPr lang="de-DE" altLang="en-US" sz="1600"/>
                <a:t>address</a:t>
              </a:r>
            </a:p>
            <a:p>
              <a:pPr eaLnBrk="1" hangingPunct="1">
                <a:spcBef>
                  <a:spcPct val="0"/>
                </a:spcBef>
                <a:buFontTx/>
                <a:buNone/>
              </a:pPr>
              <a:r>
                <a:rPr lang="de-DE" altLang="en-US" sz="1600"/>
                <a:t>birthday</a:t>
              </a:r>
            </a:p>
          </p:txBody>
        </p:sp>
      </p:grpSp>
      <p:grpSp>
        <p:nvGrpSpPr>
          <p:cNvPr id="27657" name="Group 14">
            <a:extLst>
              <a:ext uri="{FF2B5EF4-FFF2-40B4-BE49-F238E27FC236}">
                <a16:creationId xmlns:a16="http://schemas.microsoft.com/office/drawing/2014/main" id="{F5FD2A5E-0766-4087-B96D-7FD2FECAECA3}"/>
              </a:ext>
            </a:extLst>
          </p:cNvPr>
          <p:cNvGrpSpPr>
            <a:grpSpLocks/>
          </p:cNvGrpSpPr>
          <p:nvPr/>
        </p:nvGrpSpPr>
        <p:grpSpPr bwMode="auto">
          <a:xfrm>
            <a:off x="4799013" y="4038600"/>
            <a:ext cx="1279525" cy="1327150"/>
            <a:chOff x="2400" y="2572"/>
            <a:chExt cx="806" cy="836"/>
          </a:xfrm>
        </p:grpSpPr>
        <p:sp>
          <p:nvSpPr>
            <p:cNvPr id="27678" name="Text Box 15">
              <a:extLst>
                <a:ext uri="{FF2B5EF4-FFF2-40B4-BE49-F238E27FC236}">
                  <a16:creationId xmlns:a16="http://schemas.microsoft.com/office/drawing/2014/main" id="{52DB9042-3869-4506-A8C8-9D46E0BD9D98}"/>
                </a:ext>
              </a:extLst>
            </p:cNvPr>
            <p:cNvSpPr txBox="1">
              <a:spLocks noChangeArrowheads="1"/>
            </p:cNvSpPr>
            <p:nvPr/>
          </p:nvSpPr>
          <p:spPr bwMode="auto">
            <a:xfrm>
              <a:off x="2497" y="261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Account</a:t>
              </a:r>
            </a:p>
          </p:txBody>
        </p:sp>
        <p:grpSp>
          <p:nvGrpSpPr>
            <p:cNvPr id="27679" name="Group 16">
              <a:extLst>
                <a:ext uri="{FF2B5EF4-FFF2-40B4-BE49-F238E27FC236}">
                  <a16:creationId xmlns:a16="http://schemas.microsoft.com/office/drawing/2014/main" id="{3E33ED51-2EE6-4800-8F69-E3C56CB9ED5B}"/>
                </a:ext>
              </a:extLst>
            </p:cNvPr>
            <p:cNvGrpSpPr>
              <a:grpSpLocks/>
            </p:cNvGrpSpPr>
            <p:nvPr/>
          </p:nvGrpSpPr>
          <p:grpSpPr bwMode="auto">
            <a:xfrm>
              <a:off x="2400" y="2572"/>
              <a:ext cx="768" cy="836"/>
              <a:chOff x="2400" y="2572"/>
              <a:chExt cx="1536" cy="836"/>
            </a:xfrm>
          </p:grpSpPr>
          <p:sp>
            <p:nvSpPr>
              <p:cNvPr id="27681" name="Rectangle 17">
                <a:extLst>
                  <a:ext uri="{FF2B5EF4-FFF2-40B4-BE49-F238E27FC236}">
                    <a16:creationId xmlns:a16="http://schemas.microsoft.com/office/drawing/2014/main" id="{F56E779D-FF62-40BA-A249-B00978E647B7}"/>
                  </a:ext>
                </a:extLst>
              </p:cNvPr>
              <p:cNvSpPr>
                <a:spLocks noChangeArrowheads="1"/>
              </p:cNvSpPr>
              <p:nvPr/>
            </p:nvSpPr>
            <p:spPr bwMode="auto">
              <a:xfrm>
                <a:off x="2400" y="2572"/>
                <a:ext cx="1536" cy="8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7682" name="Rectangle 18">
                <a:extLst>
                  <a:ext uri="{FF2B5EF4-FFF2-40B4-BE49-F238E27FC236}">
                    <a16:creationId xmlns:a16="http://schemas.microsoft.com/office/drawing/2014/main" id="{F0AF60E0-507A-4797-82AA-1AC56FFEE3F2}"/>
                  </a:ext>
                </a:extLst>
              </p:cNvPr>
              <p:cNvSpPr>
                <a:spLocks noChangeArrowheads="1"/>
              </p:cNvSpPr>
              <p:nvPr/>
            </p:nvSpPr>
            <p:spPr bwMode="auto">
              <a:xfrm>
                <a:off x="2400" y="2860"/>
                <a:ext cx="1536" cy="5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27680" name="Text Box 19">
              <a:extLst>
                <a:ext uri="{FF2B5EF4-FFF2-40B4-BE49-F238E27FC236}">
                  <a16:creationId xmlns:a16="http://schemas.microsoft.com/office/drawing/2014/main" id="{387F7A7F-2FE6-4BEE-9CE0-0E3E5448726B}"/>
                </a:ext>
              </a:extLst>
            </p:cNvPr>
            <p:cNvSpPr txBox="1">
              <a:spLocks noChangeArrowheads="1"/>
            </p:cNvSpPr>
            <p:nvPr/>
          </p:nvSpPr>
          <p:spPr bwMode="auto">
            <a:xfrm>
              <a:off x="2400" y="2860"/>
              <a:ext cx="80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number</a:t>
              </a:r>
            </a:p>
            <a:p>
              <a:pPr eaLnBrk="1" hangingPunct="1">
                <a:spcBef>
                  <a:spcPct val="0"/>
                </a:spcBef>
                <a:buFontTx/>
                <a:buNone/>
              </a:pPr>
              <a:r>
                <a:rPr lang="de-DE" altLang="en-US" sz="1600"/>
                <a:t>balance</a:t>
              </a:r>
            </a:p>
            <a:p>
              <a:pPr eaLnBrk="1" hangingPunct="1">
                <a:spcBef>
                  <a:spcPct val="0"/>
                </a:spcBef>
                <a:buFontTx/>
                <a:buNone/>
              </a:pPr>
              <a:r>
                <a:rPr lang="de-DE" altLang="en-US" sz="1600"/>
                <a:t>interestRate</a:t>
              </a:r>
            </a:p>
          </p:txBody>
        </p:sp>
      </p:grpSp>
      <p:sp>
        <p:nvSpPr>
          <p:cNvPr id="27658" name="Line 20">
            <a:extLst>
              <a:ext uri="{FF2B5EF4-FFF2-40B4-BE49-F238E27FC236}">
                <a16:creationId xmlns:a16="http://schemas.microsoft.com/office/drawing/2014/main" id="{7FE8D0B3-9EBE-46A4-8AE2-153F126988A4}"/>
              </a:ext>
            </a:extLst>
          </p:cNvPr>
          <p:cNvSpPr>
            <a:spLocks noChangeShapeType="1"/>
          </p:cNvSpPr>
          <p:nvPr/>
        </p:nvSpPr>
        <p:spPr bwMode="auto">
          <a:xfrm>
            <a:off x="2514600" y="6096000"/>
            <a:ext cx="3276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de-DE"/>
          </a:p>
        </p:txBody>
      </p:sp>
      <p:sp>
        <p:nvSpPr>
          <p:cNvPr id="27659" name="Text Box 21">
            <a:extLst>
              <a:ext uri="{FF2B5EF4-FFF2-40B4-BE49-F238E27FC236}">
                <a16:creationId xmlns:a16="http://schemas.microsoft.com/office/drawing/2014/main" id="{6AB9276C-B948-4C29-B51C-6EBFC44DD2A4}"/>
              </a:ext>
            </a:extLst>
          </p:cNvPr>
          <p:cNvSpPr txBox="1">
            <a:spLocks noChangeArrowheads="1"/>
          </p:cNvSpPr>
          <p:nvPr/>
        </p:nvSpPr>
        <p:spPr bwMode="auto">
          <a:xfrm>
            <a:off x="3656013" y="3962400"/>
            <a:ext cx="854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ownerOf</a:t>
            </a:r>
          </a:p>
        </p:txBody>
      </p:sp>
      <p:sp>
        <p:nvSpPr>
          <p:cNvPr id="27660" name="Text Box 22">
            <a:extLst>
              <a:ext uri="{FF2B5EF4-FFF2-40B4-BE49-F238E27FC236}">
                <a16:creationId xmlns:a16="http://schemas.microsoft.com/office/drawing/2014/main" id="{71E0B88B-C196-44EF-91DC-30B80175986C}"/>
              </a:ext>
            </a:extLst>
          </p:cNvPr>
          <p:cNvSpPr txBox="1">
            <a:spLocks noChangeArrowheads="1"/>
          </p:cNvSpPr>
          <p:nvPr/>
        </p:nvSpPr>
        <p:spPr bwMode="auto">
          <a:xfrm>
            <a:off x="4570413" y="42672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a:t>
            </a:r>
          </a:p>
        </p:txBody>
      </p:sp>
      <p:sp>
        <p:nvSpPr>
          <p:cNvPr id="27661" name="Text Box 23">
            <a:extLst>
              <a:ext uri="{FF2B5EF4-FFF2-40B4-BE49-F238E27FC236}">
                <a16:creationId xmlns:a16="http://schemas.microsoft.com/office/drawing/2014/main" id="{672367E1-86CC-42DE-80A1-32E7E22BB2CE}"/>
              </a:ext>
            </a:extLst>
          </p:cNvPr>
          <p:cNvSpPr txBox="1">
            <a:spLocks noChangeArrowheads="1"/>
          </p:cNvSpPr>
          <p:nvPr/>
        </p:nvSpPr>
        <p:spPr bwMode="auto">
          <a:xfrm>
            <a:off x="3221038"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1</a:t>
            </a:r>
          </a:p>
        </p:txBody>
      </p:sp>
      <p:sp>
        <p:nvSpPr>
          <p:cNvPr id="27662" name="Line 24">
            <a:extLst>
              <a:ext uri="{FF2B5EF4-FFF2-40B4-BE49-F238E27FC236}">
                <a16:creationId xmlns:a16="http://schemas.microsoft.com/office/drawing/2014/main" id="{F6210C58-B8D7-4FF2-A2C1-EE94A60E2B13}"/>
              </a:ext>
            </a:extLst>
          </p:cNvPr>
          <p:cNvSpPr>
            <a:spLocks noChangeShapeType="1"/>
          </p:cNvSpPr>
          <p:nvPr/>
        </p:nvSpPr>
        <p:spPr bwMode="auto">
          <a:xfrm>
            <a:off x="3275013" y="42672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de-DE"/>
          </a:p>
        </p:txBody>
      </p:sp>
      <p:sp>
        <p:nvSpPr>
          <p:cNvPr id="27663" name="Arc 25">
            <a:extLst>
              <a:ext uri="{FF2B5EF4-FFF2-40B4-BE49-F238E27FC236}">
                <a16:creationId xmlns:a16="http://schemas.microsoft.com/office/drawing/2014/main" id="{0634D725-A095-43E4-A029-BD7EBC73B3DB}"/>
              </a:ext>
            </a:extLst>
          </p:cNvPr>
          <p:cNvSpPr>
            <a:spLocks/>
          </p:cNvSpPr>
          <p:nvPr/>
        </p:nvSpPr>
        <p:spPr bwMode="auto">
          <a:xfrm flipV="1">
            <a:off x="5562600" y="3733800"/>
            <a:ext cx="914400" cy="609600"/>
          </a:xfrm>
          <a:custGeom>
            <a:avLst/>
            <a:gdLst>
              <a:gd name="T0" fmla="*/ 2147483647 w 43200"/>
              <a:gd name="T1" fmla="*/ 0 h 43200"/>
              <a:gd name="T2" fmla="*/ 76472965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lnTo>
                  <a:pt x="21600" y="21600"/>
                </a:lnTo>
                <a:lnTo>
                  <a:pt x="21599"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27664" name="Text Box 26">
            <a:extLst>
              <a:ext uri="{FF2B5EF4-FFF2-40B4-BE49-F238E27FC236}">
                <a16:creationId xmlns:a16="http://schemas.microsoft.com/office/drawing/2014/main" id="{8C3E4BBD-3587-4EC4-9878-6034ADB4FC82}"/>
              </a:ext>
            </a:extLst>
          </p:cNvPr>
          <p:cNvSpPr txBox="1">
            <a:spLocks noChangeArrowheads="1"/>
          </p:cNvSpPr>
          <p:nvPr/>
        </p:nvSpPr>
        <p:spPr bwMode="auto">
          <a:xfrm>
            <a:off x="6383338" y="3657600"/>
            <a:ext cx="1387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a:t>recursiveAssoc</a:t>
            </a:r>
          </a:p>
        </p:txBody>
      </p:sp>
      <p:grpSp>
        <p:nvGrpSpPr>
          <p:cNvPr id="27665" name="Group 27">
            <a:extLst>
              <a:ext uri="{FF2B5EF4-FFF2-40B4-BE49-F238E27FC236}">
                <a16:creationId xmlns:a16="http://schemas.microsoft.com/office/drawing/2014/main" id="{2D057B0C-7387-4168-B9E5-CDEA6564EBF2}"/>
              </a:ext>
            </a:extLst>
          </p:cNvPr>
          <p:cNvGrpSpPr>
            <a:grpSpLocks/>
          </p:cNvGrpSpPr>
          <p:nvPr/>
        </p:nvGrpSpPr>
        <p:grpSpPr bwMode="auto">
          <a:xfrm>
            <a:off x="5791200" y="5943600"/>
            <a:ext cx="1219200" cy="384175"/>
            <a:chOff x="3504" y="2956"/>
            <a:chExt cx="768" cy="311"/>
          </a:xfrm>
        </p:grpSpPr>
        <p:sp>
          <p:nvSpPr>
            <p:cNvPr id="27676" name="Text Box 28">
              <a:extLst>
                <a:ext uri="{FF2B5EF4-FFF2-40B4-BE49-F238E27FC236}">
                  <a16:creationId xmlns:a16="http://schemas.microsoft.com/office/drawing/2014/main" id="{815D0E2F-B1E8-4F87-BE94-6CDE15D82828}"/>
                </a:ext>
              </a:extLst>
            </p:cNvPr>
            <p:cNvSpPr txBox="1">
              <a:spLocks noChangeArrowheads="1"/>
            </p:cNvSpPr>
            <p:nvPr/>
          </p:nvSpPr>
          <p:spPr bwMode="auto">
            <a:xfrm>
              <a:off x="3661" y="2995"/>
              <a:ext cx="45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Name</a:t>
              </a:r>
            </a:p>
          </p:txBody>
        </p:sp>
        <p:sp>
          <p:nvSpPr>
            <p:cNvPr id="27677" name="Rectangle 29">
              <a:extLst>
                <a:ext uri="{FF2B5EF4-FFF2-40B4-BE49-F238E27FC236}">
                  <a16:creationId xmlns:a16="http://schemas.microsoft.com/office/drawing/2014/main" id="{05AFE6A8-3213-4D5D-AF96-9DD44B56E973}"/>
                </a:ext>
              </a:extLst>
            </p:cNvPr>
            <p:cNvSpPr>
              <a:spLocks noChangeArrowheads="1"/>
            </p:cNvSpPr>
            <p:nvPr/>
          </p:nvSpPr>
          <p:spPr bwMode="auto">
            <a:xfrm>
              <a:off x="3504" y="2956"/>
              <a:ext cx="768" cy="3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27666" name="Group 30">
            <a:extLst>
              <a:ext uri="{FF2B5EF4-FFF2-40B4-BE49-F238E27FC236}">
                <a16:creationId xmlns:a16="http://schemas.microsoft.com/office/drawing/2014/main" id="{9CD78969-098F-43B1-A3D8-EBE6E464AC5C}"/>
              </a:ext>
            </a:extLst>
          </p:cNvPr>
          <p:cNvGrpSpPr>
            <a:grpSpLocks/>
          </p:cNvGrpSpPr>
          <p:nvPr/>
        </p:nvGrpSpPr>
        <p:grpSpPr bwMode="auto">
          <a:xfrm>
            <a:off x="1295400" y="5943600"/>
            <a:ext cx="1219200" cy="384175"/>
            <a:chOff x="3504" y="2572"/>
            <a:chExt cx="768" cy="311"/>
          </a:xfrm>
        </p:grpSpPr>
        <p:sp>
          <p:nvSpPr>
            <p:cNvPr id="27674" name="Text Box 31">
              <a:extLst>
                <a:ext uri="{FF2B5EF4-FFF2-40B4-BE49-F238E27FC236}">
                  <a16:creationId xmlns:a16="http://schemas.microsoft.com/office/drawing/2014/main" id="{2BDA61F1-A471-41EB-B71B-46FB0746A182}"/>
                </a:ext>
              </a:extLst>
            </p:cNvPr>
            <p:cNvSpPr txBox="1">
              <a:spLocks noChangeArrowheads="1"/>
            </p:cNvSpPr>
            <p:nvPr/>
          </p:nvSpPr>
          <p:spPr bwMode="auto">
            <a:xfrm>
              <a:off x="3553" y="2611"/>
              <a:ext cx="67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Customer</a:t>
              </a:r>
            </a:p>
          </p:txBody>
        </p:sp>
        <p:sp>
          <p:nvSpPr>
            <p:cNvPr id="27675" name="Rectangle 32">
              <a:extLst>
                <a:ext uri="{FF2B5EF4-FFF2-40B4-BE49-F238E27FC236}">
                  <a16:creationId xmlns:a16="http://schemas.microsoft.com/office/drawing/2014/main" id="{4ABCAD87-0934-4650-813D-26C980286DBE}"/>
                </a:ext>
              </a:extLst>
            </p:cNvPr>
            <p:cNvSpPr>
              <a:spLocks noChangeArrowheads="1"/>
            </p:cNvSpPr>
            <p:nvPr/>
          </p:nvSpPr>
          <p:spPr bwMode="auto">
            <a:xfrm>
              <a:off x="3504" y="2572"/>
              <a:ext cx="768" cy="3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27667" name="Text Box 33">
            <a:extLst>
              <a:ext uri="{FF2B5EF4-FFF2-40B4-BE49-F238E27FC236}">
                <a16:creationId xmlns:a16="http://schemas.microsoft.com/office/drawing/2014/main" id="{C763424F-CDAF-4BF3-A4DA-75AFF03BD4B4}"/>
              </a:ext>
            </a:extLst>
          </p:cNvPr>
          <p:cNvSpPr txBox="1">
            <a:spLocks noChangeArrowheads="1"/>
          </p:cNvSpPr>
          <p:nvPr/>
        </p:nvSpPr>
        <p:spPr bwMode="auto">
          <a:xfrm>
            <a:off x="4570413" y="4876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a:t>
            </a:r>
          </a:p>
        </p:txBody>
      </p:sp>
      <p:sp>
        <p:nvSpPr>
          <p:cNvPr id="27668" name="Text Box 34">
            <a:extLst>
              <a:ext uri="{FF2B5EF4-FFF2-40B4-BE49-F238E27FC236}">
                <a16:creationId xmlns:a16="http://schemas.microsoft.com/office/drawing/2014/main" id="{DDC10830-5D1E-4980-975A-84C9B6F17A14}"/>
              </a:ext>
            </a:extLst>
          </p:cNvPr>
          <p:cNvSpPr txBox="1">
            <a:spLocks noChangeArrowheads="1"/>
          </p:cNvSpPr>
          <p:nvPr/>
        </p:nvSpPr>
        <p:spPr bwMode="auto">
          <a:xfrm>
            <a:off x="3252788" y="48768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0..1</a:t>
            </a:r>
          </a:p>
        </p:txBody>
      </p:sp>
      <p:sp>
        <p:nvSpPr>
          <p:cNvPr id="27669" name="Line 35">
            <a:extLst>
              <a:ext uri="{FF2B5EF4-FFF2-40B4-BE49-F238E27FC236}">
                <a16:creationId xmlns:a16="http://schemas.microsoft.com/office/drawing/2014/main" id="{93BB83A1-7FCE-4811-97BF-512CE11898A6}"/>
              </a:ext>
            </a:extLst>
          </p:cNvPr>
          <p:cNvSpPr>
            <a:spLocks noChangeShapeType="1"/>
          </p:cNvSpPr>
          <p:nvPr/>
        </p:nvSpPr>
        <p:spPr bwMode="auto">
          <a:xfrm>
            <a:off x="3275013" y="4876800"/>
            <a:ext cx="1524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de-DE"/>
          </a:p>
        </p:txBody>
      </p:sp>
      <p:sp>
        <p:nvSpPr>
          <p:cNvPr id="27670" name="Text Box 36">
            <a:extLst>
              <a:ext uri="{FF2B5EF4-FFF2-40B4-BE49-F238E27FC236}">
                <a16:creationId xmlns:a16="http://schemas.microsoft.com/office/drawing/2014/main" id="{6B9B86EA-02F9-4DC9-A086-8438D2577626}"/>
              </a:ext>
            </a:extLst>
          </p:cNvPr>
          <p:cNvSpPr txBox="1">
            <a:spLocks noChangeArrowheads="1"/>
          </p:cNvSpPr>
          <p:nvPr/>
        </p:nvSpPr>
        <p:spPr bwMode="auto">
          <a:xfrm>
            <a:off x="2543175" y="60960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a:t>0..1</a:t>
            </a:r>
          </a:p>
        </p:txBody>
      </p:sp>
      <p:sp>
        <p:nvSpPr>
          <p:cNvPr id="27671" name="Text Box 37">
            <a:extLst>
              <a:ext uri="{FF2B5EF4-FFF2-40B4-BE49-F238E27FC236}">
                <a16:creationId xmlns:a16="http://schemas.microsoft.com/office/drawing/2014/main" id="{9809BB98-DD63-4F9B-9DF8-61BDEAE45634}"/>
              </a:ext>
            </a:extLst>
          </p:cNvPr>
          <p:cNvSpPr txBox="1">
            <a:spLocks noChangeArrowheads="1"/>
          </p:cNvSpPr>
          <p:nvPr/>
        </p:nvSpPr>
        <p:spPr bwMode="auto">
          <a:xfrm>
            <a:off x="5562600" y="60960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a:spcBef>
                <a:spcPct val="0"/>
              </a:spcBef>
              <a:buFontTx/>
              <a:buNone/>
            </a:pPr>
            <a:r>
              <a:rPr lang="en-US" altLang="de-DE" sz="1400"/>
              <a:t>*</a:t>
            </a:r>
          </a:p>
        </p:txBody>
      </p:sp>
      <p:sp>
        <p:nvSpPr>
          <p:cNvPr id="27672" name="Text Box 38">
            <a:extLst>
              <a:ext uri="{FF2B5EF4-FFF2-40B4-BE49-F238E27FC236}">
                <a16:creationId xmlns:a16="http://schemas.microsoft.com/office/drawing/2014/main" id="{50F143AF-2E5A-4535-94D2-85AA3A7190D1}"/>
              </a:ext>
            </a:extLst>
          </p:cNvPr>
          <p:cNvSpPr txBox="1">
            <a:spLocks noChangeArrowheads="1"/>
          </p:cNvSpPr>
          <p:nvPr/>
        </p:nvSpPr>
        <p:spPr bwMode="auto">
          <a:xfrm>
            <a:off x="2514600" y="3200400"/>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association</a:t>
            </a:r>
          </a:p>
        </p:txBody>
      </p:sp>
      <p:sp>
        <p:nvSpPr>
          <p:cNvPr id="27673" name="Text Box 39">
            <a:extLst>
              <a:ext uri="{FF2B5EF4-FFF2-40B4-BE49-F238E27FC236}">
                <a16:creationId xmlns:a16="http://schemas.microsoft.com/office/drawing/2014/main" id="{BF24C2AD-6D58-4BD4-8B65-09A2B27346FD}"/>
              </a:ext>
            </a:extLst>
          </p:cNvPr>
          <p:cNvSpPr txBox="1">
            <a:spLocks noChangeArrowheads="1"/>
          </p:cNvSpPr>
          <p:nvPr/>
        </p:nvSpPr>
        <p:spPr bwMode="auto">
          <a:xfrm>
            <a:off x="4572000" y="3352800"/>
            <a:ext cx="1239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multiplicity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865F654-FA70-454B-90C8-6E9223E7F2B0}"/>
              </a:ext>
            </a:extLst>
          </p:cNvPr>
          <p:cNvSpPr>
            <a:spLocks noGrp="1" noChangeArrowheads="1"/>
          </p:cNvSpPr>
          <p:nvPr>
            <p:ph type="title"/>
          </p:nvPr>
        </p:nvSpPr>
        <p:spPr/>
        <p:txBody>
          <a:bodyPr/>
          <a:lstStyle/>
          <a:p>
            <a:pPr eaLnBrk="1" hangingPunct="1"/>
            <a:r>
              <a:rPr lang="de-DE" altLang="en-US"/>
              <a:t>Klassendiagramm – Komposition, Vererbung</a:t>
            </a:r>
          </a:p>
        </p:txBody>
      </p:sp>
      <p:sp>
        <p:nvSpPr>
          <p:cNvPr id="28675" name="Text Box 3">
            <a:extLst>
              <a:ext uri="{FF2B5EF4-FFF2-40B4-BE49-F238E27FC236}">
                <a16:creationId xmlns:a16="http://schemas.microsoft.com/office/drawing/2014/main" id="{2E147875-0C4E-4E16-9D2B-921D2062CC32}"/>
              </a:ext>
            </a:extLst>
          </p:cNvPr>
          <p:cNvSpPr txBox="1">
            <a:spLocks noChangeArrowheads="1"/>
          </p:cNvSpPr>
          <p:nvPr/>
        </p:nvSpPr>
        <p:spPr bwMode="auto">
          <a:xfrm>
            <a:off x="1524000" y="4038600"/>
            <a:ext cx="1447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de-DE" altLang="en-US" sz="1600"/>
              <a:t>Car</a:t>
            </a:r>
          </a:p>
        </p:txBody>
      </p:sp>
      <p:sp>
        <p:nvSpPr>
          <p:cNvPr id="28676" name="Text Box 4">
            <a:extLst>
              <a:ext uri="{FF2B5EF4-FFF2-40B4-BE49-F238E27FC236}">
                <a16:creationId xmlns:a16="http://schemas.microsoft.com/office/drawing/2014/main" id="{246EAF54-35D0-4BDC-BCB1-99F5CE81D6F6}"/>
              </a:ext>
            </a:extLst>
          </p:cNvPr>
          <p:cNvSpPr txBox="1">
            <a:spLocks noChangeArrowheads="1"/>
          </p:cNvSpPr>
          <p:nvPr/>
        </p:nvSpPr>
        <p:spPr bwMode="auto">
          <a:xfrm>
            <a:off x="5410200" y="3886200"/>
            <a:ext cx="1447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de-DE" altLang="en-US" sz="1600"/>
              <a:t>Person</a:t>
            </a:r>
          </a:p>
        </p:txBody>
      </p:sp>
      <p:sp>
        <p:nvSpPr>
          <p:cNvPr id="28677" name="Text Box 5">
            <a:extLst>
              <a:ext uri="{FF2B5EF4-FFF2-40B4-BE49-F238E27FC236}">
                <a16:creationId xmlns:a16="http://schemas.microsoft.com/office/drawing/2014/main" id="{CCF717DC-8AF1-4168-A200-9FD82C23BA3F}"/>
              </a:ext>
            </a:extLst>
          </p:cNvPr>
          <p:cNvSpPr txBox="1">
            <a:spLocks noChangeArrowheads="1"/>
          </p:cNvSpPr>
          <p:nvPr/>
        </p:nvSpPr>
        <p:spPr bwMode="auto">
          <a:xfrm>
            <a:off x="1371600" y="5486400"/>
            <a:ext cx="17526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de-DE" altLang="en-US" sz="1600"/>
              <a:t>Wheel</a:t>
            </a:r>
          </a:p>
        </p:txBody>
      </p:sp>
      <p:sp>
        <p:nvSpPr>
          <p:cNvPr id="28678" name="Line 6">
            <a:extLst>
              <a:ext uri="{FF2B5EF4-FFF2-40B4-BE49-F238E27FC236}">
                <a16:creationId xmlns:a16="http://schemas.microsoft.com/office/drawing/2014/main" id="{D07C2F2E-37C3-4552-8323-CDE947127CF3}"/>
              </a:ext>
            </a:extLst>
          </p:cNvPr>
          <p:cNvSpPr>
            <a:spLocks noChangeShapeType="1"/>
          </p:cNvSpPr>
          <p:nvPr/>
        </p:nvSpPr>
        <p:spPr bwMode="auto">
          <a:xfrm>
            <a:off x="4991100" y="4973638"/>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de-DE"/>
          </a:p>
        </p:txBody>
      </p:sp>
      <p:sp>
        <p:nvSpPr>
          <p:cNvPr id="28679" name="AutoShape 7">
            <a:extLst>
              <a:ext uri="{FF2B5EF4-FFF2-40B4-BE49-F238E27FC236}">
                <a16:creationId xmlns:a16="http://schemas.microsoft.com/office/drawing/2014/main" id="{0DF9A42E-58C0-476B-B209-656AD7C0EA59}"/>
              </a:ext>
            </a:extLst>
          </p:cNvPr>
          <p:cNvSpPr>
            <a:spLocks noChangeArrowheads="1"/>
          </p:cNvSpPr>
          <p:nvPr/>
        </p:nvSpPr>
        <p:spPr bwMode="auto">
          <a:xfrm>
            <a:off x="3260725" y="4395788"/>
            <a:ext cx="168275" cy="252412"/>
          </a:xfrm>
          <a:prstGeom prst="diamond">
            <a:avLst/>
          </a:prstGeom>
          <a:solidFill>
            <a:schemeClr val="tx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8680" name="Line 8">
            <a:extLst>
              <a:ext uri="{FF2B5EF4-FFF2-40B4-BE49-F238E27FC236}">
                <a16:creationId xmlns:a16="http://schemas.microsoft.com/office/drawing/2014/main" id="{0EA2CA92-4F31-41D2-9DE0-BDB0B9D162D8}"/>
              </a:ext>
            </a:extLst>
          </p:cNvPr>
          <p:cNvSpPr>
            <a:spLocks noChangeShapeType="1"/>
          </p:cNvSpPr>
          <p:nvPr/>
        </p:nvSpPr>
        <p:spPr bwMode="auto">
          <a:xfrm flipH="1" flipV="1">
            <a:off x="7848600" y="44958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
        <p:nvSpPr>
          <p:cNvPr id="28681" name="AutoShape 9">
            <a:extLst>
              <a:ext uri="{FF2B5EF4-FFF2-40B4-BE49-F238E27FC236}">
                <a16:creationId xmlns:a16="http://schemas.microsoft.com/office/drawing/2014/main" id="{AA9AD53A-D840-42F9-B29B-A2986B289013}"/>
              </a:ext>
            </a:extLst>
          </p:cNvPr>
          <p:cNvSpPr>
            <a:spLocks noChangeArrowheads="1"/>
          </p:cNvSpPr>
          <p:nvPr/>
        </p:nvSpPr>
        <p:spPr bwMode="auto">
          <a:xfrm>
            <a:off x="7696200" y="4235450"/>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28682" name="Group 10">
            <a:extLst>
              <a:ext uri="{FF2B5EF4-FFF2-40B4-BE49-F238E27FC236}">
                <a16:creationId xmlns:a16="http://schemas.microsoft.com/office/drawing/2014/main" id="{E02EBD36-8DD4-448E-AECD-CF31E7F480C6}"/>
              </a:ext>
            </a:extLst>
          </p:cNvPr>
          <p:cNvGrpSpPr>
            <a:grpSpLocks/>
          </p:cNvGrpSpPr>
          <p:nvPr/>
        </p:nvGrpSpPr>
        <p:grpSpPr bwMode="auto">
          <a:xfrm>
            <a:off x="4267200" y="4973638"/>
            <a:ext cx="3733800" cy="782637"/>
            <a:chOff x="2688" y="3133"/>
            <a:chExt cx="2352" cy="493"/>
          </a:xfrm>
        </p:grpSpPr>
        <p:grpSp>
          <p:nvGrpSpPr>
            <p:cNvPr id="28692" name="Group 11">
              <a:extLst>
                <a:ext uri="{FF2B5EF4-FFF2-40B4-BE49-F238E27FC236}">
                  <a16:creationId xmlns:a16="http://schemas.microsoft.com/office/drawing/2014/main" id="{3D996002-7DB1-45F0-8EA4-DB9E4CCEEB6B}"/>
                </a:ext>
              </a:extLst>
            </p:cNvPr>
            <p:cNvGrpSpPr>
              <a:grpSpLocks/>
            </p:cNvGrpSpPr>
            <p:nvPr/>
          </p:nvGrpSpPr>
          <p:grpSpPr bwMode="auto">
            <a:xfrm>
              <a:off x="2688" y="3133"/>
              <a:ext cx="912" cy="493"/>
              <a:chOff x="2736" y="3133"/>
              <a:chExt cx="912" cy="493"/>
            </a:xfrm>
          </p:grpSpPr>
          <p:sp>
            <p:nvSpPr>
              <p:cNvPr id="28696" name="Text Box 12">
                <a:extLst>
                  <a:ext uri="{FF2B5EF4-FFF2-40B4-BE49-F238E27FC236}">
                    <a16:creationId xmlns:a16="http://schemas.microsoft.com/office/drawing/2014/main" id="{7099F7E3-1D21-4A93-A923-E87FAA882F85}"/>
                  </a:ext>
                </a:extLst>
              </p:cNvPr>
              <p:cNvSpPr txBox="1">
                <a:spLocks noChangeArrowheads="1"/>
              </p:cNvSpPr>
              <p:nvPr/>
            </p:nvSpPr>
            <p:spPr bwMode="auto">
              <a:xfrm>
                <a:off x="2736" y="3408"/>
                <a:ext cx="912"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50000"/>
                  </a:spcBef>
                  <a:buFontTx/>
                  <a:buNone/>
                </a:pPr>
                <a:r>
                  <a:rPr lang="de-DE" altLang="en-US" sz="1600"/>
                  <a:t>Man</a:t>
                </a:r>
              </a:p>
            </p:txBody>
          </p:sp>
          <p:sp>
            <p:nvSpPr>
              <p:cNvPr id="28697" name="Line 13">
                <a:extLst>
                  <a:ext uri="{FF2B5EF4-FFF2-40B4-BE49-F238E27FC236}">
                    <a16:creationId xmlns:a16="http://schemas.microsoft.com/office/drawing/2014/main" id="{A3347F43-93D8-485A-A936-B09A9EB5F45D}"/>
                  </a:ext>
                </a:extLst>
              </p:cNvPr>
              <p:cNvSpPr>
                <a:spLocks noChangeShapeType="1"/>
              </p:cNvSpPr>
              <p:nvPr/>
            </p:nvSpPr>
            <p:spPr bwMode="auto">
              <a:xfrm flipV="1">
                <a:off x="3192" y="3133"/>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de-DE"/>
              </a:p>
            </p:txBody>
          </p:sp>
        </p:grpSp>
        <p:grpSp>
          <p:nvGrpSpPr>
            <p:cNvPr id="28693" name="Group 14">
              <a:extLst>
                <a:ext uri="{FF2B5EF4-FFF2-40B4-BE49-F238E27FC236}">
                  <a16:creationId xmlns:a16="http://schemas.microsoft.com/office/drawing/2014/main" id="{8CCB9E3F-0EC7-4127-8CAA-832448373E74}"/>
                </a:ext>
              </a:extLst>
            </p:cNvPr>
            <p:cNvGrpSpPr>
              <a:grpSpLocks/>
            </p:cNvGrpSpPr>
            <p:nvPr/>
          </p:nvGrpSpPr>
          <p:grpSpPr bwMode="auto">
            <a:xfrm>
              <a:off x="4128" y="3133"/>
              <a:ext cx="912" cy="493"/>
              <a:chOff x="4176" y="3133"/>
              <a:chExt cx="912" cy="493"/>
            </a:xfrm>
          </p:grpSpPr>
          <p:sp>
            <p:nvSpPr>
              <p:cNvPr id="28694" name="Text Box 15">
                <a:extLst>
                  <a:ext uri="{FF2B5EF4-FFF2-40B4-BE49-F238E27FC236}">
                    <a16:creationId xmlns:a16="http://schemas.microsoft.com/office/drawing/2014/main" id="{CCAF7DDA-5C25-4106-A623-110201C6B663}"/>
                  </a:ext>
                </a:extLst>
              </p:cNvPr>
              <p:cNvSpPr txBox="1">
                <a:spLocks noChangeArrowheads="1"/>
              </p:cNvSpPr>
              <p:nvPr/>
            </p:nvSpPr>
            <p:spPr bwMode="auto">
              <a:xfrm>
                <a:off x="4176" y="3408"/>
                <a:ext cx="912"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50000"/>
                  </a:spcBef>
                  <a:buFontTx/>
                  <a:buNone/>
                </a:pPr>
                <a:r>
                  <a:rPr lang="de-DE" altLang="en-US" sz="1600"/>
                  <a:t>Woman</a:t>
                </a:r>
              </a:p>
            </p:txBody>
          </p:sp>
          <p:sp>
            <p:nvSpPr>
              <p:cNvPr id="28695" name="Line 16">
                <a:extLst>
                  <a:ext uri="{FF2B5EF4-FFF2-40B4-BE49-F238E27FC236}">
                    <a16:creationId xmlns:a16="http://schemas.microsoft.com/office/drawing/2014/main" id="{4A9C770D-8C94-4EB5-B38D-7FB1C5193C5D}"/>
                  </a:ext>
                </a:extLst>
              </p:cNvPr>
              <p:cNvSpPr>
                <a:spLocks noChangeShapeType="1"/>
              </p:cNvSpPr>
              <p:nvPr/>
            </p:nvSpPr>
            <p:spPr bwMode="auto">
              <a:xfrm flipV="1">
                <a:off x="4632" y="3133"/>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de-DE"/>
              </a:p>
            </p:txBody>
          </p:sp>
        </p:grpSp>
      </p:grpSp>
      <p:sp>
        <p:nvSpPr>
          <p:cNvPr id="28683" name="Line 17">
            <a:extLst>
              <a:ext uri="{FF2B5EF4-FFF2-40B4-BE49-F238E27FC236}">
                <a16:creationId xmlns:a16="http://schemas.microsoft.com/office/drawing/2014/main" id="{80DD83F6-1292-4DE8-8141-FFF4D7F09420}"/>
              </a:ext>
            </a:extLst>
          </p:cNvPr>
          <p:cNvSpPr>
            <a:spLocks noChangeShapeType="1"/>
          </p:cNvSpPr>
          <p:nvPr/>
        </p:nvSpPr>
        <p:spPr bwMode="auto">
          <a:xfrm>
            <a:off x="2247900" y="45720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de-DE"/>
          </a:p>
        </p:txBody>
      </p:sp>
      <p:sp>
        <p:nvSpPr>
          <p:cNvPr id="28684" name="Text Box 18">
            <a:extLst>
              <a:ext uri="{FF2B5EF4-FFF2-40B4-BE49-F238E27FC236}">
                <a16:creationId xmlns:a16="http://schemas.microsoft.com/office/drawing/2014/main" id="{00D2B5ED-7D63-4C1E-B76E-346C9CD10967}"/>
              </a:ext>
            </a:extLst>
          </p:cNvPr>
          <p:cNvSpPr txBox="1">
            <a:spLocks noChangeArrowheads="1"/>
          </p:cNvSpPr>
          <p:nvPr/>
        </p:nvSpPr>
        <p:spPr bwMode="auto">
          <a:xfrm>
            <a:off x="2286000" y="5257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a:t>
            </a:r>
          </a:p>
        </p:txBody>
      </p:sp>
      <p:sp>
        <p:nvSpPr>
          <p:cNvPr id="28685" name="Rectangle 19">
            <a:extLst>
              <a:ext uri="{FF2B5EF4-FFF2-40B4-BE49-F238E27FC236}">
                <a16:creationId xmlns:a16="http://schemas.microsoft.com/office/drawing/2014/main" id="{F3C50949-6A60-44FD-A1A6-D7CC4E06253F}"/>
              </a:ext>
            </a:extLst>
          </p:cNvPr>
          <p:cNvSpPr>
            <a:spLocks noGrp="1" noChangeArrowheads="1"/>
          </p:cNvSpPr>
          <p:nvPr>
            <p:ph type="body" idx="1"/>
          </p:nvPr>
        </p:nvSpPr>
        <p:spPr/>
        <p:txBody>
          <a:bodyPr/>
          <a:lstStyle/>
          <a:p>
            <a:pPr eaLnBrk="1" hangingPunct="1"/>
            <a:r>
              <a:rPr lang="de-DE" altLang="en-US"/>
              <a:t>Komposition = Diamant, Vererbung = Dreieck</a:t>
            </a:r>
          </a:p>
          <a:p>
            <a:pPr lvl="1" eaLnBrk="1" hangingPunct="1"/>
            <a:r>
              <a:rPr lang="de-DE" altLang="en-US"/>
              <a:t>deren Größe ist immer gleich!</a:t>
            </a:r>
          </a:p>
          <a:p>
            <a:pPr eaLnBrk="1" hangingPunct="1"/>
            <a:r>
              <a:rPr lang="de-DE" altLang="en-US"/>
              <a:t>Gutes Layout beachten (Symmetrisch)</a:t>
            </a:r>
          </a:p>
          <a:p>
            <a:pPr eaLnBrk="1" hangingPunct="1"/>
            <a:r>
              <a:rPr lang="de-DE" altLang="en-US"/>
              <a:t>Klassen-Boxen sind gleich hoch</a:t>
            </a:r>
          </a:p>
          <a:p>
            <a:pPr eaLnBrk="1" hangingPunct="1"/>
            <a:r>
              <a:rPr lang="de-DE" altLang="en-US"/>
              <a:t>Linien schließen bündig ab</a:t>
            </a:r>
          </a:p>
        </p:txBody>
      </p:sp>
      <p:sp>
        <p:nvSpPr>
          <p:cNvPr id="28686" name="AutoShape 20">
            <a:extLst>
              <a:ext uri="{FF2B5EF4-FFF2-40B4-BE49-F238E27FC236}">
                <a16:creationId xmlns:a16="http://schemas.microsoft.com/office/drawing/2014/main" id="{9AC63868-5958-4B4C-AC82-D2AAB761DE34}"/>
              </a:ext>
            </a:extLst>
          </p:cNvPr>
          <p:cNvSpPr>
            <a:spLocks noChangeArrowheads="1"/>
          </p:cNvSpPr>
          <p:nvPr/>
        </p:nvSpPr>
        <p:spPr bwMode="auto">
          <a:xfrm>
            <a:off x="3565525" y="4395788"/>
            <a:ext cx="168275" cy="25241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8687" name="AutoShape 21">
            <a:extLst>
              <a:ext uri="{FF2B5EF4-FFF2-40B4-BE49-F238E27FC236}">
                <a16:creationId xmlns:a16="http://schemas.microsoft.com/office/drawing/2014/main" id="{42479B82-BB02-4BC4-B836-56D2EE95732F}"/>
              </a:ext>
            </a:extLst>
          </p:cNvPr>
          <p:cNvSpPr>
            <a:spLocks noChangeArrowheads="1"/>
          </p:cNvSpPr>
          <p:nvPr/>
        </p:nvSpPr>
        <p:spPr bwMode="auto">
          <a:xfrm>
            <a:off x="2163763" y="4395788"/>
            <a:ext cx="168275" cy="252412"/>
          </a:xfrm>
          <a:prstGeom prst="diamond">
            <a:avLst/>
          </a:prstGeom>
          <a:solidFill>
            <a:schemeClr val="tx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8688" name="Line 22">
            <a:extLst>
              <a:ext uri="{FF2B5EF4-FFF2-40B4-BE49-F238E27FC236}">
                <a16:creationId xmlns:a16="http://schemas.microsoft.com/office/drawing/2014/main" id="{291CD777-3057-4822-84FF-4154DC11EE1C}"/>
              </a:ext>
            </a:extLst>
          </p:cNvPr>
          <p:cNvSpPr>
            <a:spLocks noChangeShapeType="1"/>
          </p:cNvSpPr>
          <p:nvPr/>
        </p:nvSpPr>
        <p:spPr bwMode="auto">
          <a:xfrm flipH="1" flipV="1">
            <a:off x="8305800" y="4495800"/>
            <a:ext cx="0" cy="457200"/>
          </a:xfrm>
          <a:prstGeom prst="line">
            <a:avLst/>
          </a:prstGeom>
          <a:noFill/>
          <a:ln w="952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
        <p:nvSpPr>
          <p:cNvPr id="28689" name="AutoShape 23">
            <a:extLst>
              <a:ext uri="{FF2B5EF4-FFF2-40B4-BE49-F238E27FC236}">
                <a16:creationId xmlns:a16="http://schemas.microsoft.com/office/drawing/2014/main" id="{843B776C-29CA-4B98-8833-EBF7F0412F57}"/>
              </a:ext>
            </a:extLst>
          </p:cNvPr>
          <p:cNvSpPr>
            <a:spLocks noChangeArrowheads="1"/>
          </p:cNvSpPr>
          <p:nvPr/>
        </p:nvSpPr>
        <p:spPr bwMode="auto">
          <a:xfrm>
            <a:off x="8153400" y="4235450"/>
            <a:ext cx="304800" cy="290513"/>
          </a:xfrm>
          <a:prstGeom prst="triangle">
            <a:avLst>
              <a:gd name="adj" fmla="val 50000"/>
            </a:avLst>
          </a:prstGeom>
          <a:solidFill>
            <a:schemeClr val="bg1"/>
          </a:solidFill>
          <a:ln w="9525">
            <a:solidFill>
              <a:schemeClr val="tx1"/>
            </a:solidFill>
            <a:prstDash val="dash"/>
            <a:miter lim="800000"/>
            <a:headEnd/>
            <a:tailEnd type="none" w="lg" len="lg"/>
          </a:ln>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28690" name="Line 24">
            <a:extLst>
              <a:ext uri="{FF2B5EF4-FFF2-40B4-BE49-F238E27FC236}">
                <a16:creationId xmlns:a16="http://schemas.microsoft.com/office/drawing/2014/main" id="{900C3F61-4AD6-4C37-B16E-D8D27CF5C3C7}"/>
              </a:ext>
            </a:extLst>
          </p:cNvPr>
          <p:cNvSpPr>
            <a:spLocks noChangeShapeType="1"/>
          </p:cNvSpPr>
          <p:nvPr/>
        </p:nvSpPr>
        <p:spPr bwMode="auto">
          <a:xfrm flipH="1" flipV="1">
            <a:off x="6134100" y="4495800"/>
            <a:ext cx="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
        <p:nvSpPr>
          <p:cNvPr id="28691" name="AutoShape 25">
            <a:extLst>
              <a:ext uri="{FF2B5EF4-FFF2-40B4-BE49-F238E27FC236}">
                <a16:creationId xmlns:a16="http://schemas.microsoft.com/office/drawing/2014/main" id="{C699143B-0988-4C0D-85C9-18746488ECF7}"/>
              </a:ext>
            </a:extLst>
          </p:cNvPr>
          <p:cNvSpPr>
            <a:spLocks noChangeArrowheads="1"/>
          </p:cNvSpPr>
          <p:nvPr/>
        </p:nvSpPr>
        <p:spPr bwMode="auto">
          <a:xfrm>
            <a:off x="5981700" y="4235450"/>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ADDF51-3F2D-4F16-953A-A41E25D83AE7}"/>
              </a:ext>
            </a:extLst>
          </p:cNvPr>
          <p:cNvSpPr>
            <a:spLocks noGrp="1"/>
          </p:cNvSpPr>
          <p:nvPr>
            <p:ph type="title"/>
          </p:nvPr>
        </p:nvSpPr>
        <p:spPr/>
        <p:txBody>
          <a:bodyPr/>
          <a:lstStyle/>
          <a:p>
            <a:r>
              <a:rPr lang="de-DE" dirty="0"/>
              <a:t>Einführung: </a:t>
            </a:r>
            <a:r>
              <a:rPr lang="de-DE" dirty="0" err="1"/>
              <a:t>Convolution</a:t>
            </a:r>
            <a:r>
              <a:rPr lang="de-DE" dirty="0"/>
              <a:t> </a:t>
            </a:r>
            <a:r>
              <a:rPr lang="de-DE" dirty="0" err="1"/>
              <a:t>Neural</a:t>
            </a:r>
            <a:r>
              <a:rPr lang="de-DE" dirty="0"/>
              <a:t> Nets</a:t>
            </a:r>
          </a:p>
        </p:txBody>
      </p:sp>
      <p:sp>
        <p:nvSpPr>
          <p:cNvPr id="3" name="Rectangle 3">
            <a:extLst>
              <a:ext uri="{FF2B5EF4-FFF2-40B4-BE49-F238E27FC236}">
                <a16:creationId xmlns:a16="http://schemas.microsoft.com/office/drawing/2014/main" id="{77D9EC76-B1E0-43A8-9721-89BB6D9EC3C4}"/>
              </a:ext>
            </a:extLst>
          </p:cNvPr>
          <p:cNvSpPr txBox="1">
            <a:spLocks noChangeArrowheads="1"/>
          </p:cNvSpPr>
          <p:nvPr/>
        </p:nvSpPr>
        <p:spPr>
          <a:xfrm>
            <a:off x="762000" y="1295400"/>
            <a:ext cx="8229600" cy="1944292"/>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pPr>
            <a:r>
              <a:rPr lang="de-DE" altLang="en-US" kern="0" dirty="0"/>
              <a:t>Neuronales Netz: 3 Layer-Gruppen</a:t>
            </a:r>
          </a:p>
          <a:p>
            <a:pPr eaLnBrk="1" hangingPunct="1">
              <a:lnSpc>
                <a:spcPct val="90000"/>
              </a:lnSpc>
            </a:pPr>
            <a:r>
              <a:rPr lang="de-DE" altLang="en-US" kern="0" dirty="0" err="1"/>
              <a:t>Convolutional</a:t>
            </a:r>
            <a:r>
              <a:rPr lang="de-DE" altLang="en-US" kern="0" dirty="0"/>
              <a:t>: </a:t>
            </a:r>
          </a:p>
          <a:p>
            <a:pPr lvl="1" eaLnBrk="1" hangingPunct="1">
              <a:lnSpc>
                <a:spcPct val="90000"/>
              </a:lnSpc>
            </a:pPr>
            <a:r>
              <a:rPr lang="de-DE" altLang="en-US" kern="0" dirty="0"/>
              <a:t>mehrere Hidden-Layer (</a:t>
            </a:r>
            <a:r>
              <a:rPr lang="de-DE" altLang="en-US" kern="0" dirty="0" err="1"/>
              <a:t>deep</a:t>
            </a:r>
            <a:r>
              <a:rPr lang="de-DE" altLang="en-US" kern="0" dirty="0"/>
              <a:t>)</a:t>
            </a:r>
          </a:p>
          <a:p>
            <a:pPr lvl="1" eaLnBrk="1" hangingPunct="1">
              <a:lnSpc>
                <a:spcPct val="90000"/>
              </a:lnSpc>
            </a:pPr>
            <a:r>
              <a:rPr lang="de-DE" altLang="en-US" kern="0" dirty="0"/>
              <a:t>Nicht notwendigerweise fully </a:t>
            </a:r>
            <a:r>
              <a:rPr lang="de-DE" altLang="en-US" kern="0" dirty="0" err="1"/>
              <a:t>connected</a:t>
            </a:r>
            <a:endParaRPr lang="de-DE" altLang="en-US" kern="0" dirty="0"/>
          </a:p>
          <a:p>
            <a:pPr eaLnBrk="1" hangingPunct="1">
              <a:lnSpc>
                <a:spcPct val="90000"/>
              </a:lnSpc>
            </a:pPr>
            <a:r>
              <a:rPr lang="de-DE" altLang="en-US" kern="0" dirty="0" err="1"/>
              <a:t>AlexNet</a:t>
            </a:r>
            <a:endParaRPr lang="de-DE" altLang="en-US" kern="0" dirty="0"/>
          </a:p>
        </p:txBody>
      </p:sp>
      <p:grpSp>
        <p:nvGrpSpPr>
          <p:cNvPr id="334" name="Verschwindenen Pfeile kleines NN">
            <a:extLst>
              <a:ext uri="{FF2B5EF4-FFF2-40B4-BE49-F238E27FC236}">
                <a16:creationId xmlns:a16="http://schemas.microsoft.com/office/drawing/2014/main" id="{2E385AC7-1064-498F-B44D-50750986CD07}"/>
              </a:ext>
            </a:extLst>
          </p:cNvPr>
          <p:cNvGrpSpPr/>
          <p:nvPr/>
        </p:nvGrpSpPr>
        <p:grpSpPr>
          <a:xfrm>
            <a:off x="4716016" y="3789040"/>
            <a:ext cx="648072" cy="2019416"/>
            <a:chOff x="4716016" y="3789040"/>
            <a:chExt cx="648072" cy="2019416"/>
          </a:xfrm>
        </p:grpSpPr>
        <p:cxnSp>
          <p:nvCxnSpPr>
            <p:cNvPr id="60" name="Gerade Verbindung mit Pfeil 59">
              <a:extLst>
                <a:ext uri="{FF2B5EF4-FFF2-40B4-BE49-F238E27FC236}">
                  <a16:creationId xmlns:a16="http://schemas.microsoft.com/office/drawing/2014/main" id="{0B5C3ADF-E4B1-47CF-88B1-F7C4F3B7BFBC}"/>
                </a:ext>
              </a:extLst>
            </p:cNvPr>
            <p:cNvCxnSpPr>
              <a:cxnSpLocks/>
            </p:cNvCxnSpPr>
            <p:nvPr/>
          </p:nvCxnSpPr>
          <p:spPr bwMode="auto">
            <a:xfrm>
              <a:off x="4716016" y="3789040"/>
              <a:ext cx="648072" cy="1011305"/>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62" name="Gerade Verbindung mit Pfeil 61">
              <a:extLst>
                <a:ext uri="{FF2B5EF4-FFF2-40B4-BE49-F238E27FC236}">
                  <a16:creationId xmlns:a16="http://schemas.microsoft.com/office/drawing/2014/main" id="{431E9D02-6140-48D5-B804-033808930B99}"/>
                </a:ext>
              </a:extLst>
            </p:cNvPr>
            <p:cNvCxnSpPr>
              <a:cxnSpLocks/>
            </p:cNvCxnSpPr>
            <p:nvPr/>
          </p:nvCxnSpPr>
          <p:spPr bwMode="auto">
            <a:xfrm>
              <a:off x="4716016" y="4293096"/>
              <a:ext cx="648072" cy="507249"/>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64" name="Gerade Verbindung mit Pfeil 63">
              <a:extLst>
                <a:ext uri="{FF2B5EF4-FFF2-40B4-BE49-F238E27FC236}">
                  <a16:creationId xmlns:a16="http://schemas.microsoft.com/office/drawing/2014/main" id="{2BD24F66-6A3F-4E13-B0E5-B6517CE7F796}"/>
                </a:ext>
              </a:extLst>
            </p:cNvPr>
            <p:cNvCxnSpPr>
              <a:cxnSpLocks/>
            </p:cNvCxnSpPr>
            <p:nvPr/>
          </p:nvCxnSpPr>
          <p:spPr bwMode="auto">
            <a:xfrm>
              <a:off x="4716016" y="4800344"/>
              <a:ext cx="648072" cy="1"/>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66" name="Gerade Verbindung mit Pfeil 65">
              <a:extLst>
                <a:ext uri="{FF2B5EF4-FFF2-40B4-BE49-F238E27FC236}">
                  <a16:creationId xmlns:a16="http://schemas.microsoft.com/office/drawing/2014/main" id="{AD38853C-DAC9-4B88-ADA1-613528AE7CC9}"/>
                </a:ext>
              </a:extLst>
            </p:cNvPr>
            <p:cNvCxnSpPr>
              <a:cxnSpLocks/>
            </p:cNvCxnSpPr>
            <p:nvPr/>
          </p:nvCxnSpPr>
          <p:spPr bwMode="auto">
            <a:xfrm flipV="1">
              <a:off x="4716016" y="4800345"/>
              <a:ext cx="648072" cy="507247"/>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68" name="Gerade Verbindung mit Pfeil 67">
              <a:extLst>
                <a:ext uri="{FF2B5EF4-FFF2-40B4-BE49-F238E27FC236}">
                  <a16:creationId xmlns:a16="http://schemas.microsoft.com/office/drawing/2014/main" id="{787438C6-6205-41C1-B931-3767EAC5029C}"/>
                </a:ext>
              </a:extLst>
            </p:cNvPr>
            <p:cNvCxnSpPr>
              <a:cxnSpLocks/>
            </p:cNvCxnSpPr>
            <p:nvPr/>
          </p:nvCxnSpPr>
          <p:spPr bwMode="auto">
            <a:xfrm flipV="1">
              <a:off x="4716016" y="4800345"/>
              <a:ext cx="648072" cy="1008111"/>
            </a:xfrm>
            <a:prstGeom prst="straightConnector1">
              <a:avLst/>
            </a:prstGeom>
            <a:solidFill>
              <a:srgbClr val="FFFFFF"/>
            </a:solidFill>
            <a:ln w="9525" cap="flat" cmpd="sng" algn="ctr">
              <a:solidFill>
                <a:schemeClr val="tx1"/>
              </a:solidFill>
              <a:prstDash val="solid"/>
              <a:round/>
              <a:headEnd type="none" w="med" len="med"/>
              <a:tailEnd type="triangle"/>
            </a:ln>
            <a:effectLst/>
          </p:spPr>
        </p:cxnSp>
      </p:grpSp>
      <p:sp>
        <p:nvSpPr>
          <p:cNvPr id="83" name="Geschweifte Klammer rechts 82">
            <a:extLst>
              <a:ext uri="{FF2B5EF4-FFF2-40B4-BE49-F238E27FC236}">
                <a16:creationId xmlns:a16="http://schemas.microsoft.com/office/drawing/2014/main" id="{2301DB8B-2AAD-4C85-BBEB-71410885D3F4}"/>
              </a:ext>
            </a:extLst>
          </p:cNvPr>
          <p:cNvSpPr/>
          <p:nvPr/>
        </p:nvSpPr>
        <p:spPr bwMode="auto">
          <a:xfrm rot="5400000">
            <a:off x="4535996" y="5778836"/>
            <a:ext cx="144016" cy="648071"/>
          </a:xfrm>
          <a:prstGeom prst="rightBrace">
            <a:avLst/>
          </a:prstGeom>
          <a:solidFill>
            <a:srgbClr val="FFFF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84" name="Geschweifte Klammer rechts 83">
            <a:extLst>
              <a:ext uri="{FF2B5EF4-FFF2-40B4-BE49-F238E27FC236}">
                <a16:creationId xmlns:a16="http://schemas.microsoft.com/office/drawing/2014/main" id="{ED8A96B9-FD26-422C-A475-87BFB2DBCD88}"/>
              </a:ext>
            </a:extLst>
          </p:cNvPr>
          <p:cNvSpPr/>
          <p:nvPr/>
        </p:nvSpPr>
        <p:spPr bwMode="auto">
          <a:xfrm rot="5400000">
            <a:off x="5440910" y="5885257"/>
            <a:ext cx="144016" cy="428846"/>
          </a:xfrm>
          <a:prstGeom prst="rightBrace">
            <a:avLst/>
          </a:prstGeom>
          <a:solidFill>
            <a:srgbClr val="FFFF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86" name="Textfeld 85">
            <a:extLst>
              <a:ext uri="{FF2B5EF4-FFF2-40B4-BE49-F238E27FC236}">
                <a16:creationId xmlns:a16="http://schemas.microsoft.com/office/drawing/2014/main" id="{8518B874-E79B-48BD-A6E2-61ADC70E8D66}"/>
              </a:ext>
            </a:extLst>
          </p:cNvPr>
          <p:cNvSpPr txBox="1"/>
          <p:nvPr/>
        </p:nvSpPr>
        <p:spPr>
          <a:xfrm>
            <a:off x="4324913" y="6146419"/>
            <a:ext cx="566181" cy="246221"/>
          </a:xfrm>
          <a:prstGeom prst="rect">
            <a:avLst/>
          </a:prstGeom>
          <a:noFill/>
        </p:spPr>
        <p:txBody>
          <a:bodyPr wrap="none" rtlCol="0">
            <a:spAutoFit/>
          </a:bodyPr>
          <a:lstStyle/>
          <a:p>
            <a:r>
              <a:rPr lang="de-DE" dirty="0" err="1"/>
              <a:t>hidden</a:t>
            </a:r>
            <a:endParaRPr lang="de-DE" dirty="0"/>
          </a:p>
        </p:txBody>
      </p:sp>
      <p:sp>
        <p:nvSpPr>
          <p:cNvPr id="318" name="Geschweifte Klammer rechts 317">
            <a:extLst>
              <a:ext uri="{FF2B5EF4-FFF2-40B4-BE49-F238E27FC236}">
                <a16:creationId xmlns:a16="http://schemas.microsoft.com/office/drawing/2014/main" id="{1FF7A1E2-D8AA-4356-8CBC-3546ECC11EFB}"/>
              </a:ext>
            </a:extLst>
          </p:cNvPr>
          <p:cNvSpPr/>
          <p:nvPr/>
        </p:nvSpPr>
        <p:spPr bwMode="auto">
          <a:xfrm rot="5400000">
            <a:off x="5451123" y="4862113"/>
            <a:ext cx="113961" cy="2448271"/>
          </a:xfrm>
          <a:prstGeom prst="rightBrace">
            <a:avLst/>
          </a:prstGeom>
          <a:solidFill>
            <a:srgbClr val="FFFF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grpSp>
        <p:nvGrpSpPr>
          <p:cNvPr id="336" name="Input Layer Beschriftung">
            <a:extLst>
              <a:ext uri="{FF2B5EF4-FFF2-40B4-BE49-F238E27FC236}">
                <a16:creationId xmlns:a16="http://schemas.microsoft.com/office/drawing/2014/main" id="{10385DA9-F651-4ABA-B446-90BD572DE89E}"/>
              </a:ext>
            </a:extLst>
          </p:cNvPr>
          <p:cNvGrpSpPr/>
          <p:nvPr/>
        </p:nvGrpSpPr>
        <p:grpSpPr>
          <a:xfrm>
            <a:off x="3406652" y="6027672"/>
            <a:ext cx="466794" cy="364968"/>
            <a:chOff x="3406652" y="6027672"/>
            <a:chExt cx="466794" cy="364968"/>
          </a:xfrm>
        </p:grpSpPr>
        <p:sp>
          <p:nvSpPr>
            <p:cNvPr id="82" name="Geschweifte Klammer rechts 81">
              <a:extLst>
                <a:ext uri="{FF2B5EF4-FFF2-40B4-BE49-F238E27FC236}">
                  <a16:creationId xmlns:a16="http://schemas.microsoft.com/office/drawing/2014/main" id="{9EC36003-4D5D-403B-A795-9ADABF873617}"/>
                </a:ext>
              </a:extLst>
            </p:cNvPr>
            <p:cNvSpPr/>
            <p:nvPr/>
          </p:nvSpPr>
          <p:spPr bwMode="auto">
            <a:xfrm rot="5400000">
              <a:off x="3563888" y="5885257"/>
              <a:ext cx="144016" cy="428846"/>
            </a:xfrm>
            <a:prstGeom prst="rightBrace">
              <a:avLst/>
            </a:prstGeom>
            <a:solidFill>
              <a:srgbClr val="FFFF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85" name="Textfeld 84">
              <a:extLst>
                <a:ext uri="{FF2B5EF4-FFF2-40B4-BE49-F238E27FC236}">
                  <a16:creationId xmlns:a16="http://schemas.microsoft.com/office/drawing/2014/main" id="{6F51DBDA-D463-4610-B2B0-CCDE114C50DD}"/>
                </a:ext>
              </a:extLst>
            </p:cNvPr>
            <p:cNvSpPr txBox="1"/>
            <p:nvPr/>
          </p:nvSpPr>
          <p:spPr>
            <a:xfrm>
              <a:off x="3406652" y="6146419"/>
              <a:ext cx="466794" cy="246221"/>
            </a:xfrm>
            <a:prstGeom prst="rect">
              <a:avLst/>
            </a:prstGeom>
            <a:noFill/>
          </p:spPr>
          <p:txBody>
            <a:bodyPr wrap="none" rtlCol="0">
              <a:spAutoFit/>
            </a:bodyPr>
            <a:lstStyle/>
            <a:p>
              <a:r>
                <a:rPr lang="de-DE" dirty="0"/>
                <a:t>Input</a:t>
              </a:r>
            </a:p>
          </p:txBody>
        </p:sp>
      </p:grpSp>
      <p:grpSp>
        <p:nvGrpSpPr>
          <p:cNvPr id="328" name="Output Layer Beschriftung">
            <a:extLst>
              <a:ext uri="{FF2B5EF4-FFF2-40B4-BE49-F238E27FC236}">
                <a16:creationId xmlns:a16="http://schemas.microsoft.com/office/drawing/2014/main" id="{BECBB8A5-46BB-4AE8-A460-31CEFD1267B8}"/>
              </a:ext>
            </a:extLst>
          </p:cNvPr>
          <p:cNvGrpSpPr/>
          <p:nvPr/>
        </p:nvGrpSpPr>
        <p:grpSpPr>
          <a:xfrm>
            <a:off x="5239439" y="6031069"/>
            <a:ext cx="537327" cy="390237"/>
            <a:chOff x="5239440" y="6026076"/>
            <a:chExt cx="537327" cy="390237"/>
          </a:xfrm>
        </p:grpSpPr>
        <p:sp>
          <p:nvSpPr>
            <p:cNvPr id="319" name="Geschweifte Klammer rechts 318">
              <a:extLst>
                <a:ext uri="{FF2B5EF4-FFF2-40B4-BE49-F238E27FC236}">
                  <a16:creationId xmlns:a16="http://schemas.microsoft.com/office/drawing/2014/main" id="{A0DA105F-4371-4009-81CF-E2034F509401}"/>
                </a:ext>
              </a:extLst>
            </p:cNvPr>
            <p:cNvSpPr/>
            <p:nvPr/>
          </p:nvSpPr>
          <p:spPr bwMode="auto">
            <a:xfrm rot="5400000">
              <a:off x="5440910" y="5883661"/>
              <a:ext cx="144016" cy="428846"/>
            </a:xfrm>
            <a:prstGeom prst="rightBrace">
              <a:avLst/>
            </a:prstGeom>
            <a:solidFill>
              <a:srgbClr val="FFFF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322" name="Textfeld 321">
              <a:extLst>
                <a:ext uri="{FF2B5EF4-FFF2-40B4-BE49-F238E27FC236}">
                  <a16:creationId xmlns:a16="http://schemas.microsoft.com/office/drawing/2014/main" id="{F24E3D3D-A612-4B27-8563-1DAE1E91BD9A}"/>
                </a:ext>
              </a:extLst>
            </p:cNvPr>
            <p:cNvSpPr txBox="1"/>
            <p:nvPr/>
          </p:nvSpPr>
          <p:spPr>
            <a:xfrm>
              <a:off x="5239440" y="6170092"/>
              <a:ext cx="537327" cy="246221"/>
            </a:xfrm>
            <a:prstGeom prst="rect">
              <a:avLst/>
            </a:prstGeom>
            <a:noFill/>
          </p:spPr>
          <p:txBody>
            <a:bodyPr wrap="none" rtlCol="0">
              <a:spAutoFit/>
            </a:bodyPr>
            <a:lstStyle/>
            <a:p>
              <a:r>
                <a:rPr lang="de-DE" dirty="0" err="1"/>
                <a:t>output</a:t>
              </a:r>
              <a:endParaRPr lang="de-DE" dirty="0"/>
            </a:p>
          </p:txBody>
        </p:sp>
      </p:grpSp>
      <p:grpSp>
        <p:nvGrpSpPr>
          <p:cNvPr id="271" name="Middle Layer first layer">
            <a:extLst>
              <a:ext uri="{FF2B5EF4-FFF2-40B4-BE49-F238E27FC236}">
                <a16:creationId xmlns:a16="http://schemas.microsoft.com/office/drawing/2014/main" id="{7BEBE264-CFEA-4B7C-BB38-CB4B8A0BC0D4}"/>
              </a:ext>
            </a:extLst>
          </p:cNvPr>
          <p:cNvGrpSpPr/>
          <p:nvPr/>
        </p:nvGrpSpPr>
        <p:grpSpPr>
          <a:xfrm>
            <a:off x="4427984" y="3643428"/>
            <a:ext cx="288032" cy="2307448"/>
            <a:chOff x="4427984" y="3643428"/>
            <a:chExt cx="288032" cy="2307448"/>
          </a:xfrm>
        </p:grpSpPr>
        <p:sp>
          <p:nvSpPr>
            <p:cNvPr id="94" name="Ellipse 93">
              <a:extLst>
                <a:ext uri="{FF2B5EF4-FFF2-40B4-BE49-F238E27FC236}">
                  <a16:creationId xmlns:a16="http://schemas.microsoft.com/office/drawing/2014/main" id="{AE3860AE-AF68-4A0D-9554-9F5C4486CD2C}"/>
                </a:ext>
              </a:extLst>
            </p:cNvPr>
            <p:cNvSpPr/>
            <p:nvPr/>
          </p:nvSpPr>
          <p:spPr bwMode="auto">
            <a:xfrm>
              <a:off x="4427984" y="3643428"/>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95" name="Ellipse 94">
              <a:extLst>
                <a:ext uri="{FF2B5EF4-FFF2-40B4-BE49-F238E27FC236}">
                  <a16:creationId xmlns:a16="http://schemas.microsoft.com/office/drawing/2014/main" id="{7F14530D-1BE7-4A3F-9F28-BB5FA3D29AB6}"/>
                </a:ext>
              </a:extLst>
            </p:cNvPr>
            <p:cNvSpPr/>
            <p:nvPr/>
          </p:nvSpPr>
          <p:spPr bwMode="auto">
            <a:xfrm>
              <a:off x="4427984" y="4147484"/>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96" name="Ellipse 95">
              <a:extLst>
                <a:ext uri="{FF2B5EF4-FFF2-40B4-BE49-F238E27FC236}">
                  <a16:creationId xmlns:a16="http://schemas.microsoft.com/office/drawing/2014/main" id="{B6760EF0-4215-4C0B-931F-9B9032F0F28E}"/>
                </a:ext>
              </a:extLst>
            </p:cNvPr>
            <p:cNvSpPr/>
            <p:nvPr/>
          </p:nvSpPr>
          <p:spPr bwMode="auto">
            <a:xfrm>
              <a:off x="4427984" y="4654732"/>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97" name="Ellipse 96">
              <a:extLst>
                <a:ext uri="{FF2B5EF4-FFF2-40B4-BE49-F238E27FC236}">
                  <a16:creationId xmlns:a16="http://schemas.microsoft.com/office/drawing/2014/main" id="{6184C512-011B-417E-9DCE-999C682E76CB}"/>
                </a:ext>
              </a:extLst>
            </p:cNvPr>
            <p:cNvSpPr/>
            <p:nvPr/>
          </p:nvSpPr>
          <p:spPr bwMode="auto">
            <a:xfrm>
              <a:off x="4427984" y="5161980"/>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98" name="Ellipse 97">
              <a:extLst>
                <a:ext uri="{FF2B5EF4-FFF2-40B4-BE49-F238E27FC236}">
                  <a16:creationId xmlns:a16="http://schemas.microsoft.com/office/drawing/2014/main" id="{2B141E23-BB20-4E8F-99C0-811E15CF6025}"/>
                </a:ext>
              </a:extLst>
            </p:cNvPr>
            <p:cNvSpPr/>
            <p:nvPr/>
          </p:nvSpPr>
          <p:spPr bwMode="auto">
            <a:xfrm>
              <a:off x="4427984" y="5662844"/>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grpSp>
      <p:grpSp>
        <p:nvGrpSpPr>
          <p:cNvPr id="292" name="Input to Middle Layer Verbindungen">
            <a:extLst>
              <a:ext uri="{FF2B5EF4-FFF2-40B4-BE49-F238E27FC236}">
                <a16:creationId xmlns:a16="http://schemas.microsoft.com/office/drawing/2014/main" id="{A0213DB4-7906-47AE-8037-ED7CCB019F9E}"/>
              </a:ext>
            </a:extLst>
          </p:cNvPr>
          <p:cNvGrpSpPr/>
          <p:nvPr/>
        </p:nvGrpSpPr>
        <p:grpSpPr>
          <a:xfrm>
            <a:off x="3779912" y="3787444"/>
            <a:ext cx="648072" cy="2019416"/>
            <a:chOff x="3779912" y="3787444"/>
            <a:chExt cx="648072" cy="2019416"/>
          </a:xfrm>
        </p:grpSpPr>
        <p:cxnSp>
          <p:nvCxnSpPr>
            <p:cNvPr id="100" name="Gerade Verbindung mit Pfeil 99">
              <a:extLst>
                <a:ext uri="{FF2B5EF4-FFF2-40B4-BE49-F238E27FC236}">
                  <a16:creationId xmlns:a16="http://schemas.microsoft.com/office/drawing/2014/main" id="{59D6DB65-EC98-44FE-B8AC-30B1E5D5257E}"/>
                </a:ext>
              </a:extLst>
            </p:cNvPr>
            <p:cNvCxnSpPr>
              <a:stCxn id="90" idx="6"/>
              <a:endCxn id="94" idx="2"/>
            </p:cNvCxnSpPr>
            <p:nvPr/>
          </p:nvCxnSpPr>
          <p:spPr bwMode="auto">
            <a:xfrm flipV="1">
              <a:off x="3779912" y="3787444"/>
              <a:ext cx="648072" cy="28803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1" name="Gerade Verbindung mit Pfeil 100">
              <a:extLst>
                <a:ext uri="{FF2B5EF4-FFF2-40B4-BE49-F238E27FC236}">
                  <a16:creationId xmlns:a16="http://schemas.microsoft.com/office/drawing/2014/main" id="{57980078-B906-408C-90FC-3FF0BFA576FD}"/>
                </a:ext>
              </a:extLst>
            </p:cNvPr>
            <p:cNvCxnSpPr>
              <a:stCxn id="90" idx="6"/>
              <a:endCxn id="95" idx="2"/>
            </p:cNvCxnSpPr>
            <p:nvPr/>
          </p:nvCxnSpPr>
          <p:spPr bwMode="auto">
            <a:xfrm>
              <a:off x="3779912" y="4075476"/>
              <a:ext cx="648072" cy="216024"/>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2" name="Gerade Verbindung mit Pfeil 101">
              <a:extLst>
                <a:ext uri="{FF2B5EF4-FFF2-40B4-BE49-F238E27FC236}">
                  <a16:creationId xmlns:a16="http://schemas.microsoft.com/office/drawing/2014/main" id="{F4B5423E-9AF9-4590-B668-8370B65ADC3A}"/>
                </a:ext>
              </a:extLst>
            </p:cNvPr>
            <p:cNvCxnSpPr>
              <a:stCxn id="90" idx="6"/>
              <a:endCxn id="96" idx="2"/>
            </p:cNvCxnSpPr>
            <p:nvPr/>
          </p:nvCxnSpPr>
          <p:spPr bwMode="auto">
            <a:xfrm>
              <a:off x="3779912" y="4075476"/>
              <a:ext cx="648072" cy="72327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3" name="Gerade Verbindung mit Pfeil 102">
              <a:extLst>
                <a:ext uri="{FF2B5EF4-FFF2-40B4-BE49-F238E27FC236}">
                  <a16:creationId xmlns:a16="http://schemas.microsoft.com/office/drawing/2014/main" id="{0363D8B9-C2C1-4680-86E6-51062D592BDA}"/>
                </a:ext>
              </a:extLst>
            </p:cNvPr>
            <p:cNvCxnSpPr>
              <a:stCxn id="90" idx="6"/>
              <a:endCxn id="97" idx="2"/>
            </p:cNvCxnSpPr>
            <p:nvPr/>
          </p:nvCxnSpPr>
          <p:spPr bwMode="auto">
            <a:xfrm>
              <a:off x="3779912" y="4075476"/>
              <a:ext cx="648072" cy="123052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4" name="Gerade Verbindung mit Pfeil 103">
              <a:extLst>
                <a:ext uri="{FF2B5EF4-FFF2-40B4-BE49-F238E27FC236}">
                  <a16:creationId xmlns:a16="http://schemas.microsoft.com/office/drawing/2014/main" id="{2281E7F8-4A39-4920-AEE6-E01E78B3139C}"/>
                </a:ext>
              </a:extLst>
            </p:cNvPr>
            <p:cNvCxnSpPr>
              <a:stCxn id="90" idx="6"/>
              <a:endCxn id="98" idx="2"/>
            </p:cNvCxnSpPr>
            <p:nvPr/>
          </p:nvCxnSpPr>
          <p:spPr bwMode="auto">
            <a:xfrm>
              <a:off x="3779912" y="4075476"/>
              <a:ext cx="648072" cy="1731384"/>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5" name="Gerade Verbindung mit Pfeil 104">
              <a:extLst>
                <a:ext uri="{FF2B5EF4-FFF2-40B4-BE49-F238E27FC236}">
                  <a16:creationId xmlns:a16="http://schemas.microsoft.com/office/drawing/2014/main" id="{FA68FEFA-CE2E-4818-85F5-FB5DC25FA27D}"/>
                </a:ext>
              </a:extLst>
            </p:cNvPr>
            <p:cNvCxnSpPr>
              <a:stCxn id="91" idx="6"/>
              <a:endCxn id="94" idx="2"/>
            </p:cNvCxnSpPr>
            <p:nvPr/>
          </p:nvCxnSpPr>
          <p:spPr bwMode="auto">
            <a:xfrm flipV="1">
              <a:off x="3779912" y="3787444"/>
              <a:ext cx="648072" cy="79208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6" name="Gerade Verbindung mit Pfeil 105">
              <a:extLst>
                <a:ext uri="{FF2B5EF4-FFF2-40B4-BE49-F238E27FC236}">
                  <a16:creationId xmlns:a16="http://schemas.microsoft.com/office/drawing/2014/main" id="{7F4353E5-A8FC-4A29-A35A-DDFBD009A6F2}"/>
                </a:ext>
              </a:extLst>
            </p:cNvPr>
            <p:cNvCxnSpPr>
              <a:stCxn id="91" idx="6"/>
              <a:endCxn id="95" idx="2"/>
            </p:cNvCxnSpPr>
            <p:nvPr/>
          </p:nvCxnSpPr>
          <p:spPr bwMode="auto">
            <a:xfrm flipV="1">
              <a:off x="3779912" y="4291500"/>
              <a:ext cx="648072" cy="28803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7" name="Gerade Verbindung mit Pfeil 106">
              <a:extLst>
                <a:ext uri="{FF2B5EF4-FFF2-40B4-BE49-F238E27FC236}">
                  <a16:creationId xmlns:a16="http://schemas.microsoft.com/office/drawing/2014/main" id="{BD5F3B9D-AC08-4579-948A-5AC60AA3708B}"/>
                </a:ext>
              </a:extLst>
            </p:cNvPr>
            <p:cNvCxnSpPr>
              <a:stCxn id="91" idx="6"/>
              <a:endCxn id="96" idx="2"/>
            </p:cNvCxnSpPr>
            <p:nvPr/>
          </p:nvCxnSpPr>
          <p:spPr bwMode="auto">
            <a:xfrm>
              <a:off x="3779912" y="4579532"/>
              <a:ext cx="648072" cy="21921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8" name="Gerade Verbindung mit Pfeil 107">
              <a:extLst>
                <a:ext uri="{FF2B5EF4-FFF2-40B4-BE49-F238E27FC236}">
                  <a16:creationId xmlns:a16="http://schemas.microsoft.com/office/drawing/2014/main" id="{94029F98-4574-4A45-A9A6-B05790941B1C}"/>
                </a:ext>
              </a:extLst>
            </p:cNvPr>
            <p:cNvCxnSpPr>
              <a:stCxn id="92" idx="6"/>
              <a:endCxn id="97" idx="2"/>
            </p:cNvCxnSpPr>
            <p:nvPr/>
          </p:nvCxnSpPr>
          <p:spPr bwMode="auto">
            <a:xfrm>
              <a:off x="3779912" y="5086780"/>
              <a:ext cx="648072" cy="21921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09" name="Gerade Verbindung mit Pfeil 108">
              <a:extLst>
                <a:ext uri="{FF2B5EF4-FFF2-40B4-BE49-F238E27FC236}">
                  <a16:creationId xmlns:a16="http://schemas.microsoft.com/office/drawing/2014/main" id="{8E62A4BE-6433-4509-938A-6F655512AA30}"/>
                </a:ext>
              </a:extLst>
            </p:cNvPr>
            <p:cNvCxnSpPr>
              <a:stCxn id="92" idx="6"/>
              <a:endCxn id="98" idx="2"/>
            </p:cNvCxnSpPr>
            <p:nvPr/>
          </p:nvCxnSpPr>
          <p:spPr bwMode="auto">
            <a:xfrm>
              <a:off x="3779912" y="5086780"/>
              <a:ext cx="648072" cy="72008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0" name="Gerade Verbindung mit Pfeil 109">
              <a:extLst>
                <a:ext uri="{FF2B5EF4-FFF2-40B4-BE49-F238E27FC236}">
                  <a16:creationId xmlns:a16="http://schemas.microsoft.com/office/drawing/2014/main" id="{A5F09962-93BB-45F4-B08C-08067C70DA99}"/>
                </a:ext>
              </a:extLst>
            </p:cNvPr>
            <p:cNvCxnSpPr>
              <a:stCxn id="91" idx="6"/>
              <a:endCxn id="97" idx="2"/>
            </p:cNvCxnSpPr>
            <p:nvPr/>
          </p:nvCxnSpPr>
          <p:spPr bwMode="auto">
            <a:xfrm>
              <a:off x="3779912" y="4579532"/>
              <a:ext cx="648072" cy="726464"/>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1" name="Gerade Verbindung mit Pfeil 110">
              <a:extLst>
                <a:ext uri="{FF2B5EF4-FFF2-40B4-BE49-F238E27FC236}">
                  <a16:creationId xmlns:a16="http://schemas.microsoft.com/office/drawing/2014/main" id="{4217DD7C-B5D1-484F-A6AC-305ACCD958F9}"/>
                </a:ext>
              </a:extLst>
            </p:cNvPr>
            <p:cNvCxnSpPr>
              <a:stCxn id="91" idx="6"/>
              <a:endCxn id="98" idx="2"/>
            </p:cNvCxnSpPr>
            <p:nvPr/>
          </p:nvCxnSpPr>
          <p:spPr bwMode="auto">
            <a:xfrm>
              <a:off x="3779912" y="4579532"/>
              <a:ext cx="648072" cy="122732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2" name="Gerade Verbindung mit Pfeil 111">
              <a:extLst>
                <a:ext uri="{FF2B5EF4-FFF2-40B4-BE49-F238E27FC236}">
                  <a16:creationId xmlns:a16="http://schemas.microsoft.com/office/drawing/2014/main" id="{129F25EF-DC32-4BA0-8C22-B49BE7C01B31}"/>
                </a:ext>
              </a:extLst>
            </p:cNvPr>
            <p:cNvCxnSpPr>
              <a:stCxn id="92" idx="6"/>
              <a:endCxn id="94" idx="2"/>
            </p:cNvCxnSpPr>
            <p:nvPr/>
          </p:nvCxnSpPr>
          <p:spPr bwMode="auto">
            <a:xfrm flipV="1">
              <a:off x="3779912" y="3787444"/>
              <a:ext cx="648072" cy="129933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3" name="Gerade Verbindung mit Pfeil 112">
              <a:extLst>
                <a:ext uri="{FF2B5EF4-FFF2-40B4-BE49-F238E27FC236}">
                  <a16:creationId xmlns:a16="http://schemas.microsoft.com/office/drawing/2014/main" id="{7F43B7D8-EC3D-46E3-BFFC-1DD341F9E409}"/>
                </a:ext>
              </a:extLst>
            </p:cNvPr>
            <p:cNvCxnSpPr>
              <a:stCxn id="92" idx="6"/>
              <a:endCxn id="95" idx="2"/>
            </p:cNvCxnSpPr>
            <p:nvPr/>
          </p:nvCxnSpPr>
          <p:spPr bwMode="auto">
            <a:xfrm flipV="1">
              <a:off x="3779912" y="4291500"/>
              <a:ext cx="648072" cy="79528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4" name="Gerade Verbindung mit Pfeil 113">
              <a:extLst>
                <a:ext uri="{FF2B5EF4-FFF2-40B4-BE49-F238E27FC236}">
                  <a16:creationId xmlns:a16="http://schemas.microsoft.com/office/drawing/2014/main" id="{5D5F4448-82DF-4470-A275-1BB39BB57468}"/>
                </a:ext>
              </a:extLst>
            </p:cNvPr>
            <p:cNvCxnSpPr>
              <a:stCxn id="92" idx="6"/>
              <a:endCxn id="96" idx="2"/>
            </p:cNvCxnSpPr>
            <p:nvPr/>
          </p:nvCxnSpPr>
          <p:spPr bwMode="auto">
            <a:xfrm flipV="1">
              <a:off x="3779912" y="4798748"/>
              <a:ext cx="648072" cy="28803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5" name="Gerade Verbindung mit Pfeil 114">
              <a:extLst>
                <a:ext uri="{FF2B5EF4-FFF2-40B4-BE49-F238E27FC236}">
                  <a16:creationId xmlns:a16="http://schemas.microsoft.com/office/drawing/2014/main" id="{A02D184E-4E44-44FB-A751-510B0DAAC44C}"/>
                </a:ext>
              </a:extLst>
            </p:cNvPr>
            <p:cNvCxnSpPr>
              <a:stCxn id="93" idx="6"/>
              <a:endCxn id="94" idx="2"/>
            </p:cNvCxnSpPr>
            <p:nvPr/>
          </p:nvCxnSpPr>
          <p:spPr bwMode="auto">
            <a:xfrm flipV="1">
              <a:off x="3779912" y="3787444"/>
              <a:ext cx="648072" cy="1806584"/>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6" name="Gerade Verbindung mit Pfeil 115">
              <a:extLst>
                <a:ext uri="{FF2B5EF4-FFF2-40B4-BE49-F238E27FC236}">
                  <a16:creationId xmlns:a16="http://schemas.microsoft.com/office/drawing/2014/main" id="{04D690E2-1936-4799-BC35-51C5855FBB9E}"/>
                </a:ext>
              </a:extLst>
            </p:cNvPr>
            <p:cNvCxnSpPr>
              <a:stCxn id="93" idx="6"/>
              <a:endCxn id="95" idx="2"/>
            </p:cNvCxnSpPr>
            <p:nvPr/>
          </p:nvCxnSpPr>
          <p:spPr bwMode="auto">
            <a:xfrm flipV="1">
              <a:off x="3779912" y="4291500"/>
              <a:ext cx="648072" cy="130252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7" name="Gerade Verbindung mit Pfeil 116">
              <a:extLst>
                <a:ext uri="{FF2B5EF4-FFF2-40B4-BE49-F238E27FC236}">
                  <a16:creationId xmlns:a16="http://schemas.microsoft.com/office/drawing/2014/main" id="{2A5774E6-DA62-46DC-BEF0-935509003837}"/>
                </a:ext>
              </a:extLst>
            </p:cNvPr>
            <p:cNvCxnSpPr>
              <a:stCxn id="93" idx="6"/>
              <a:endCxn id="96" idx="2"/>
            </p:cNvCxnSpPr>
            <p:nvPr/>
          </p:nvCxnSpPr>
          <p:spPr bwMode="auto">
            <a:xfrm flipV="1">
              <a:off x="3779912" y="4798748"/>
              <a:ext cx="648072" cy="79528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8" name="Gerade Verbindung mit Pfeil 117">
              <a:extLst>
                <a:ext uri="{FF2B5EF4-FFF2-40B4-BE49-F238E27FC236}">
                  <a16:creationId xmlns:a16="http://schemas.microsoft.com/office/drawing/2014/main" id="{9B5E4288-BC2A-486B-93BF-E081E7522C75}"/>
                </a:ext>
              </a:extLst>
            </p:cNvPr>
            <p:cNvCxnSpPr>
              <a:stCxn id="93" idx="6"/>
              <a:endCxn id="97" idx="2"/>
            </p:cNvCxnSpPr>
            <p:nvPr/>
          </p:nvCxnSpPr>
          <p:spPr bwMode="auto">
            <a:xfrm flipV="1">
              <a:off x="3779912" y="5305996"/>
              <a:ext cx="648072" cy="28803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19" name="Gerade Verbindung mit Pfeil 118">
              <a:extLst>
                <a:ext uri="{FF2B5EF4-FFF2-40B4-BE49-F238E27FC236}">
                  <a16:creationId xmlns:a16="http://schemas.microsoft.com/office/drawing/2014/main" id="{2BAF92AC-AC8A-4A7D-AED0-823E97092464}"/>
                </a:ext>
              </a:extLst>
            </p:cNvPr>
            <p:cNvCxnSpPr>
              <a:stCxn id="93" idx="6"/>
              <a:endCxn id="98" idx="2"/>
            </p:cNvCxnSpPr>
            <p:nvPr/>
          </p:nvCxnSpPr>
          <p:spPr bwMode="auto">
            <a:xfrm>
              <a:off x="3779912" y="5594028"/>
              <a:ext cx="648072" cy="21283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grpSp>
      <p:grpSp>
        <p:nvGrpSpPr>
          <p:cNvPr id="290" name="Input Layer">
            <a:extLst>
              <a:ext uri="{FF2B5EF4-FFF2-40B4-BE49-F238E27FC236}">
                <a16:creationId xmlns:a16="http://schemas.microsoft.com/office/drawing/2014/main" id="{D653301A-D35E-4072-81DE-081A7A8FB3AF}"/>
              </a:ext>
            </a:extLst>
          </p:cNvPr>
          <p:cNvGrpSpPr/>
          <p:nvPr/>
        </p:nvGrpSpPr>
        <p:grpSpPr>
          <a:xfrm>
            <a:off x="3275856" y="3931460"/>
            <a:ext cx="504056" cy="1806584"/>
            <a:chOff x="3275856" y="3931460"/>
            <a:chExt cx="504056" cy="1806584"/>
          </a:xfrm>
        </p:grpSpPr>
        <p:sp>
          <p:nvSpPr>
            <p:cNvPr id="90" name="Ellipse 89">
              <a:extLst>
                <a:ext uri="{FF2B5EF4-FFF2-40B4-BE49-F238E27FC236}">
                  <a16:creationId xmlns:a16="http://schemas.microsoft.com/office/drawing/2014/main" id="{E3339833-6FF6-4107-B526-294EBA2D483D}"/>
                </a:ext>
              </a:extLst>
            </p:cNvPr>
            <p:cNvSpPr/>
            <p:nvPr/>
          </p:nvSpPr>
          <p:spPr bwMode="auto">
            <a:xfrm>
              <a:off x="3491880" y="3931460"/>
              <a:ext cx="288032" cy="288032"/>
            </a:xfrm>
            <a:prstGeom prst="ellipse">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91" name="Ellipse 90">
              <a:extLst>
                <a:ext uri="{FF2B5EF4-FFF2-40B4-BE49-F238E27FC236}">
                  <a16:creationId xmlns:a16="http://schemas.microsoft.com/office/drawing/2014/main" id="{87AF8639-2DBC-4D4D-95AF-8399004FCE71}"/>
                </a:ext>
              </a:extLst>
            </p:cNvPr>
            <p:cNvSpPr/>
            <p:nvPr/>
          </p:nvSpPr>
          <p:spPr bwMode="auto">
            <a:xfrm>
              <a:off x="3491880" y="4435516"/>
              <a:ext cx="288032" cy="288032"/>
            </a:xfrm>
            <a:prstGeom prst="ellipse">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92" name="Ellipse 91">
              <a:extLst>
                <a:ext uri="{FF2B5EF4-FFF2-40B4-BE49-F238E27FC236}">
                  <a16:creationId xmlns:a16="http://schemas.microsoft.com/office/drawing/2014/main" id="{DE57F7D2-F263-4F5A-AE66-6A6AC32A1ABA}"/>
                </a:ext>
              </a:extLst>
            </p:cNvPr>
            <p:cNvSpPr/>
            <p:nvPr/>
          </p:nvSpPr>
          <p:spPr bwMode="auto">
            <a:xfrm>
              <a:off x="3491880" y="4942764"/>
              <a:ext cx="288032" cy="288032"/>
            </a:xfrm>
            <a:prstGeom prst="ellipse">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93" name="Ellipse 92">
              <a:extLst>
                <a:ext uri="{FF2B5EF4-FFF2-40B4-BE49-F238E27FC236}">
                  <a16:creationId xmlns:a16="http://schemas.microsoft.com/office/drawing/2014/main" id="{ECB7520B-EC15-4494-8FBB-546C895F4C71}"/>
                </a:ext>
              </a:extLst>
            </p:cNvPr>
            <p:cNvSpPr/>
            <p:nvPr/>
          </p:nvSpPr>
          <p:spPr bwMode="auto">
            <a:xfrm>
              <a:off x="3491880" y="5450012"/>
              <a:ext cx="288032" cy="288032"/>
            </a:xfrm>
            <a:prstGeom prst="ellipse">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cxnSp>
          <p:nvCxnSpPr>
            <p:cNvPr id="126" name="Gerade Verbindung mit Pfeil 125">
              <a:extLst>
                <a:ext uri="{FF2B5EF4-FFF2-40B4-BE49-F238E27FC236}">
                  <a16:creationId xmlns:a16="http://schemas.microsoft.com/office/drawing/2014/main" id="{4EA18E15-18BE-427E-9568-01F1B627A55F}"/>
                </a:ext>
              </a:extLst>
            </p:cNvPr>
            <p:cNvCxnSpPr>
              <a:endCxn id="90" idx="2"/>
            </p:cNvCxnSpPr>
            <p:nvPr/>
          </p:nvCxnSpPr>
          <p:spPr bwMode="auto">
            <a:xfrm>
              <a:off x="3275856" y="4075476"/>
              <a:ext cx="216024" cy="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27" name="Gerade Verbindung mit Pfeil 126">
              <a:extLst>
                <a:ext uri="{FF2B5EF4-FFF2-40B4-BE49-F238E27FC236}">
                  <a16:creationId xmlns:a16="http://schemas.microsoft.com/office/drawing/2014/main" id="{AA33C7A0-5754-424F-9DEE-48FE1A344F21}"/>
                </a:ext>
              </a:extLst>
            </p:cNvPr>
            <p:cNvCxnSpPr>
              <a:endCxn id="91" idx="2"/>
            </p:cNvCxnSpPr>
            <p:nvPr/>
          </p:nvCxnSpPr>
          <p:spPr bwMode="auto">
            <a:xfrm>
              <a:off x="3275856" y="4579532"/>
              <a:ext cx="216024" cy="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28" name="Gerade Verbindung mit Pfeil 127">
              <a:extLst>
                <a:ext uri="{FF2B5EF4-FFF2-40B4-BE49-F238E27FC236}">
                  <a16:creationId xmlns:a16="http://schemas.microsoft.com/office/drawing/2014/main" id="{8E397EF7-6BCD-4504-9733-6EA2B785294B}"/>
                </a:ext>
              </a:extLst>
            </p:cNvPr>
            <p:cNvCxnSpPr>
              <a:cxnSpLocks/>
              <a:endCxn id="92" idx="2"/>
            </p:cNvCxnSpPr>
            <p:nvPr/>
          </p:nvCxnSpPr>
          <p:spPr bwMode="auto">
            <a:xfrm>
              <a:off x="3275856" y="5086780"/>
              <a:ext cx="216024" cy="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29" name="Gerade Verbindung mit Pfeil 128">
              <a:extLst>
                <a:ext uri="{FF2B5EF4-FFF2-40B4-BE49-F238E27FC236}">
                  <a16:creationId xmlns:a16="http://schemas.microsoft.com/office/drawing/2014/main" id="{312CA17F-500C-42C3-BC20-78A34080DAF9}"/>
                </a:ext>
              </a:extLst>
            </p:cNvPr>
            <p:cNvCxnSpPr>
              <a:cxnSpLocks/>
              <a:endCxn id="93" idx="2"/>
            </p:cNvCxnSpPr>
            <p:nvPr/>
          </p:nvCxnSpPr>
          <p:spPr bwMode="auto">
            <a:xfrm>
              <a:off x="3275856" y="5594028"/>
              <a:ext cx="216024" cy="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grpSp>
      <p:grpSp>
        <p:nvGrpSpPr>
          <p:cNvPr id="231" name="Middle Layer second layer">
            <a:extLst>
              <a:ext uri="{FF2B5EF4-FFF2-40B4-BE49-F238E27FC236}">
                <a16:creationId xmlns:a16="http://schemas.microsoft.com/office/drawing/2014/main" id="{6027DF03-B575-49B3-A2E0-77B8425C3FF3}"/>
              </a:ext>
            </a:extLst>
          </p:cNvPr>
          <p:cNvGrpSpPr/>
          <p:nvPr/>
        </p:nvGrpSpPr>
        <p:grpSpPr>
          <a:xfrm>
            <a:off x="5364087" y="3641832"/>
            <a:ext cx="288032" cy="2307448"/>
            <a:chOff x="5832140" y="3643428"/>
            <a:chExt cx="288032" cy="2307448"/>
          </a:xfrm>
        </p:grpSpPr>
        <p:sp>
          <p:nvSpPr>
            <p:cNvPr id="135" name="Ellipse 134">
              <a:extLst>
                <a:ext uri="{FF2B5EF4-FFF2-40B4-BE49-F238E27FC236}">
                  <a16:creationId xmlns:a16="http://schemas.microsoft.com/office/drawing/2014/main" id="{D15E8B31-A0B5-4654-94C1-A86AE3DDB48B}"/>
                </a:ext>
              </a:extLst>
            </p:cNvPr>
            <p:cNvSpPr/>
            <p:nvPr/>
          </p:nvSpPr>
          <p:spPr bwMode="auto">
            <a:xfrm>
              <a:off x="5832140" y="3643428"/>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136" name="Ellipse 135">
              <a:extLst>
                <a:ext uri="{FF2B5EF4-FFF2-40B4-BE49-F238E27FC236}">
                  <a16:creationId xmlns:a16="http://schemas.microsoft.com/office/drawing/2014/main" id="{D333E58E-612A-4AEA-BF1F-120AED64B9B7}"/>
                </a:ext>
              </a:extLst>
            </p:cNvPr>
            <p:cNvSpPr/>
            <p:nvPr/>
          </p:nvSpPr>
          <p:spPr bwMode="auto">
            <a:xfrm>
              <a:off x="5832140" y="4147484"/>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137" name="Ellipse 136">
              <a:extLst>
                <a:ext uri="{FF2B5EF4-FFF2-40B4-BE49-F238E27FC236}">
                  <a16:creationId xmlns:a16="http://schemas.microsoft.com/office/drawing/2014/main" id="{558CE225-6864-40DC-A8AC-B0DDF5F15362}"/>
                </a:ext>
              </a:extLst>
            </p:cNvPr>
            <p:cNvSpPr/>
            <p:nvPr/>
          </p:nvSpPr>
          <p:spPr bwMode="auto">
            <a:xfrm>
              <a:off x="5832140" y="4654732"/>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138" name="Ellipse 137">
              <a:extLst>
                <a:ext uri="{FF2B5EF4-FFF2-40B4-BE49-F238E27FC236}">
                  <a16:creationId xmlns:a16="http://schemas.microsoft.com/office/drawing/2014/main" id="{CD430463-CC69-47AC-AE60-797E6348A443}"/>
                </a:ext>
              </a:extLst>
            </p:cNvPr>
            <p:cNvSpPr/>
            <p:nvPr/>
          </p:nvSpPr>
          <p:spPr bwMode="auto">
            <a:xfrm>
              <a:off x="5832140" y="5161980"/>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139" name="Ellipse 138">
              <a:extLst>
                <a:ext uri="{FF2B5EF4-FFF2-40B4-BE49-F238E27FC236}">
                  <a16:creationId xmlns:a16="http://schemas.microsoft.com/office/drawing/2014/main" id="{3960F93D-E93D-4A9B-8258-E239586D19F7}"/>
                </a:ext>
              </a:extLst>
            </p:cNvPr>
            <p:cNvSpPr/>
            <p:nvPr/>
          </p:nvSpPr>
          <p:spPr bwMode="auto">
            <a:xfrm>
              <a:off x="5832140" y="5662844"/>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grpSp>
      <p:grpSp>
        <p:nvGrpSpPr>
          <p:cNvPr id="294" name="Middle Layer last layer">
            <a:extLst>
              <a:ext uri="{FF2B5EF4-FFF2-40B4-BE49-F238E27FC236}">
                <a16:creationId xmlns:a16="http://schemas.microsoft.com/office/drawing/2014/main" id="{70E2AA30-B898-46E3-8A16-7DB940078B8D}"/>
              </a:ext>
            </a:extLst>
          </p:cNvPr>
          <p:cNvGrpSpPr/>
          <p:nvPr/>
        </p:nvGrpSpPr>
        <p:grpSpPr>
          <a:xfrm>
            <a:off x="6300191" y="3641832"/>
            <a:ext cx="288032" cy="2307448"/>
            <a:chOff x="5832140" y="3643428"/>
            <a:chExt cx="288032" cy="2307448"/>
          </a:xfrm>
        </p:grpSpPr>
        <p:sp>
          <p:nvSpPr>
            <p:cNvPr id="295" name="Ellipse 294">
              <a:extLst>
                <a:ext uri="{FF2B5EF4-FFF2-40B4-BE49-F238E27FC236}">
                  <a16:creationId xmlns:a16="http://schemas.microsoft.com/office/drawing/2014/main" id="{326B3089-EF0C-448A-8154-2CA98099A08B}"/>
                </a:ext>
              </a:extLst>
            </p:cNvPr>
            <p:cNvSpPr/>
            <p:nvPr/>
          </p:nvSpPr>
          <p:spPr bwMode="auto">
            <a:xfrm>
              <a:off x="5832140" y="3643428"/>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296" name="Ellipse 295">
              <a:extLst>
                <a:ext uri="{FF2B5EF4-FFF2-40B4-BE49-F238E27FC236}">
                  <a16:creationId xmlns:a16="http://schemas.microsoft.com/office/drawing/2014/main" id="{0E0B210B-95C6-4ADC-B98D-4102760BF343}"/>
                </a:ext>
              </a:extLst>
            </p:cNvPr>
            <p:cNvSpPr/>
            <p:nvPr/>
          </p:nvSpPr>
          <p:spPr bwMode="auto">
            <a:xfrm>
              <a:off x="5832140" y="4147484"/>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297" name="Ellipse 296">
              <a:extLst>
                <a:ext uri="{FF2B5EF4-FFF2-40B4-BE49-F238E27FC236}">
                  <a16:creationId xmlns:a16="http://schemas.microsoft.com/office/drawing/2014/main" id="{424BC184-A0C8-43EC-995B-34A4D836B158}"/>
                </a:ext>
              </a:extLst>
            </p:cNvPr>
            <p:cNvSpPr/>
            <p:nvPr/>
          </p:nvSpPr>
          <p:spPr bwMode="auto">
            <a:xfrm>
              <a:off x="5832140" y="4654732"/>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298" name="Ellipse 297">
              <a:extLst>
                <a:ext uri="{FF2B5EF4-FFF2-40B4-BE49-F238E27FC236}">
                  <a16:creationId xmlns:a16="http://schemas.microsoft.com/office/drawing/2014/main" id="{3D328FDE-D415-4D60-823A-78356A7B862C}"/>
                </a:ext>
              </a:extLst>
            </p:cNvPr>
            <p:cNvSpPr/>
            <p:nvPr/>
          </p:nvSpPr>
          <p:spPr bwMode="auto">
            <a:xfrm>
              <a:off x="5832140" y="5161980"/>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299" name="Ellipse 298">
              <a:extLst>
                <a:ext uri="{FF2B5EF4-FFF2-40B4-BE49-F238E27FC236}">
                  <a16:creationId xmlns:a16="http://schemas.microsoft.com/office/drawing/2014/main" id="{EE4934AA-0778-4943-8143-8B2473935286}"/>
                </a:ext>
              </a:extLst>
            </p:cNvPr>
            <p:cNvSpPr/>
            <p:nvPr/>
          </p:nvSpPr>
          <p:spPr bwMode="auto">
            <a:xfrm>
              <a:off x="5832140" y="5662844"/>
              <a:ext cx="288032" cy="288032"/>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grpSp>
      <p:grpSp>
        <p:nvGrpSpPr>
          <p:cNvPr id="337" name="Output Layer">
            <a:extLst>
              <a:ext uri="{FF2B5EF4-FFF2-40B4-BE49-F238E27FC236}">
                <a16:creationId xmlns:a16="http://schemas.microsoft.com/office/drawing/2014/main" id="{6486873F-3E6A-40E2-BC03-96500739EACF}"/>
              </a:ext>
            </a:extLst>
          </p:cNvPr>
          <p:cNvGrpSpPr/>
          <p:nvPr/>
        </p:nvGrpSpPr>
        <p:grpSpPr>
          <a:xfrm>
            <a:off x="5364087" y="4654448"/>
            <a:ext cx="504056" cy="288032"/>
            <a:chOff x="7236296" y="4652338"/>
            <a:chExt cx="504056" cy="288032"/>
          </a:xfrm>
        </p:grpSpPr>
        <p:sp>
          <p:nvSpPr>
            <p:cNvPr id="338" name="Ellipse 337">
              <a:extLst>
                <a:ext uri="{FF2B5EF4-FFF2-40B4-BE49-F238E27FC236}">
                  <a16:creationId xmlns:a16="http://schemas.microsoft.com/office/drawing/2014/main" id="{8E474CF7-9B3A-4F43-99EF-1B146BA86456}"/>
                </a:ext>
              </a:extLst>
            </p:cNvPr>
            <p:cNvSpPr/>
            <p:nvPr/>
          </p:nvSpPr>
          <p:spPr bwMode="auto">
            <a:xfrm>
              <a:off x="7236296" y="4652338"/>
              <a:ext cx="288032" cy="288032"/>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dirty="0">
                <a:ln>
                  <a:noFill/>
                </a:ln>
                <a:solidFill>
                  <a:schemeClr val="tx1"/>
                </a:solidFill>
                <a:effectLst/>
                <a:latin typeface="Arial" charset="0"/>
              </a:endParaRPr>
            </a:p>
          </p:txBody>
        </p:sp>
        <p:cxnSp>
          <p:nvCxnSpPr>
            <p:cNvPr id="339" name="Gerade Verbindung mit Pfeil 338">
              <a:extLst>
                <a:ext uri="{FF2B5EF4-FFF2-40B4-BE49-F238E27FC236}">
                  <a16:creationId xmlns:a16="http://schemas.microsoft.com/office/drawing/2014/main" id="{2C1078FA-E955-4F6E-9BB8-1DB18B11AE65}"/>
                </a:ext>
              </a:extLst>
            </p:cNvPr>
            <p:cNvCxnSpPr>
              <a:stCxn id="338" idx="6"/>
            </p:cNvCxnSpPr>
            <p:nvPr/>
          </p:nvCxnSpPr>
          <p:spPr bwMode="auto">
            <a:xfrm flipV="1">
              <a:off x="7524328" y="4793162"/>
              <a:ext cx="216024" cy="319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grpSp>
      <p:grpSp>
        <p:nvGrpSpPr>
          <p:cNvPr id="311" name="Middle to Output Layer Verbindungen">
            <a:extLst>
              <a:ext uri="{FF2B5EF4-FFF2-40B4-BE49-F238E27FC236}">
                <a16:creationId xmlns:a16="http://schemas.microsoft.com/office/drawing/2014/main" id="{3162C28D-ACF1-4028-BAFF-D7F917913160}"/>
              </a:ext>
            </a:extLst>
          </p:cNvPr>
          <p:cNvGrpSpPr/>
          <p:nvPr/>
        </p:nvGrpSpPr>
        <p:grpSpPr>
          <a:xfrm>
            <a:off x="6588223" y="3785848"/>
            <a:ext cx="648073" cy="2019416"/>
            <a:chOff x="6588223" y="3785848"/>
            <a:chExt cx="648073" cy="2019416"/>
          </a:xfrm>
        </p:grpSpPr>
        <p:cxnSp>
          <p:nvCxnSpPr>
            <p:cNvPr id="302" name="Gerade Verbindung mit Pfeil 301">
              <a:extLst>
                <a:ext uri="{FF2B5EF4-FFF2-40B4-BE49-F238E27FC236}">
                  <a16:creationId xmlns:a16="http://schemas.microsoft.com/office/drawing/2014/main" id="{CD5411F0-A256-4672-8883-8DE427E42E2E}"/>
                </a:ext>
              </a:extLst>
            </p:cNvPr>
            <p:cNvCxnSpPr>
              <a:cxnSpLocks/>
              <a:stCxn id="295" idx="6"/>
            </p:cNvCxnSpPr>
            <p:nvPr/>
          </p:nvCxnSpPr>
          <p:spPr bwMode="auto">
            <a:xfrm>
              <a:off x="6588223" y="3785848"/>
              <a:ext cx="648073" cy="101050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304" name="Gerade Verbindung mit Pfeil 303">
              <a:extLst>
                <a:ext uri="{FF2B5EF4-FFF2-40B4-BE49-F238E27FC236}">
                  <a16:creationId xmlns:a16="http://schemas.microsoft.com/office/drawing/2014/main" id="{F3390336-D31F-4457-8DF1-0B8FA432F981}"/>
                </a:ext>
              </a:extLst>
            </p:cNvPr>
            <p:cNvCxnSpPr>
              <a:cxnSpLocks/>
              <a:stCxn id="296" idx="6"/>
            </p:cNvCxnSpPr>
            <p:nvPr/>
          </p:nvCxnSpPr>
          <p:spPr bwMode="auto">
            <a:xfrm>
              <a:off x="6588223" y="4289904"/>
              <a:ext cx="648073" cy="50645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306" name="Gerade Verbindung mit Pfeil 305">
              <a:extLst>
                <a:ext uri="{FF2B5EF4-FFF2-40B4-BE49-F238E27FC236}">
                  <a16:creationId xmlns:a16="http://schemas.microsoft.com/office/drawing/2014/main" id="{A4239A96-EEFF-4157-B86E-259D1CCBBBE8}"/>
                </a:ext>
              </a:extLst>
            </p:cNvPr>
            <p:cNvCxnSpPr>
              <a:cxnSpLocks/>
              <a:stCxn id="297" idx="6"/>
            </p:cNvCxnSpPr>
            <p:nvPr/>
          </p:nvCxnSpPr>
          <p:spPr bwMode="auto">
            <a:xfrm flipV="1">
              <a:off x="6588223" y="4796354"/>
              <a:ext cx="648073" cy="79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308" name="Gerade Verbindung mit Pfeil 307">
              <a:extLst>
                <a:ext uri="{FF2B5EF4-FFF2-40B4-BE49-F238E27FC236}">
                  <a16:creationId xmlns:a16="http://schemas.microsoft.com/office/drawing/2014/main" id="{3946E150-C6F1-4C6E-8428-87C92925B403}"/>
                </a:ext>
              </a:extLst>
            </p:cNvPr>
            <p:cNvCxnSpPr>
              <a:cxnSpLocks/>
              <a:stCxn id="298" idx="6"/>
            </p:cNvCxnSpPr>
            <p:nvPr/>
          </p:nvCxnSpPr>
          <p:spPr bwMode="auto">
            <a:xfrm flipV="1">
              <a:off x="6588223" y="4796354"/>
              <a:ext cx="648073" cy="50804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310" name="Gerade Verbindung mit Pfeil 309">
              <a:extLst>
                <a:ext uri="{FF2B5EF4-FFF2-40B4-BE49-F238E27FC236}">
                  <a16:creationId xmlns:a16="http://schemas.microsoft.com/office/drawing/2014/main" id="{FB78E7E4-6EBF-4E80-87AB-C8FAA9FE0F50}"/>
                </a:ext>
              </a:extLst>
            </p:cNvPr>
            <p:cNvCxnSpPr>
              <a:cxnSpLocks/>
              <a:stCxn id="299" idx="6"/>
            </p:cNvCxnSpPr>
            <p:nvPr/>
          </p:nvCxnSpPr>
          <p:spPr bwMode="auto">
            <a:xfrm flipV="1">
              <a:off x="6588223" y="4796354"/>
              <a:ext cx="648073" cy="100891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grpSp>
      <p:grpSp>
        <p:nvGrpSpPr>
          <p:cNvPr id="333" name="Bleibende Connections">
            <a:extLst>
              <a:ext uri="{FF2B5EF4-FFF2-40B4-BE49-F238E27FC236}">
                <a16:creationId xmlns:a16="http://schemas.microsoft.com/office/drawing/2014/main" id="{9C54A837-9CB1-4EFB-804D-225E939B8190}"/>
              </a:ext>
            </a:extLst>
          </p:cNvPr>
          <p:cNvGrpSpPr/>
          <p:nvPr/>
        </p:nvGrpSpPr>
        <p:grpSpPr>
          <a:xfrm>
            <a:off x="4716016" y="3785848"/>
            <a:ext cx="648071" cy="2021012"/>
            <a:chOff x="4716016" y="3785848"/>
            <a:chExt cx="648071" cy="2021012"/>
          </a:xfrm>
        </p:grpSpPr>
        <p:cxnSp>
          <p:nvCxnSpPr>
            <p:cNvPr id="179" name="Gerade Verbindung mit Pfeil 178">
              <a:extLst>
                <a:ext uri="{FF2B5EF4-FFF2-40B4-BE49-F238E27FC236}">
                  <a16:creationId xmlns:a16="http://schemas.microsoft.com/office/drawing/2014/main" id="{8DEC48D5-4FE7-4029-AC51-C35452A01DEE}"/>
                </a:ext>
              </a:extLst>
            </p:cNvPr>
            <p:cNvCxnSpPr>
              <a:stCxn id="94" idx="6"/>
              <a:endCxn id="136" idx="2"/>
            </p:cNvCxnSpPr>
            <p:nvPr/>
          </p:nvCxnSpPr>
          <p:spPr bwMode="auto">
            <a:xfrm>
              <a:off x="4716016" y="3787444"/>
              <a:ext cx="648071" cy="50246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81" name="Gerade Verbindung mit Pfeil 180">
              <a:extLst>
                <a:ext uri="{FF2B5EF4-FFF2-40B4-BE49-F238E27FC236}">
                  <a16:creationId xmlns:a16="http://schemas.microsoft.com/office/drawing/2014/main" id="{A8608D8C-EF6D-485D-96C4-061F151442C8}"/>
                </a:ext>
              </a:extLst>
            </p:cNvPr>
            <p:cNvCxnSpPr>
              <a:cxnSpLocks/>
              <a:stCxn id="94" idx="6"/>
              <a:endCxn id="137" idx="2"/>
            </p:cNvCxnSpPr>
            <p:nvPr/>
          </p:nvCxnSpPr>
          <p:spPr bwMode="auto">
            <a:xfrm>
              <a:off x="4716016" y="3787444"/>
              <a:ext cx="648071" cy="100970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90" name="Gerade Verbindung mit Pfeil 189">
              <a:extLst>
                <a:ext uri="{FF2B5EF4-FFF2-40B4-BE49-F238E27FC236}">
                  <a16:creationId xmlns:a16="http://schemas.microsoft.com/office/drawing/2014/main" id="{962BA4C4-1166-4B05-B4D4-B3268021BC12}"/>
                </a:ext>
              </a:extLst>
            </p:cNvPr>
            <p:cNvCxnSpPr>
              <a:stCxn id="94" idx="6"/>
              <a:endCxn id="139" idx="2"/>
            </p:cNvCxnSpPr>
            <p:nvPr/>
          </p:nvCxnSpPr>
          <p:spPr bwMode="auto">
            <a:xfrm>
              <a:off x="4716016" y="3787444"/>
              <a:ext cx="648071" cy="201782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94" name="Gerade Verbindung mit Pfeil 193">
              <a:extLst>
                <a:ext uri="{FF2B5EF4-FFF2-40B4-BE49-F238E27FC236}">
                  <a16:creationId xmlns:a16="http://schemas.microsoft.com/office/drawing/2014/main" id="{DB50DCD1-7694-4F49-90AB-CFC88D263B2E}"/>
                </a:ext>
              </a:extLst>
            </p:cNvPr>
            <p:cNvCxnSpPr>
              <a:stCxn id="95" idx="6"/>
              <a:endCxn id="136" idx="2"/>
            </p:cNvCxnSpPr>
            <p:nvPr/>
          </p:nvCxnSpPr>
          <p:spPr bwMode="auto">
            <a:xfrm flipV="1">
              <a:off x="4716016" y="4289904"/>
              <a:ext cx="648071" cy="159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98" name="Gerade Verbindung mit Pfeil 197">
              <a:extLst>
                <a:ext uri="{FF2B5EF4-FFF2-40B4-BE49-F238E27FC236}">
                  <a16:creationId xmlns:a16="http://schemas.microsoft.com/office/drawing/2014/main" id="{E7DF5588-E3AB-4FE2-9352-C5D2835F83C9}"/>
                </a:ext>
              </a:extLst>
            </p:cNvPr>
            <p:cNvCxnSpPr>
              <a:stCxn id="95" idx="6"/>
              <a:endCxn id="138" idx="2"/>
            </p:cNvCxnSpPr>
            <p:nvPr/>
          </p:nvCxnSpPr>
          <p:spPr bwMode="auto">
            <a:xfrm>
              <a:off x="4716016" y="4291500"/>
              <a:ext cx="648071" cy="101290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96" name="Gerade Verbindung mit Pfeil 195">
              <a:extLst>
                <a:ext uri="{FF2B5EF4-FFF2-40B4-BE49-F238E27FC236}">
                  <a16:creationId xmlns:a16="http://schemas.microsoft.com/office/drawing/2014/main" id="{B339B27C-621F-40BA-AD5A-600E27E172EB}"/>
                </a:ext>
              </a:extLst>
            </p:cNvPr>
            <p:cNvCxnSpPr>
              <a:stCxn id="95" idx="6"/>
              <a:endCxn id="137" idx="2"/>
            </p:cNvCxnSpPr>
            <p:nvPr/>
          </p:nvCxnSpPr>
          <p:spPr bwMode="auto">
            <a:xfrm>
              <a:off x="4716016" y="4291500"/>
              <a:ext cx="648071" cy="50565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02" name="Gerade Verbindung mit Pfeil 201">
              <a:extLst>
                <a:ext uri="{FF2B5EF4-FFF2-40B4-BE49-F238E27FC236}">
                  <a16:creationId xmlns:a16="http://schemas.microsoft.com/office/drawing/2014/main" id="{44F55959-7287-4A4B-94DF-3A6BB9DC3A26}"/>
                </a:ext>
              </a:extLst>
            </p:cNvPr>
            <p:cNvCxnSpPr>
              <a:stCxn id="96" idx="6"/>
              <a:endCxn id="135" idx="2"/>
            </p:cNvCxnSpPr>
            <p:nvPr/>
          </p:nvCxnSpPr>
          <p:spPr bwMode="auto">
            <a:xfrm flipV="1">
              <a:off x="4716016" y="3785848"/>
              <a:ext cx="648071" cy="101290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04" name="Gerade Verbindung mit Pfeil 203">
              <a:extLst>
                <a:ext uri="{FF2B5EF4-FFF2-40B4-BE49-F238E27FC236}">
                  <a16:creationId xmlns:a16="http://schemas.microsoft.com/office/drawing/2014/main" id="{77201EDA-9981-47D8-9566-A75602C56E87}"/>
                </a:ext>
              </a:extLst>
            </p:cNvPr>
            <p:cNvCxnSpPr>
              <a:stCxn id="96" idx="6"/>
              <a:endCxn id="136" idx="2"/>
            </p:cNvCxnSpPr>
            <p:nvPr/>
          </p:nvCxnSpPr>
          <p:spPr bwMode="auto">
            <a:xfrm flipV="1">
              <a:off x="4716016" y="4289904"/>
              <a:ext cx="648071" cy="508844"/>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06" name="Gerade Verbindung mit Pfeil 205">
              <a:extLst>
                <a:ext uri="{FF2B5EF4-FFF2-40B4-BE49-F238E27FC236}">
                  <a16:creationId xmlns:a16="http://schemas.microsoft.com/office/drawing/2014/main" id="{B0D2D3FF-DCCB-408E-B1F0-469D7DF2ECBD}"/>
                </a:ext>
              </a:extLst>
            </p:cNvPr>
            <p:cNvCxnSpPr>
              <a:stCxn id="96" idx="6"/>
              <a:endCxn id="137" idx="2"/>
            </p:cNvCxnSpPr>
            <p:nvPr/>
          </p:nvCxnSpPr>
          <p:spPr bwMode="auto">
            <a:xfrm flipV="1">
              <a:off x="4716016" y="4797152"/>
              <a:ext cx="648071" cy="159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12" name="Gerade Verbindung mit Pfeil 211">
              <a:extLst>
                <a:ext uri="{FF2B5EF4-FFF2-40B4-BE49-F238E27FC236}">
                  <a16:creationId xmlns:a16="http://schemas.microsoft.com/office/drawing/2014/main" id="{24841948-63D0-45A9-A567-BD054B2D60CB}"/>
                </a:ext>
              </a:extLst>
            </p:cNvPr>
            <p:cNvCxnSpPr>
              <a:stCxn id="97" idx="6"/>
              <a:endCxn id="135" idx="2"/>
            </p:cNvCxnSpPr>
            <p:nvPr/>
          </p:nvCxnSpPr>
          <p:spPr bwMode="auto">
            <a:xfrm flipV="1">
              <a:off x="4716016" y="3785848"/>
              <a:ext cx="648071" cy="152014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16" name="Gerade Verbindung mit Pfeil 215">
              <a:extLst>
                <a:ext uri="{FF2B5EF4-FFF2-40B4-BE49-F238E27FC236}">
                  <a16:creationId xmlns:a16="http://schemas.microsoft.com/office/drawing/2014/main" id="{F839140F-4255-4A01-9530-54D9B6C15741}"/>
                </a:ext>
              </a:extLst>
            </p:cNvPr>
            <p:cNvCxnSpPr>
              <a:stCxn id="97" idx="6"/>
              <a:endCxn id="137" idx="2"/>
            </p:cNvCxnSpPr>
            <p:nvPr/>
          </p:nvCxnSpPr>
          <p:spPr bwMode="auto">
            <a:xfrm flipV="1">
              <a:off x="4716016" y="4797152"/>
              <a:ext cx="648071" cy="508844"/>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18" name="Gerade Verbindung mit Pfeil 217">
              <a:extLst>
                <a:ext uri="{FF2B5EF4-FFF2-40B4-BE49-F238E27FC236}">
                  <a16:creationId xmlns:a16="http://schemas.microsoft.com/office/drawing/2014/main" id="{8427888D-B7C9-40B1-A047-A1E35E46A173}"/>
                </a:ext>
              </a:extLst>
            </p:cNvPr>
            <p:cNvCxnSpPr>
              <a:stCxn id="97" idx="6"/>
              <a:endCxn id="138" idx="2"/>
            </p:cNvCxnSpPr>
            <p:nvPr/>
          </p:nvCxnSpPr>
          <p:spPr bwMode="auto">
            <a:xfrm flipV="1">
              <a:off x="4716016" y="5304400"/>
              <a:ext cx="648071" cy="159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22" name="Gerade Verbindung mit Pfeil 221">
              <a:extLst>
                <a:ext uri="{FF2B5EF4-FFF2-40B4-BE49-F238E27FC236}">
                  <a16:creationId xmlns:a16="http://schemas.microsoft.com/office/drawing/2014/main" id="{D412DEB5-ED5F-47ED-A5BD-65FDEE9B9BDE}"/>
                </a:ext>
              </a:extLst>
            </p:cNvPr>
            <p:cNvCxnSpPr>
              <a:stCxn id="98" idx="6"/>
              <a:endCxn id="135" idx="2"/>
            </p:cNvCxnSpPr>
            <p:nvPr/>
          </p:nvCxnSpPr>
          <p:spPr bwMode="auto">
            <a:xfrm flipV="1">
              <a:off x="4716016" y="3785848"/>
              <a:ext cx="648071" cy="202101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26" name="Gerade Verbindung mit Pfeil 225">
              <a:extLst>
                <a:ext uri="{FF2B5EF4-FFF2-40B4-BE49-F238E27FC236}">
                  <a16:creationId xmlns:a16="http://schemas.microsoft.com/office/drawing/2014/main" id="{335F525A-FE83-4B67-9752-0147D4594E0A}"/>
                </a:ext>
              </a:extLst>
            </p:cNvPr>
            <p:cNvCxnSpPr>
              <a:stCxn id="98" idx="6"/>
              <a:endCxn id="137" idx="2"/>
            </p:cNvCxnSpPr>
            <p:nvPr/>
          </p:nvCxnSpPr>
          <p:spPr bwMode="auto">
            <a:xfrm flipV="1">
              <a:off x="4716016" y="4797152"/>
              <a:ext cx="648071" cy="100970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28" name="Gerade Verbindung mit Pfeil 227">
              <a:extLst>
                <a:ext uri="{FF2B5EF4-FFF2-40B4-BE49-F238E27FC236}">
                  <a16:creationId xmlns:a16="http://schemas.microsoft.com/office/drawing/2014/main" id="{7C640467-DC5F-4772-8DD3-1BD859A66500}"/>
                </a:ext>
              </a:extLst>
            </p:cNvPr>
            <p:cNvCxnSpPr>
              <a:stCxn id="98" idx="6"/>
              <a:endCxn id="138" idx="2"/>
            </p:cNvCxnSpPr>
            <p:nvPr/>
          </p:nvCxnSpPr>
          <p:spPr bwMode="auto">
            <a:xfrm flipV="1">
              <a:off x="4716016" y="5304400"/>
              <a:ext cx="648071" cy="502460"/>
            </a:xfrm>
            <a:prstGeom prst="straightConnector1">
              <a:avLst/>
            </a:prstGeom>
            <a:solidFill>
              <a:srgbClr val="FFFFFF"/>
            </a:solidFill>
            <a:ln w="9525" cap="flat" cmpd="sng" algn="ctr">
              <a:solidFill>
                <a:schemeClr val="tx1"/>
              </a:solidFill>
              <a:prstDash val="solid"/>
              <a:round/>
              <a:headEnd type="none" w="med" len="med"/>
              <a:tailEnd type="triangle"/>
            </a:ln>
            <a:effectLst/>
          </p:spPr>
        </p:cxnSp>
      </p:grpSp>
      <p:grpSp>
        <p:nvGrpSpPr>
          <p:cNvPr id="332" name="Verschwindende Connections">
            <a:extLst>
              <a:ext uri="{FF2B5EF4-FFF2-40B4-BE49-F238E27FC236}">
                <a16:creationId xmlns:a16="http://schemas.microsoft.com/office/drawing/2014/main" id="{A673976D-D528-4254-B6A9-C5C11C6B32E3}"/>
              </a:ext>
            </a:extLst>
          </p:cNvPr>
          <p:cNvGrpSpPr/>
          <p:nvPr/>
        </p:nvGrpSpPr>
        <p:grpSpPr>
          <a:xfrm>
            <a:off x="4716016" y="3785848"/>
            <a:ext cx="648071" cy="2021012"/>
            <a:chOff x="4716016" y="3785848"/>
            <a:chExt cx="648071" cy="2021012"/>
          </a:xfrm>
        </p:grpSpPr>
        <p:cxnSp>
          <p:nvCxnSpPr>
            <p:cNvPr id="177" name="Gerade Verbindung mit Pfeil 176">
              <a:extLst>
                <a:ext uri="{FF2B5EF4-FFF2-40B4-BE49-F238E27FC236}">
                  <a16:creationId xmlns:a16="http://schemas.microsoft.com/office/drawing/2014/main" id="{76149189-7C10-4271-B9EB-A73B760E10A7}"/>
                </a:ext>
              </a:extLst>
            </p:cNvPr>
            <p:cNvCxnSpPr>
              <a:stCxn id="94" idx="6"/>
              <a:endCxn id="135" idx="2"/>
            </p:cNvCxnSpPr>
            <p:nvPr/>
          </p:nvCxnSpPr>
          <p:spPr bwMode="auto">
            <a:xfrm flipV="1">
              <a:off x="4716016" y="3785848"/>
              <a:ext cx="648071" cy="159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88" name="Gerade Verbindung mit Pfeil 187">
              <a:extLst>
                <a:ext uri="{FF2B5EF4-FFF2-40B4-BE49-F238E27FC236}">
                  <a16:creationId xmlns:a16="http://schemas.microsoft.com/office/drawing/2014/main" id="{5A9373E1-7365-4C37-B0E4-A1B13F110966}"/>
                </a:ext>
              </a:extLst>
            </p:cNvPr>
            <p:cNvCxnSpPr>
              <a:stCxn id="94" idx="6"/>
              <a:endCxn id="138" idx="2"/>
            </p:cNvCxnSpPr>
            <p:nvPr/>
          </p:nvCxnSpPr>
          <p:spPr bwMode="auto">
            <a:xfrm>
              <a:off x="4716016" y="3787444"/>
              <a:ext cx="648071" cy="151695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192" name="Gerade Verbindung mit Pfeil 191">
              <a:extLst>
                <a:ext uri="{FF2B5EF4-FFF2-40B4-BE49-F238E27FC236}">
                  <a16:creationId xmlns:a16="http://schemas.microsoft.com/office/drawing/2014/main" id="{32DB26F0-8704-47B6-85CD-B40FCBB6CAFB}"/>
                </a:ext>
              </a:extLst>
            </p:cNvPr>
            <p:cNvCxnSpPr>
              <a:stCxn id="95" idx="6"/>
              <a:endCxn id="135" idx="2"/>
            </p:cNvCxnSpPr>
            <p:nvPr/>
          </p:nvCxnSpPr>
          <p:spPr bwMode="auto">
            <a:xfrm flipV="1">
              <a:off x="4716016" y="3785848"/>
              <a:ext cx="648071" cy="50565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00" name="Gerade Verbindung mit Pfeil 199">
              <a:extLst>
                <a:ext uri="{FF2B5EF4-FFF2-40B4-BE49-F238E27FC236}">
                  <a16:creationId xmlns:a16="http://schemas.microsoft.com/office/drawing/2014/main" id="{EBE40D5B-C7D3-409E-BE72-47072923D16A}"/>
                </a:ext>
              </a:extLst>
            </p:cNvPr>
            <p:cNvCxnSpPr>
              <a:stCxn id="95" idx="6"/>
              <a:endCxn id="139" idx="2"/>
            </p:cNvCxnSpPr>
            <p:nvPr/>
          </p:nvCxnSpPr>
          <p:spPr bwMode="auto">
            <a:xfrm>
              <a:off x="4716016" y="4291500"/>
              <a:ext cx="648071" cy="1513764"/>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08" name="Gerade Verbindung mit Pfeil 207">
              <a:extLst>
                <a:ext uri="{FF2B5EF4-FFF2-40B4-BE49-F238E27FC236}">
                  <a16:creationId xmlns:a16="http://schemas.microsoft.com/office/drawing/2014/main" id="{473C94A3-350A-4BFA-8CD9-63DA774D22F1}"/>
                </a:ext>
              </a:extLst>
            </p:cNvPr>
            <p:cNvCxnSpPr>
              <a:stCxn id="96" idx="6"/>
              <a:endCxn id="138" idx="2"/>
            </p:cNvCxnSpPr>
            <p:nvPr/>
          </p:nvCxnSpPr>
          <p:spPr bwMode="auto">
            <a:xfrm>
              <a:off x="4716016" y="4798748"/>
              <a:ext cx="648071" cy="50565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10" name="Gerade Verbindung mit Pfeil 209">
              <a:extLst>
                <a:ext uri="{FF2B5EF4-FFF2-40B4-BE49-F238E27FC236}">
                  <a16:creationId xmlns:a16="http://schemas.microsoft.com/office/drawing/2014/main" id="{3D503FB7-4BD8-48CD-BEB8-62F4B46AFCA8}"/>
                </a:ext>
              </a:extLst>
            </p:cNvPr>
            <p:cNvCxnSpPr>
              <a:stCxn id="96" idx="6"/>
              <a:endCxn id="139" idx="2"/>
            </p:cNvCxnSpPr>
            <p:nvPr/>
          </p:nvCxnSpPr>
          <p:spPr bwMode="auto">
            <a:xfrm>
              <a:off x="4716016" y="4798748"/>
              <a:ext cx="648071" cy="100651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14" name="Gerade Verbindung mit Pfeil 213">
              <a:extLst>
                <a:ext uri="{FF2B5EF4-FFF2-40B4-BE49-F238E27FC236}">
                  <a16:creationId xmlns:a16="http://schemas.microsoft.com/office/drawing/2014/main" id="{B8ADDBB1-C4F3-464A-BA27-BEFED950A651}"/>
                </a:ext>
              </a:extLst>
            </p:cNvPr>
            <p:cNvCxnSpPr>
              <a:stCxn id="97" idx="6"/>
              <a:endCxn id="136" idx="2"/>
            </p:cNvCxnSpPr>
            <p:nvPr/>
          </p:nvCxnSpPr>
          <p:spPr bwMode="auto">
            <a:xfrm flipV="1">
              <a:off x="4716016" y="4289904"/>
              <a:ext cx="648071" cy="1016092"/>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20" name="Gerade Verbindung mit Pfeil 219">
              <a:extLst>
                <a:ext uri="{FF2B5EF4-FFF2-40B4-BE49-F238E27FC236}">
                  <a16:creationId xmlns:a16="http://schemas.microsoft.com/office/drawing/2014/main" id="{794B81C9-4D44-4329-83A8-9BEB8FE8D3E5}"/>
                </a:ext>
              </a:extLst>
            </p:cNvPr>
            <p:cNvCxnSpPr>
              <a:stCxn id="97" idx="6"/>
              <a:endCxn id="139" idx="2"/>
            </p:cNvCxnSpPr>
            <p:nvPr/>
          </p:nvCxnSpPr>
          <p:spPr bwMode="auto">
            <a:xfrm>
              <a:off x="4716016" y="5305996"/>
              <a:ext cx="648071" cy="499268"/>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230" name="Gerade Verbindung mit Pfeil 229">
              <a:extLst>
                <a:ext uri="{FF2B5EF4-FFF2-40B4-BE49-F238E27FC236}">
                  <a16:creationId xmlns:a16="http://schemas.microsoft.com/office/drawing/2014/main" id="{1B1BC4C7-2F2A-44D3-A0B5-45120CA37C29}"/>
                </a:ext>
              </a:extLst>
            </p:cNvPr>
            <p:cNvCxnSpPr>
              <a:stCxn id="98" idx="6"/>
              <a:endCxn id="139" idx="2"/>
            </p:cNvCxnSpPr>
            <p:nvPr/>
          </p:nvCxnSpPr>
          <p:spPr bwMode="auto">
            <a:xfrm flipV="1">
              <a:off x="4716016" y="5805264"/>
              <a:ext cx="648071" cy="159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cxnSp>
          <p:nvCxnSpPr>
            <p:cNvPr id="314" name="Gerade Verbindung mit Pfeil 313">
              <a:extLst>
                <a:ext uri="{FF2B5EF4-FFF2-40B4-BE49-F238E27FC236}">
                  <a16:creationId xmlns:a16="http://schemas.microsoft.com/office/drawing/2014/main" id="{22AEF3BD-F5B6-464C-8C99-AD1C0F92BCB0}"/>
                </a:ext>
              </a:extLst>
            </p:cNvPr>
            <p:cNvCxnSpPr>
              <a:stCxn id="98" idx="6"/>
              <a:endCxn id="136" idx="2"/>
            </p:cNvCxnSpPr>
            <p:nvPr/>
          </p:nvCxnSpPr>
          <p:spPr bwMode="auto">
            <a:xfrm flipV="1">
              <a:off x="4716016" y="4289904"/>
              <a:ext cx="648071" cy="1516956"/>
            </a:xfrm>
            <a:prstGeom prst="straightConnector1">
              <a:avLst/>
            </a:prstGeom>
            <a:solidFill>
              <a:srgbClr val="FFFFFF"/>
            </a:solidFill>
            <a:ln w="9525" cap="flat" cmpd="sng" algn="ctr">
              <a:solidFill>
                <a:schemeClr val="tx1"/>
              </a:solidFill>
              <a:prstDash val="solid"/>
              <a:round/>
              <a:headEnd type="none" w="med" len="med"/>
              <a:tailEnd type="triangle"/>
            </a:ln>
            <a:effectLst/>
          </p:spPr>
        </p:cxnSp>
      </p:grpSp>
      <p:sp>
        <p:nvSpPr>
          <p:cNvPr id="326" name="Textfeld 325">
            <a:extLst>
              <a:ext uri="{FF2B5EF4-FFF2-40B4-BE49-F238E27FC236}">
                <a16:creationId xmlns:a16="http://schemas.microsoft.com/office/drawing/2014/main" id="{A9F547B8-5B42-4DF3-BB71-CC71FC6D4B62}"/>
              </a:ext>
            </a:extLst>
          </p:cNvPr>
          <p:cNvSpPr txBox="1"/>
          <p:nvPr/>
        </p:nvSpPr>
        <p:spPr>
          <a:xfrm>
            <a:off x="5796134" y="4579532"/>
            <a:ext cx="389850" cy="338554"/>
          </a:xfrm>
          <a:prstGeom prst="rect">
            <a:avLst/>
          </a:prstGeom>
          <a:noFill/>
        </p:spPr>
        <p:txBody>
          <a:bodyPr wrap="none" rtlCol="0">
            <a:spAutoFit/>
          </a:bodyPr>
          <a:lstStyle/>
          <a:p>
            <a:r>
              <a:rPr lang="de-DE" sz="1600" dirty="0"/>
              <a:t>…</a:t>
            </a:r>
          </a:p>
        </p:txBody>
      </p:sp>
      <p:pic>
        <p:nvPicPr>
          <p:cNvPr id="341" name="Grafik 340" descr="Ein Bild, das Text, Karte enthält.&#10;&#10;Mit sehr hoher Zuverlässigkeit generierte Beschreibung">
            <a:extLst>
              <a:ext uri="{FF2B5EF4-FFF2-40B4-BE49-F238E27FC236}">
                <a16:creationId xmlns:a16="http://schemas.microsoft.com/office/drawing/2014/main" id="{19334B69-F06C-42FB-8DDE-1D971EE29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67" y="3510745"/>
            <a:ext cx="7831065" cy="24575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980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up)">
                                      <p:cBhvr>
                                        <p:cTn id="12" dur="500"/>
                                        <p:tgtEl>
                                          <p:spTgt spid="83"/>
                                        </p:tgtEl>
                                      </p:cBhvr>
                                    </p:animEffect>
                                  </p:childTnLst>
                                </p:cTn>
                              </p:par>
                              <p:par>
                                <p:cTn id="13" presetID="22" presetClass="entr" presetSubtype="1" fill="hold" nodeType="withEffect">
                                  <p:stCondLst>
                                    <p:cond delay="0"/>
                                  </p:stCondLst>
                                  <p:childTnLst>
                                    <p:set>
                                      <p:cBhvr>
                                        <p:cTn id="14" dur="1" fill="hold">
                                          <p:stCondLst>
                                            <p:cond delay="0"/>
                                          </p:stCondLst>
                                        </p:cTn>
                                        <p:tgtEl>
                                          <p:spTgt spid="336"/>
                                        </p:tgtEl>
                                        <p:attrNameLst>
                                          <p:attrName>style.visibility</p:attrName>
                                        </p:attrNameLst>
                                      </p:cBhvr>
                                      <p:to>
                                        <p:strVal val="visible"/>
                                      </p:to>
                                    </p:set>
                                    <p:animEffect transition="in" filter="wipe(up)">
                                      <p:cBhvr>
                                        <p:cTn id="15" dur="500"/>
                                        <p:tgtEl>
                                          <p:spTgt spid="336"/>
                                        </p:tgtEl>
                                      </p:cBhvr>
                                    </p:animEffect>
                                  </p:childTnLst>
                                </p:cTn>
                              </p:par>
                              <p:par>
                                <p:cTn id="16" presetID="22" presetClass="entr" presetSubtype="1" fill="hold" nodeType="withEffect">
                                  <p:stCondLst>
                                    <p:cond delay="0"/>
                                  </p:stCondLst>
                                  <p:childTnLst>
                                    <p:set>
                                      <p:cBhvr>
                                        <p:cTn id="17" dur="1" fill="hold">
                                          <p:stCondLst>
                                            <p:cond delay="0"/>
                                          </p:stCondLst>
                                        </p:cTn>
                                        <p:tgtEl>
                                          <p:spTgt spid="328"/>
                                        </p:tgtEl>
                                        <p:attrNameLst>
                                          <p:attrName>style.visibility</p:attrName>
                                        </p:attrNameLst>
                                      </p:cBhvr>
                                      <p:to>
                                        <p:strVal val="visible"/>
                                      </p:to>
                                    </p:set>
                                    <p:animEffect transition="in" filter="wipe(up)">
                                      <p:cBhvr>
                                        <p:cTn id="18" dur="500"/>
                                        <p:tgtEl>
                                          <p:spTgt spid="328"/>
                                        </p:tgtEl>
                                      </p:cBhvr>
                                    </p:animEffect>
                                  </p:childTnLst>
                                </p:cTn>
                              </p:par>
                              <p:par>
                                <p:cTn id="19" presetID="22" presetClass="entr" presetSubtype="8" fill="hold" nodeType="withEffect">
                                  <p:stCondLst>
                                    <p:cond delay="0"/>
                                  </p:stCondLst>
                                  <p:childTnLst>
                                    <p:set>
                                      <p:cBhvr>
                                        <p:cTn id="20" dur="1" fill="hold">
                                          <p:stCondLst>
                                            <p:cond delay="0"/>
                                          </p:stCondLst>
                                        </p:cTn>
                                        <p:tgtEl>
                                          <p:spTgt spid="290"/>
                                        </p:tgtEl>
                                        <p:attrNameLst>
                                          <p:attrName>style.visibility</p:attrName>
                                        </p:attrNameLst>
                                      </p:cBhvr>
                                      <p:to>
                                        <p:strVal val="visible"/>
                                      </p:to>
                                    </p:set>
                                    <p:animEffect transition="in" filter="wipe(left)">
                                      <p:cBhvr>
                                        <p:cTn id="21" dur="500"/>
                                        <p:tgtEl>
                                          <p:spTgt spid="290"/>
                                        </p:tgtEl>
                                      </p:cBhvr>
                                    </p:animEffect>
                                  </p:childTnLst>
                                </p:cTn>
                              </p:par>
                              <p:par>
                                <p:cTn id="22" presetID="22" presetClass="entr" presetSubtype="8" fill="hold" nodeType="withEffect">
                                  <p:stCondLst>
                                    <p:cond delay="0"/>
                                  </p:stCondLst>
                                  <p:childTnLst>
                                    <p:set>
                                      <p:cBhvr>
                                        <p:cTn id="23" dur="1" fill="hold">
                                          <p:stCondLst>
                                            <p:cond delay="0"/>
                                          </p:stCondLst>
                                        </p:cTn>
                                        <p:tgtEl>
                                          <p:spTgt spid="292"/>
                                        </p:tgtEl>
                                        <p:attrNameLst>
                                          <p:attrName>style.visibility</p:attrName>
                                        </p:attrNameLst>
                                      </p:cBhvr>
                                      <p:to>
                                        <p:strVal val="visible"/>
                                      </p:to>
                                    </p:set>
                                    <p:animEffect transition="in" filter="wipe(left)">
                                      <p:cBhvr>
                                        <p:cTn id="24" dur="500"/>
                                        <p:tgtEl>
                                          <p:spTgt spid="292"/>
                                        </p:tgtEl>
                                      </p:cBhvr>
                                    </p:animEffect>
                                  </p:childTnLst>
                                </p:cTn>
                              </p:par>
                              <p:par>
                                <p:cTn id="25" presetID="22" presetClass="entr" presetSubtype="8" fill="hold" nodeType="withEffect">
                                  <p:stCondLst>
                                    <p:cond delay="0"/>
                                  </p:stCondLst>
                                  <p:childTnLst>
                                    <p:set>
                                      <p:cBhvr>
                                        <p:cTn id="26" dur="1" fill="hold">
                                          <p:stCondLst>
                                            <p:cond delay="0"/>
                                          </p:stCondLst>
                                        </p:cTn>
                                        <p:tgtEl>
                                          <p:spTgt spid="271"/>
                                        </p:tgtEl>
                                        <p:attrNameLst>
                                          <p:attrName>style.visibility</p:attrName>
                                        </p:attrNameLst>
                                      </p:cBhvr>
                                      <p:to>
                                        <p:strVal val="visible"/>
                                      </p:to>
                                    </p:set>
                                    <p:animEffect transition="in" filter="wipe(left)">
                                      <p:cBhvr>
                                        <p:cTn id="27" dur="500"/>
                                        <p:tgtEl>
                                          <p:spTgt spid="271"/>
                                        </p:tgtEl>
                                      </p:cBhvr>
                                    </p:animEffect>
                                  </p:childTnLst>
                                </p:cTn>
                              </p:par>
                              <p:par>
                                <p:cTn id="28" presetID="22" presetClass="entr" presetSubtype="8" fill="hold" nodeType="withEffect">
                                  <p:stCondLst>
                                    <p:cond delay="0"/>
                                  </p:stCondLst>
                                  <p:childTnLst>
                                    <p:set>
                                      <p:cBhvr>
                                        <p:cTn id="29" dur="1" fill="hold">
                                          <p:stCondLst>
                                            <p:cond delay="0"/>
                                          </p:stCondLst>
                                        </p:cTn>
                                        <p:tgtEl>
                                          <p:spTgt spid="337"/>
                                        </p:tgtEl>
                                        <p:attrNameLst>
                                          <p:attrName>style.visibility</p:attrName>
                                        </p:attrNameLst>
                                      </p:cBhvr>
                                      <p:to>
                                        <p:strVal val="visible"/>
                                      </p:to>
                                    </p:set>
                                    <p:animEffect transition="in" filter="wipe(left)">
                                      <p:cBhvr>
                                        <p:cTn id="30" dur="500"/>
                                        <p:tgtEl>
                                          <p:spTgt spid="337"/>
                                        </p:tgtEl>
                                      </p:cBhvr>
                                    </p:animEffect>
                                  </p:childTnLst>
                                </p:cTn>
                              </p:par>
                              <p:par>
                                <p:cTn id="31" presetID="22" presetClass="entr" presetSubtype="8" fill="hold" nodeType="withEffect">
                                  <p:stCondLst>
                                    <p:cond delay="0"/>
                                  </p:stCondLst>
                                  <p:childTnLst>
                                    <p:set>
                                      <p:cBhvr>
                                        <p:cTn id="32" dur="1" fill="hold">
                                          <p:stCondLst>
                                            <p:cond delay="0"/>
                                          </p:stCondLst>
                                        </p:cTn>
                                        <p:tgtEl>
                                          <p:spTgt spid="334"/>
                                        </p:tgtEl>
                                        <p:attrNameLst>
                                          <p:attrName>style.visibility</p:attrName>
                                        </p:attrNameLst>
                                      </p:cBhvr>
                                      <p:to>
                                        <p:strVal val="visible"/>
                                      </p:to>
                                    </p:set>
                                    <p:animEffect transition="in" filter="wipe(left)">
                                      <p:cBhvr>
                                        <p:cTn id="33" dur="500"/>
                                        <p:tgtEl>
                                          <p:spTgt spid="33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1000"/>
                                        <p:tgtEl>
                                          <p:spTgt spid="3">
                                            <p:txEl>
                                              <p:pRg st="1" end="1"/>
                                            </p:txEl>
                                          </p:spTgt>
                                        </p:tgtEl>
                                      </p:cBhvr>
                                    </p:animEffect>
                                    <p:anim calcmode="lin" valueType="num">
                                      <p:cBhvr>
                                        <p:cTn id="3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1" presetID="63" presetClass="path" presetSubtype="0" accel="50000" decel="50000" fill="hold" grpId="0" nodeType="withEffect">
                                  <p:stCondLst>
                                    <p:cond delay="0"/>
                                  </p:stCondLst>
                                  <p:childTnLst>
                                    <p:animMotion origin="layout" path="M 5.55556E-7 -3.7037E-7 L 0.09861 -0.00278 " pathEditMode="relative" rAng="0" ptsTypes="AA">
                                      <p:cBhvr>
                                        <p:cTn id="42" dur="2000" fill="hold"/>
                                        <p:tgtEl>
                                          <p:spTgt spid="86"/>
                                        </p:tgtEl>
                                        <p:attrNameLst>
                                          <p:attrName>ppt_x</p:attrName>
                                          <p:attrName>ppt_y</p:attrName>
                                        </p:attrNameLst>
                                      </p:cBhvr>
                                      <p:rCtr x="4931" y="-139"/>
                                    </p:animMotion>
                                  </p:childTnLst>
                                </p:cTn>
                              </p:par>
                              <p:par>
                                <p:cTn id="43" presetID="22" presetClass="entr" presetSubtype="1" fill="hold" grpId="0" nodeType="with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wipe(up)">
                                      <p:cBhvr>
                                        <p:cTn id="45" dur="500"/>
                                        <p:tgtEl>
                                          <p:spTgt spid="318"/>
                                        </p:tgtEl>
                                      </p:cBhvr>
                                    </p:animEffect>
                                  </p:childTnLst>
                                </p:cTn>
                              </p:par>
                              <p:par>
                                <p:cTn id="46" presetID="22" presetClass="exit" presetSubtype="1" fill="hold" grpId="1" nodeType="withEffect">
                                  <p:stCondLst>
                                    <p:cond delay="0"/>
                                  </p:stCondLst>
                                  <p:childTnLst>
                                    <p:animEffect transition="out" filter="wipe(up)">
                                      <p:cBhvr>
                                        <p:cTn id="47" dur="500"/>
                                        <p:tgtEl>
                                          <p:spTgt spid="83"/>
                                        </p:tgtEl>
                                      </p:cBhvr>
                                    </p:animEffect>
                                    <p:set>
                                      <p:cBhvr>
                                        <p:cTn id="48" dur="1" fill="hold">
                                          <p:stCondLst>
                                            <p:cond delay="499"/>
                                          </p:stCondLst>
                                        </p:cTn>
                                        <p:tgtEl>
                                          <p:spTgt spid="83"/>
                                        </p:tgtEl>
                                        <p:attrNameLst>
                                          <p:attrName>style.visibility</p:attrName>
                                        </p:attrNameLst>
                                      </p:cBhvr>
                                      <p:to>
                                        <p:strVal val="hidden"/>
                                      </p:to>
                                    </p:set>
                                  </p:childTnLst>
                                </p:cTn>
                              </p:par>
                              <p:par>
                                <p:cTn id="49" presetID="22" presetClass="entr" presetSubtype="8" fill="hold" nodeType="withEffect">
                                  <p:stCondLst>
                                    <p:cond delay="0"/>
                                  </p:stCondLst>
                                  <p:childTnLst>
                                    <p:set>
                                      <p:cBhvr>
                                        <p:cTn id="50" dur="1" fill="hold">
                                          <p:stCondLst>
                                            <p:cond delay="0"/>
                                          </p:stCondLst>
                                        </p:cTn>
                                        <p:tgtEl>
                                          <p:spTgt spid="332"/>
                                        </p:tgtEl>
                                        <p:attrNameLst>
                                          <p:attrName>style.visibility</p:attrName>
                                        </p:attrNameLst>
                                      </p:cBhvr>
                                      <p:to>
                                        <p:strVal val="visible"/>
                                      </p:to>
                                    </p:set>
                                    <p:animEffect transition="in" filter="wipe(left)">
                                      <p:cBhvr>
                                        <p:cTn id="51" dur="500"/>
                                        <p:tgtEl>
                                          <p:spTgt spid="332"/>
                                        </p:tgtEl>
                                      </p:cBhvr>
                                    </p:animEffect>
                                  </p:childTnLst>
                                </p:cTn>
                              </p:par>
                              <p:par>
                                <p:cTn id="52" presetID="22" presetClass="entr" presetSubtype="8" fill="hold" nodeType="withEffect">
                                  <p:stCondLst>
                                    <p:cond delay="0"/>
                                  </p:stCondLst>
                                  <p:childTnLst>
                                    <p:set>
                                      <p:cBhvr>
                                        <p:cTn id="53" dur="1" fill="hold">
                                          <p:stCondLst>
                                            <p:cond delay="0"/>
                                          </p:stCondLst>
                                        </p:cTn>
                                        <p:tgtEl>
                                          <p:spTgt spid="333"/>
                                        </p:tgtEl>
                                        <p:attrNameLst>
                                          <p:attrName>style.visibility</p:attrName>
                                        </p:attrNameLst>
                                      </p:cBhvr>
                                      <p:to>
                                        <p:strVal val="visible"/>
                                      </p:to>
                                    </p:set>
                                    <p:animEffect transition="in" filter="wipe(left)">
                                      <p:cBhvr>
                                        <p:cTn id="54" dur="500"/>
                                        <p:tgtEl>
                                          <p:spTgt spid="333"/>
                                        </p:tgtEl>
                                      </p:cBhvr>
                                    </p:animEffect>
                                  </p:childTnLst>
                                </p:cTn>
                              </p:par>
                              <p:par>
                                <p:cTn id="55" presetID="22" presetClass="entr" presetSubtype="8" fill="hold" nodeType="withEffect">
                                  <p:stCondLst>
                                    <p:cond delay="0"/>
                                  </p:stCondLst>
                                  <p:childTnLst>
                                    <p:set>
                                      <p:cBhvr>
                                        <p:cTn id="56" dur="1" fill="hold">
                                          <p:stCondLst>
                                            <p:cond delay="0"/>
                                          </p:stCondLst>
                                        </p:cTn>
                                        <p:tgtEl>
                                          <p:spTgt spid="231"/>
                                        </p:tgtEl>
                                        <p:attrNameLst>
                                          <p:attrName>style.visibility</p:attrName>
                                        </p:attrNameLst>
                                      </p:cBhvr>
                                      <p:to>
                                        <p:strVal val="visible"/>
                                      </p:to>
                                    </p:set>
                                    <p:animEffect transition="in" filter="wipe(left)">
                                      <p:cBhvr>
                                        <p:cTn id="57" dur="500"/>
                                        <p:tgtEl>
                                          <p:spTgt spid="23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26"/>
                                        </p:tgtEl>
                                        <p:attrNameLst>
                                          <p:attrName>style.visibility</p:attrName>
                                        </p:attrNameLst>
                                      </p:cBhvr>
                                      <p:to>
                                        <p:strVal val="visible"/>
                                      </p:to>
                                    </p:set>
                                    <p:animEffect transition="in" filter="wipe(left)">
                                      <p:cBhvr>
                                        <p:cTn id="60" dur="500"/>
                                        <p:tgtEl>
                                          <p:spTgt spid="326"/>
                                        </p:tgtEl>
                                      </p:cBhvr>
                                    </p:animEffect>
                                  </p:childTnLst>
                                </p:cTn>
                              </p:par>
                              <p:par>
                                <p:cTn id="61" presetID="63" presetClass="path" presetSubtype="0" accel="50000" decel="50000" fill="hold" nodeType="withEffect">
                                  <p:stCondLst>
                                    <p:cond delay="0"/>
                                  </p:stCondLst>
                                  <p:childTnLst>
                                    <p:animMotion origin="layout" path="M 3.05556E-6 -3.7037E-7 L 0.20486 -0.00069 " pathEditMode="relative" rAng="0" ptsTypes="AA">
                                      <p:cBhvr>
                                        <p:cTn id="62" dur="2000" fill="hold"/>
                                        <p:tgtEl>
                                          <p:spTgt spid="328"/>
                                        </p:tgtEl>
                                        <p:attrNameLst>
                                          <p:attrName>ppt_x</p:attrName>
                                          <p:attrName>ppt_y</p:attrName>
                                        </p:attrNameLst>
                                      </p:cBhvr>
                                      <p:rCtr x="10243" y="-46"/>
                                    </p:animMotion>
                                  </p:childTnLst>
                                </p:cTn>
                              </p:par>
                              <p:par>
                                <p:cTn id="63" presetID="42" presetClass="path" presetSubtype="0" accel="50000" decel="50000" fill="hold" nodeType="withEffect">
                                  <p:stCondLst>
                                    <p:cond delay="0"/>
                                  </p:stCondLst>
                                  <p:childTnLst>
                                    <p:animMotion origin="layout" path="M -2.5E-6 2.96296E-6 L 0.20087 0.00023 " pathEditMode="relative" rAng="0" ptsTypes="AA">
                                      <p:cBhvr>
                                        <p:cTn id="64" dur="2000" fill="hold"/>
                                        <p:tgtEl>
                                          <p:spTgt spid="337"/>
                                        </p:tgtEl>
                                        <p:attrNameLst>
                                          <p:attrName>ppt_x</p:attrName>
                                          <p:attrName>ppt_y</p:attrName>
                                        </p:attrNameLst>
                                      </p:cBhvr>
                                      <p:rCtr x="10035" y="0"/>
                                    </p:animMotion>
                                  </p:childTnLst>
                                </p:cTn>
                              </p:par>
                              <p:par>
                                <p:cTn id="65" presetID="42" presetClass="entr" presetSubtype="0" fill="hold" nodeType="with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Effect transition="in" filter="fade">
                                      <p:cBhvr>
                                        <p:cTn id="67" dur="1000"/>
                                        <p:tgtEl>
                                          <p:spTgt spid="3">
                                            <p:txEl>
                                              <p:pRg st="2" end="2"/>
                                            </p:txEl>
                                          </p:spTgt>
                                        </p:tgtEl>
                                      </p:cBhvr>
                                    </p:animEffect>
                                    <p:anim calcmode="lin" valueType="num">
                                      <p:cBhvr>
                                        <p:cTn id="6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70" presetID="22" presetClass="entr" presetSubtype="8" fill="hold" nodeType="withEffect">
                                  <p:stCondLst>
                                    <p:cond delay="0"/>
                                  </p:stCondLst>
                                  <p:childTnLst>
                                    <p:set>
                                      <p:cBhvr>
                                        <p:cTn id="71" dur="1" fill="hold">
                                          <p:stCondLst>
                                            <p:cond delay="0"/>
                                          </p:stCondLst>
                                        </p:cTn>
                                        <p:tgtEl>
                                          <p:spTgt spid="332"/>
                                        </p:tgtEl>
                                        <p:attrNameLst>
                                          <p:attrName>style.visibility</p:attrName>
                                        </p:attrNameLst>
                                      </p:cBhvr>
                                      <p:to>
                                        <p:strVal val="visible"/>
                                      </p:to>
                                    </p:set>
                                    <p:animEffect transition="in" filter="wipe(left)">
                                      <p:cBhvr>
                                        <p:cTn id="72" dur="500"/>
                                        <p:tgtEl>
                                          <p:spTgt spid="332"/>
                                        </p:tgtEl>
                                      </p:cBhvr>
                                    </p:animEffect>
                                  </p:childTnLst>
                                </p:cTn>
                              </p:par>
                            </p:childTnLst>
                          </p:cTn>
                        </p:par>
                        <p:par>
                          <p:cTn id="73" fill="hold">
                            <p:stCondLst>
                              <p:cond delay="2000"/>
                            </p:stCondLst>
                            <p:childTnLst>
                              <p:par>
                                <p:cTn id="74" presetID="22" presetClass="entr" presetSubtype="8" fill="hold" nodeType="afterEffect">
                                  <p:stCondLst>
                                    <p:cond delay="0"/>
                                  </p:stCondLst>
                                  <p:childTnLst>
                                    <p:set>
                                      <p:cBhvr>
                                        <p:cTn id="75" dur="1" fill="hold">
                                          <p:stCondLst>
                                            <p:cond delay="0"/>
                                          </p:stCondLst>
                                        </p:cTn>
                                        <p:tgtEl>
                                          <p:spTgt spid="294"/>
                                        </p:tgtEl>
                                        <p:attrNameLst>
                                          <p:attrName>style.visibility</p:attrName>
                                        </p:attrNameLst>
                                      </p:cBhvr>
                                      <p:to>
                                        <p:strVal val="visible"/>
                                      </p:to>
                                    </p:set>
                                    <p:animEffect transition="in" filter="wipe(left)">
                                      <p:cBhvr>
                                        <p:cTn id="76" dur="500"/>
                                        <p:tgtEl>
                                          <p:spTgt spid="294"/>
                                        </p:tgtEl>
                                      </p:cBhvr>
                                    </p:animEffect>
                                  </p:childTnLst>
                                </p:cTn>
                              </p:par>
                              <p:par>
                                <p:cTn id="77" presetID="22" presetClass="entr" presetSubtype="8" fill="hold" nodeType="withEffect">
                                  <p:stCondLst>
                                    <p:cond delay="0"/>
                                  </p:stCondLst>
                                  <p:childTnLst>
                                    <p:set>
                                      <p:cBhvr>
                                        <p:cTn id="78" dur="1" fill="hold">
                                          <p:stCondLst>
                                            <p:cond delay="0"/>
                                          </p:stCondLst>
                                        </p:cTn>
                                        <p:tgtEl>
                                          <p:spTgt spid="311"/>
                                        </p:tgtEl>
                                        <p:attrNameLst>
                                          <p:attrName>style.visibility</p:attrName>
                                        </p:attrNameLst>
                                      </p:cBhvr>
                                      <p:to>
                                        <p:strVal val="visible"/>
                                      </p:to>
                                    </p:set>
                                    <p:animEffect transition="in" filter="wipe(left)">
                                      <p:cBhvr>
                                        <p:cTn id="79" dur="500"/>
                                        <p:tgtEl>
                                          <p:spTgt spid="311"/>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3" end="3"/>
                                            </p:txEl>
                                          </p:spTgt>
                                        </p:tgtEl>
                                        <p:attrNameLst>
                                          <p:attrName>style.visibility</p:attrName>
                                        </p:attrNameLst>
                                      </p:cBhvr>
                                      <p:to>
                                        <p:strVal val="visible"/>
                                      </p:to>
                                    </p:set>
                                    <p:animEffect transition="in" filter="fade">
                                      <p:cBhvr>
                                        <p:cTn id="84" dur="1000"/>
                                        <p:tgtEl>
                                          <p:spTgt spid="3">
                                            <p:txEl>
                                              <p:pRg st="3" end="3"/>
                                            </p:txEl>
                                          </p:spTgt>
                                        </p:tgtEl>
                                      </p:cBhvr>
                                    </p:animEffect>
                                    <p:anim calcmode="lin" valueType="num">
                                      <p:cBhvr>
                                        <p:cTn id="8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22" presetClass="exit" presetSubtype="8" fill="hold" nodeType="afterEffect">
                                  <p:stCondLst>
                                    <p:cond delay="0"/>
                                  </p:stCondLst>
                                  <p:childTnLst>
                                    <p:animEffect transition="out" filter="wipe(left)">
                                      <p:cBhvr>
                                        <p:cTn id="89" dur="500"/>
                                        <p:tgtEl>
                                          <p:spTgt spid="332"/>
                                        </p:tgtEl>
                                      </p:cBhvr>
                                    </p:animEffect>
                                    <p:set>
                                      <p:cBhvr>
                                        <p:cTn id="90" dur="1" fill="hold">
                                          <p:stCondLst>
                                            <p:cond delay="499"/>
                                          </p:stCondLst>
                                        </p:cTn>
                                        <p:tgtEl>
                                          <p:spTgt spid="3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8" fill="hold" grpId="2" nodeType="clickEffect">
                                  <p:stCondLst>
                                    <p:cond delay="0"/>
                                  </p:stCondLst>
                                  <p:childTnLst>
                                    <p:animEffect transition="out" filter="wipe(left)">
                                      <p:cBhvr>
                                        <p:cTn id="94" dur="500"/>
                                        <p:tgtEl>
                                          <p:spTgt spid="83"/>
                                        </p:tgtEl>
                                      </p:cBhvr>
                                    </p:animEffect>
                                    <p:set>
                                      <p:cBhvr>
                                        <p:cTn id="95" dur="1" fill="hold">
                                          <p:stCondLst>
                                            <p:cond delay="499"/>
                                          </p:stCondLst>
                                        </p:cTn>
                                        <p:tgtEl>
                                          <p:spTgt spid="83"/>
                                        </p:tgtEl>
                                        <p:attrNameLst>
                                          <p:attrName>style.visibility</p:attrName>
                                        </p:attrNameLst>
                                      </p:cBhvr>
                                      <p:to>
                                        <p:strVal val="hidden"/>
                                      </p:to>
                                    </p:set>
                                  </p:childTnLst>
                                </p:cTn>
                              </p:par>
                              <p:par>
                                <p:cTn id="96" presetID="22" presetClass="exit" presetSubtype="8" fill="hold" nodeType="withEffect">
                                  <p:stCondLst>
                                    <p:cond delay="0"/>
                                  </p:stCondLst>
                                  <p:childTnLst>
                                    <p:animEffect transition="out" filter="wipe(left)">
                                      <p:cBhvr>
                                        <p:cTn id="97" dur="500"/>
                                        <p:tgtEl>
                                          <p:spTgt spid="336"/>
                                        </p:tgtEl>
                                      </p:cBhvr>
                                    </p:animEffect>
                                    <p:set>
                                      <p:cBhvr>
                                        <p:cTn id="98" dur="1" fill="hold">
                                          <p:stCondLst>
                                            <p:cond delay="499"/>
                                          </p:stCondLst>
                                        </p:cTn>
                                        <p:tgtEl>
                                          <p:spTgt spid="336"/>
                                        </p:tgtEl>
                                        <p:attrNameLst>
                                          <p:attrName>style.visibility</p:attrName>
                                        </p:attrNameLst>
                                      </p:cBhvr>
                                      <p:to>
                                        <p:strVal val="hidden"/>
                                      </p:to>
                                    </p:set>
                                  </p:childTnLst>
                                </p:cTn>
                              </p:par>
                              <p:par>
                                <p:cTn id="99" presetID="22" presetClass="exit" presetSubtype="8" fill="hold" nodeType="withEffect">
                                  <p:stCondLst>
                                    <p:cond delay="0"/>
                                  </p:stCondLst>
                                  <p:childTnLst>
                                    <p:animEffect transition="out" filter="wipe(left)">
                                      <p:cBhvr>
                                        <p:cTn id="100" dur="500"/>
                                        <p:tgtEl>
                                          <p:spTgt spid="328"/>
                                        </p:tgtEl>
                                      </p:cBhvr>
                                    </p:animEffect>
                                    <p:set>
                                      <p:cBhvr>
                                        <p:cTn id="101" dur="1" fill="hold">
                                          <p:stCondLst>
                                            <p:cond delay="499"/>
                                          </p:stCondLst>
                                        </p:cTn>
                                        <p:tgtEl>
                                          <p:spTgt spid="328"/>
                                        </p:tgtEl>
                                        <p:attrNameLst>
                                          <p:attrName>style.visibility</p:attrName>
                                        </p:attrNameLst>
                                      </p:cBhvr>
                                      <p:to>
                                        <p:strVal val="hidden"/>
                                      </p:to>
                                    </p:set>
                                  </p:childTnLst>
                                </p:cTn>
                              </p:par>
                              <p:par>
                                <p:cTn id="102" presetID="22" presetClass="exit" presetSubtype="8" fill="hold" nodeType="withEffect">
                                  <p:stCondLst>
                                    <p:cond delay="0"/>
                                  </p:stCondLst>
                                  <p:childTnLst>
                                    <p:animEffect transition="out" filter="wipe(left)">
                                      <p:cBhvr>
                                        <p:cTn id="103" dur="500"/>
                                        <p:tgtEl>
                                          <p:spTgt spid="290"/>
                                        </p:tgtEl>
                                      </p:cBhvr>
                                    </p:animEffect>
                                    <p:set>
                                      <p:cBhvr>
                                        <p:cTn id="104" dur="1" fill="hold">
                                          <p:stCondLst>
                                            <p:cond delay="499"/>
                                          </p:stCondLst>
                                        </p:cTn>
                                        <p:tgtEl>
                                          <p:spTgt spid="290"/>
                                        </p:tgtEl>
                                        <p:attrNameLst>
                                          <p:attrName>style.visibility</p:attrName>
                                        </p:attrNameLst>
                                      </p:cBhvr>
                                      <p:to>
                                        <p:strVal val="hidden"/>
                                      </p:to>
                                    </p:set>
                                  </p:childTnLst>
                                </p:cTn>
                              </p:par>
                              <p:par>
                                <p:cTn id="105" presetID="22" presetClass="exit" presetSubtype="8" fill="hold" nodeType="withEffect">
                                  <p:stCondLst>
                                    <p:cond delay="0"/>
                                  </p:stCondLst>
                                  <p:childTnLst>
                                    <p:animEffect transition="out" filter="wipe(left)">
                                      <p:cBhvr>
                                        <p:cTn id="106" dur="500"/>
                                        <p:tgtEl>
                                          <p:spTgt spid="292"/>
                                        </p:tgtEl>
                                      </p:cBhvr>
                                    </p:animEffect>
                                    <p:set>
                                      <p:cBhvr>
                                        <p:cTn id="107" dur="1" fill="hold">
                                          <p:stCondLst>
                                            <p:cond delay="499"/>
                                          </p:stCondLst>
                                        </p:cTn>
                                        <p:tgtEl>
                                          <p:spTgt spid="292"/>
                                        </p:tgtEl>
                                        <p:attrNameLst>
                                          <p:attrName>style.visibility</p:attrName>
                                        </p:attrNameLst>
                                      </p:cBhvr>
                                      <p:to>
                                        <p:strVal val="hidden"/>
                                      </p:to>
                                    </p:set>
                                  </p:childTnLst>
                                </p:cTn>
                              </p:par>
                              <p:par>
                                <p:cTn id="108" presetID="22" presetClass="exit" presetSubtype="8" fill="hold" nodeType="withEffect">
                                  <p:stCondLst>
                                    <p:cond delay="0"/>
                                  </p:stCondLst>
                                  <p:childTnLst>
                                    <p:animEffect transition="out" filter="wipe(left)">
                                      <p:cBhvr>
                                        <p:cTn id="109" dur="500"/>
                                        <p:tgtEl>
                                          <p:spTgt spid="271"/>
                                        </p:tgtEl>
                                      </p:cBhvr>
                                    </p:animEffect>
                                    <p:set>
                                      <p:cBhvr>
                                        <p:cTn id="110" dur="1" fill="hold">
                                          <p:stCondLst>
                                            <p:cond delay="499"/>
                                          </p:stCondLst>
                                        </p:cTn>
                                        <p:tgtEl>
                                          <p:spTgt spid="271"/>
                                        </p:tgtEl>
                                        <p:attrNameLst>
                                          <p:attrName>style.visibility</p:attrName>
                                        </p:attrNameLst>
                                      </p:cBhvr>
                                      <p:to>
                                        <p:strVal val="hidden"/>
                                      </p:to>
                                    </p:set>
                                  </p:childTnLst>
                                </p:cTn>
                              </p:par>
                              <p:par>
                                <p:cTn id="111" presetID="22" presetClass="exit" presetSubtype="8" fill="hold" nodeType="withEffect">
                                  <p:stCondLst>
                                    <p:cond delay="0"/>
                                  </p:stCondLst>
                                  <p:childTnLst>
                                    <p:animEffect transition="out" filter="wipe(left)">
                                      <p:cBhvr>
                                        <p:cTn id="112" dur="500"/>
                                        <p:tgtEl>
                                          <p:spTgt spid="337"/>
                                        </p:tgtEl>
                                      </p:cBhvr>
                                    </p:animEffect>
                                    <p:set>
                                      <p:cBhvr>
                                        <p:cTn id="113" dur="1" fill="hold">
                                          <p:stCondLst>
                                            <p:cond delay="499"/>
                                          </p:stCondLst>
                                        </p:cTn>
                                        <p:tgtEl>
                                          <p:spTgt spid="337"/>
                                        </p:tgtEl>
                                        <p:attrNameLst>
                                          <p:attrName>style.visibility</p:attrName>
                                        </p:attrNameLst>
                                      </p:cBhvr>
                                      <p:to>
                                        <p:strVal val="hidden"/>
                                      </p:to>
                                    </p:set>
                                  </p:childTnLst>
                                </p:cTn>
                              </p:par>
                              <p:par>
                                <p:cTn id="114" presetID="22" presetClass="exit" presetSubtype="8" fill="hold" nodeType="withEffect">
                                  <p:stCondLst>
                                    <p:cond delay="0"/>
                                  </p:stCondLst>
                                  <p:childTnLst>
                                    <p:animEffect transition="out" filter="wipe(left)">
                                      <p:cBhvr>
                                        <p:cTn id="115" dur="500"/>
                                        <p:tgtEl>
                                          <p:spTgt spid="334"/>
                                        </p:tgtEl>
                                      </p:cBhvr>
                                    </p:animEffect>
                                    <p:set>
                                      <p:cBhvr>
                                        <p:cTn id="116" dur="1" fill="hold">
                                          <p:stCondLst>
                                            <p:cond delay="499"/>
                                          </p:stCondLst>
                                        </p:cTn>
                                        <p:tgtEl>
                                          <p:spTgt spid="334"/>
                                        </p:tgtEl>
                                        <p:attrNameLst>
                                          <p:attrName>style.visibility</p:attrName>
                                        </p:attrNameLst>
                                      </p:cBhvr>
                                      <p:to>
                                        <p:strVal val="hidden"/>
                                      </p:to>
                                    </p:set>
                                  </p:childTnLst>
                                </p:cTn>
                              </p:par>
                              <p:par>
                                <p:cTn id="117" presetID="22" presetClass="exit" presetSubtype="8" fill="hold" grpId="1" nodeType="withEffect">
                                  <p:stCondLst>
                                    <p:cond delay="0"/>
                                  </p:stCondLst>
                                  <p:childTnLst>
                                    <p:animEffect transition="out" filter="wipe(left)">
                                      <p:cBhvr>
                                        <p:cTn id="118" dur="500"/>
                                        <p:tgtEl>
                                          <p:spTgt spid="86"/>
                                        </p:tgtEl>
                                      </p:cBhvr>
                                    </p:animEffect>
                                    <p:set>
                                      <p:cBhvr>
                                        <p:cTn id="119" dur="1" fill="hold">
                                          <p:stCondLst>
                                            <p:cond delay="499"/>
                                          </p:stCondLst>
                                        </p:cTn>
                                        <p:tgtEl>
                                          <p:spTgt spid="86"/>
                                        </p:tgtEl>
                                        <p:attrNameLst>
                                          <p:attrName>style.visibility</p:attrName>
                                        </p:attrNameLst>
                                      </p:cBhvr>
                                      <p:to>
                                        <p:strVal val="hidden"/>
                                      </p:to>
                                    </p:set>
                                  </p:childTnLst>
                                </p:cTn>
                              </p:par>
                              <p:par>
                                <p:cTn id="120" presetID="22" presetClass="exit" presetSubtype="8" fill="hold" grpId="1" nodeType="withEffect">
                                  <p:stCondLst>
                                    <p:cond delay="0"/>
                                  </p:stCondLst>
                                  <p:childTnLst>
                                    <p:animEffect transition="out" filter="wipe(left)">
                                      <p:cBhvr>
                                        <p:cTn id="121" dur="500"/>
                                        <p:tgtEl>
                                          <p:spTgt spid="318"/>
                                        </p:tgtEl>
                                      </p:cBhvr>
                                    </p:animEffect>
                                    <p:set>
                                      <p:cBhvr>
                                        <p:cTn id="122" dur="1" fill="hold">
                                          <p:stCondLst>
                                            <p:cond delay="499"/>
                                          </p:stCondLst>
                                        </p:cTn>
                                        <p:tgtEl>
                                          <p:spTgt spid="318"/>
                                        </p:tgtEl>
                                        <p:attrNameLst>
                                          <p:attrName>style.visibility</p:attrName>
                                        </p:attrNameLst>
                                      </p:cBhvr>
                                      <p:to>
                                        <p:strVal val="hidden"/>
                                      </p:to>
                                    </p:set>
                                  </p:childTnLst>
                                </p:cTn>
                              </p:par>
                              <p:par>
                                <p:cTn id="123" presetID="22" presetClass="exit" presetSubtype="8" fill="hold" nodeType="withEffect">
                                  <p:stCondLst>
                                    <p:cond delay="0"/>
                                  </p:stCondLst>
                                  <p:childTnLst>
                                    <p:animEffect transition="out" filter="wipe(left)">
                                      <p:cBhvr>
                                        <p:cTn id="124" dur="500"/>
                                        <p:tgtEl>
                                          <p:spTgt spid="332"/>
                                        </p:tgtEl>
                                      </p:cBhvr>
                                    </p:animEffect>
                                    <p:set>
                                      <p:cBhvr>
                                        <p:cTn id="125" dur="1" fill="hold">
                                          <p:stCondLst>
                                            <p:cond delay="499"/>
                                          </p:stCondLst>
                                        </p:cTn>
                                        <p:tgtEl>
                                          <p:spTgt spid="332"/>
                                        </p:tgtEl>
                                        <p:attrNameLst>
                                          <p:attrName>style.visibility</p:attrName>
                                        </p:attrNameLst>
                                      </p:cBhvr>
                                      <p:to>
                                        <p:strVal val="hidden"/>
                                      </p:to>
                                    </p:set>
                                  </p:childTnLst>
                                </p:cTn>
                              </p:par>
                              <p:par>
                                <p:cTn id="126" presetID="22" presetClass="exit" presetSubtype="8" fill="hold" nodeType="withEffect">
                                  <p:stCondLst>
                                    <p:cond delay="0"/>
                                  </p:stCondLst>
                                  <p:childTnLst>
                                    <p:animEffect transition="out" filter="wipe(left)">
                                      <p:cBhvr>
                                        <p:cTn id="127" dur="500"/>
                                        <p:tgtEl>
                                          <p:spTgt spid="333"/>
                                        </p:tgtEl>
                                      </p:cBhvr>
                                    </p:animEffect>
                                    <p:set>
                                      <p:cBhvr>
                                        <p:cTn id="128" dur="1" fill="hold">
                                          <p:stCondLst>
                                            <p:cond delay="499"/>
                                          </p:stCondLst>
                                        </p:cTn>
                                        <p:tgtEl>
                                          <p:spTgt spid="333"/>
                                        </p:tgtEl>
                                        <p:attrNameLst>
                                          <p:attrName>style.visibility</p:attrName>
                                        </p:attrNameLst>
                                      </p:cBhvr>
                                      <p:to>
                                        <p:strVal val="hidden"/>
                                      </p:to>
                                    </p:set>
                                  </p:childTnLst>
                                </p:cTn>
                              </p:par>
                              <p:par>
                                <p:cTn id="129" presetID="22" presetClass="exit" presetSubtype="8" fill="hold" nodeType="withEffect">
                                  <p:stCondLst>
                                    <p:cond delay="0"/>
                                  </p:stCondLst>
                                  <p:childTnLst>
                                    <p:animEffect transition="out" filter="wipe(left)">
                                      <p:cBhvr>
                                        <p:cTn id="130" dur="500"/>
                                        <p:tgtEl>
                                          <p:spTgt spid="231"/>
                                        </p:tgtEl>
                                      </p:cBhvr>
                                    </p:animEffect>
                                    <p:set>
                                      <p:cBhvr>
                                        <p:cTn id="131" dur="1" fill="hold">
                                          <p:stCondLst>
                                            <p:cond delay="499"/>
                                          </p:stCondLst>
                                        </p:cTn>
                                        <p:tgtEl>
                                          <p:spTgt spid="231"/>
                                        </p:tgtEl>
                                        <p:attrNameLst>
                                          <p:attrName>style.visibility</p:attrName>
                                        </p:attrNameLst>
                                      </p:cBhvr>
                                      <p:to>
                                        <p:strVal val="hidden"/>
                                      </p:to>
                                    </p:set>
                                  </p:childTnLst>
                                </p:cTn>
                              </p:par>
                              <p:par>
                                <p:cTn id="132" presetID="22" presetClass="exit" presetSubtype="8" fill="hold" grpId="1" nodeType="withEffect">
                                  <p:stCondLst>
                                    <p:cond delay="0"/>
                                  </p:stCondLst>
                                  <p:childTnLst>
                                    <p:animEffect transition="out" filter="wipe(left)">
                                      <p:cBhvr>
                                        <p:cTn id="133" dur="500"/>
                                        <p:tgtEl>
                                          <p:spTgt spid="326"/>
                                        </p:tgtEl>
                                      </p:cBhvr>
                                    </p:animEffect>
                                    <p:set>
                                      <p:cBhvr>
                                        <p:cTn id="134" dur="1" fill="hold">
                                          <p:stCondLst>
                                            <p:cond delay="499"/>
                                          </p:stCondLst>
                                        </p:cTn>
                                        <p:tgtEl>
                                          <p:spTgt spid="326"/>
                                        </p:tgtEl>
                                        <p:attrNameLst>
                                          <p:attrName>style.visibility</p:attrName>
                                        </p:attrNameLst>
                                      </p:cBhvr>
                                      <p:to>
                                        <p:strVal val="hidden"/>
                                      </p:to>
                                    </p:set>
                                  </p:childTnLst>
                                </p:cTn>
                              </p:par>
                              <p:par>
                                <p:cTn id="135" presetID="22" presetClass="exit" presetSubtype="8" fill="hold" nodeType="withEffect">
                                  <p:stCondLst>
                                    <p:cond delay="0"/>
                                  </p:stCondLst>
                                  <p:childTnLst>
                                    <p:animEffect transition="out" filter="wipe(left)">
                                      <p:cBhvr>
                                        <p:cTn id="136" dur="500"/>
                                        <p:tgtEl>
                                          <p:spTgt spid="294"/>
                                        </p:tgtEl>
                                      </p:cBhvr>
                                    </p:animEffect>
                                    <p:set>
                                      <p:cBhvr>
                                        <p:cTn id="137" dur="1" fill="hold">
                                          <p:stCondLst>
                                            <p:cond delay="499"/>
                                          </p:stCondLst>
                                        </p:cTn>
                                        <p:tgtEl>
                                          <p:spTgt spid="294"/>
                                        </p:tgtEl>
                                        <p:attrNameLst>
                                          <p:attrName>style.visibility</p:attrName>
                                        </p:attrNameLst>
                                      </p:cBhvr>
                                      <p:to>
                                        <p:strVal val="hidden"/>
                                      </p:to>
                                    </p:set>
                                  </p:childTnLst>
                                </p:cTn>
                              </p:par>
                              <p:par>
                                <p:cTn id="138" presetID="22" presetClass="exit" presetSubtype="8" fill="hold" nodeType="withEffect">
                                  <p:stCondLst>
                                    <p:cond delay="0"/>
                                  </p:stCondLst>
                                  <p:childTnLst>
                                    <p:animEffect transition="out" filter="wipe(left)">
                                      <p:cBhvr>
                                        <p:cTn id="139" dur="500"/>
                                        <p:tgtEl>
                                          <p:spTgt spid="311"/>
                                        </p:tgtEl>
                                      </p:cBhvr>
                                    </p:animEffect>
                                    <p:set>
                                      <p:cBhvr>
                                        <p:cTn id="140" dur="1" fill="hold">
                                          <p:stCondLst>
                                            <p:cond delay="499"/>
                                          </p:stCondLst>
                                        </p:cTn>
                                        <p:tgtEl>
                                          <p:spTgt spid="311"/>
                                        </p:tgtEl>
                                        <p:attrNameLst>
                                          <p:attrName>style.visibility</p:attrName>
                                        </p:attrNameLst>
                                      </p:cBhvr>
                                      <p:to>
                                        <p:strVal val="hidden"/>
                                      </p:to>
                                    </p:set>
                                  </p:childTnLst>
                                </p:cTn>
                              </p:par>
                              <p:par>
                                <p:cTn id="141" presetID="22" presetClass="exit" presetSubtype="8" fill="hold" grpId="0" nodeType="withEffect">
                                  <p:stCondLst>
                                    <p:cond delay="0"/>
                                  </p:stCondLst>
                                  <p:childTnLst>
                                    <p:animEffect transition="out" filter="wipe(left)">
                                      <p:cBhvr>
                                        <p:cTn id="142" dur="500"/>
                                        <p:tgtEl>
                                          <p:spTgt spid="84"/>
                                        </p:tgtEl>
                                      </p:cBhvr>
                                    </p:animEffect>
                                    <p:set>
                                      <p:cBhvr>
                                        <p:cTn id="143" dur="1" fill="hold">
                                          <p:stCondLst>
                                            <p:cond delay="499"/>
                                          </p:stCondLst>
                                        </p:cTn>
                                        <p:tgtEl>
                                          <p:spTgt spid="84"/>
                                        </p:tgtEl>
                                        <p:attrNameLst>
                                          <p:attrName>style.visibility</p:attrName>
                                        </p:attrNameLst>
                                      </p:cBhvr>
                                      <p:to>
                                        <p:strVal val="hidden"/>
                                      </p:to>
                                    </p:set>
                                  </p:childTnLst>
                                </p:cTn>
                              </p:par>
                              <p:par>
                                <p:cTn id="144" presetID="22" presetClass="entr" presetSubtype="8" fill="hold" nodeType="withEffect">
                                  <p:stCondLst>
                                    <p:cond delay="0"/>
                                  </p:stCondLst>
                                  <p:childTnLst>
                                    <p:set>
                                      <p:cBhvr>
                                        <p:cTn id="145" dur="1" fill="hold">
                                          <p:stCondLst>
                                            <p:cond delay="0"/>
                                          </p:stCondLst>
                                        </p:cTn>
                                        <p:tgtEl>
                                          <p:spTgt spid="341"/>
                                        </p:tgtEl>
                                        <p:attrNameLst>
                                          <p:attrName>style.visibility</p:attrName>
                                        </p:attrNameLst>
                                      </p:cBhvr>
                                      <p:to>
                                        <p:strVal val="visible"/>
                                      </p:to>
                                    </p:set>
                                    <p:animEffect transition="in" filter="wipe(left)">
                                      <p:cBhvr>
                                        <p:cTn id="146" dur="500"/>
                                        <p:tgtEl>
                                          <p:spTgt spid="341"/>
                                        </p:tgtEl>
                                      </p:cBhvr>
                                    </p:animEffect>
                                  </p:childTnLst>
                                </p:cTn>
                              </p:par>
                              <p:par>
                                <p:cTn id="147" presetID="42" presetClass="entr" presetSubtype="0" fill="hold" nodeType="withEffect">
                                  <p:stCondLst>
                                    <p:cond delay="0"/>
                                  </p:stCondLst>
                                  <p:childTnLst>
                                    <p:set>
                                      <p:cBhvr>
                                        <p:cTn id="148" dur="1" fill="hold">
                                          <p:stCondLst>
                                            <p:cond delay="0"/>
                                          </p:stCondLst>
                                        </p:cTn>
                                        <p:tgtEl>
                                          <p:spTgt spid="3">
                                            <p:txEl>
                                              <p:pRg st="4" end="4"/>
                                            </p:txEl>
                                          </p:spTgt>
                                        </p:tgtEl>
                                        <p:attrNameLst>
                                          <p:attrName>style.visibility</p:attrName>
                                        </p:attrNameLst>
                                      </p:cBhvr>
                                      <p:to>
                                        <p:strVal val="visible"/>
                                      </p:to>
                                    </p:set>
                                    <p:animEffect transition="in" filter="fade">
                                      <p:cBhvr>
                                        <p:cTn id="149" dur="1000"/>
                                        <p:tgtEl>
                                          <p:spTgt spid="3">
                                            <p:txEl>
                                              <p:pRg st="4" end="4"/>
                                            </p:txEl>
                                          </p:spTgt>
                                        </p:tgtEl>
                                      </p:cBhvr>
                                    </p:animEffect>
                                    <p:anim calcmode="lin" valueType="num">
                                      <p:cBhvr>
                                        <p:cTn id="1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3" grpId="2" animBg="1"/>
      <p:bldP spid="84" grpId="0" animBg="1"/>
      <p:bldP spid="86" grpId="0"/>
      <p:bldP spid="86" grpId="1"/>
      <p:bldP spid="318" grpId="0" animBg="1"/>
      <p:bldP spid="318" grpId="1" animBg="1"/>
      <p:bldP spid="326" grpId="0"/>
      <p:bldP spid="326" grpId="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08F86B6-8816-499B-94B3-E670AF9BFA49}"/>
              </a:ext>
            </a:extLst>
          </p:cNvPr>
          <p:cNvSpPr>
            <a:spLocks noGrp="1" noChangeArrowheads="1"/>
          </p:cNvSpPr>
          <p:nvPr>
            <p:ph type="title"/>
          </p:nvPr>
        </p:nvSpPr>
        <p:spPr/>
        <p:txBody>
          <a:bodyPr/>
          <a:lstStyle/>
          <a:p>
            <a:pPr eaLnBrk="1" hangingPunct="1"/>
            <a:r>
              <a:rPr lang="de-DE" altLang="en-US"/>
              <a:t>Übernahme von Diagrammen/Text:</a:t>
            </a:r>
          </a:p>
        </p:txBody>
      </p:sp>
      <p:sp>
        <p:nvSpPr>
          <p:cNvPr id="29699" name="Rectangle 3">
            <a:extLst>
              <a:ext uri="{FF2B5EF4-FFF2-40B4-BE49-F238E27FC236}">
                <a16:creationId xmlns:a16="http://schemas.microsoft.com/office/drawing/2014/main" id="{E0430A16-C482-45B0-9685-A089357521C8}"/>
              </a:ext>
            </a:extLst>
          </p:cNvPr>
          <p:cNvSpPr>
            <a:spLocks noGrp="1" noChangeArrowheads="1"/>
          </p:cNvSpPr>
          <p:nvPr>
            <p:ph type="body" idx="1"/>
          </p:nvPr>
        </p:nvSpPr>
        <p:spPr/>
        <p:txBody>
          <a:bodyPr/>
          <a:lstStyle/>
          <a:p>
            <a:pPr eaLnBrk="1" hangingPunct="1"/>
            <a:r>
              <a:rPr lang="de-DE" altLang="en-US"/>
              <a:t>Die Übernahme von Diagrammen klappt im Allgemeinen nur schlecht. Ein großes Problem ist es, nach der Übernahme die Formatierung (Schriftgröße etc.) hinzubekommen. Daraus ergeben sich dann Probleme mit den Zeilenabständen und den Größen der umschließenden Boxen.</a:t>
            </a:r>
          </a:p>
          <a:p>
            <a:pPr eaLnBrk="1" hangingPunct="1"/>
            <a:r>
              <a:rPr lang="de-DE" altLang="en-US"/>
              <a:t>Durch viel Aufwand kann dies zwar hinbekommen werden, aber die Diagramme sind dann kaum mehr weiter entwickelbar.</a:t>
            </a:r>
          </a:p>
          <a:p>
            <a:pPr eaLnBrk="1" hangingPunct="1"/>
            <a:r>
              <a:rPr lang="de-DE" altLang="en-US"/>
              <a:t>Besser ist oft: Diagramm neu zeichnen und Text neu tippen (evtl. hilft es den Text in einen Editor zwischen zu kopieren, weil dann die alte Formatierung verloren geht und neu begonnen werden kann.</a:t>
            </a:r>
          </a:p>
          <a:p>
            <a:pPr eaLnBrk="1" hangingPunct="1"/>
            <a:r>
              <a:rPr lang="de-DE" altLang="en-US"/>
              <a:t>Am besten ist es, von Master-Templates auszugehen und diese zu kopieren. </a:t>
            </a:r>
          </a:p>
          <a:p>
            <a:pPr eaLnBrk="1" hangingPunct="1"/>
            <a:endParaRPr lang="de-DE" altLang="en-US"/>
          </a:p>
          <a:p>
            <a:pPr eaLnBrk="1" hangingPunct="1"/>
            <a:endParaRPr lang="de-DE"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7BCF035-3B7B-4194-B0E9-4702203C9BFC}"/>
              </a:ext>
            </a:extLst>
          </p:cNvPr>
          <p:cNvSpPr>
            <a:spLocks noGrp="1" noChangeArrowheads="1"/>
          </p:cNvSpPr>
          <p:nvPr>
            <p:ph type="title"/>
          </p:nvPr>
        </p:nvSpPr>
        <p:spPr/>
        <p:txBody>
          <a:bodyPr/>
          <a:lstStyle/>
          <a:p>
            <a:pPr eaLnBrk="1" hangingPunct="1"/>
            <a:r>
              <a:rPr lang="de-DE" altLang="en-US"/>
              <a:t>Objektdiagramm</a:t>
            </a:r>
          </a:p>
        </p:txBody>
      </p:sp>
      <p:sp>
        <p:nvSpPr>
          <p:cNvPr id="30723" name="Rectangle 3">
            <a:extLst>
              <a:ext uri="{FF2B5EF4-FFF2-40B4-BE49-F238E27FC236}">
                <a16:creationId xmlns:a16="http://schemas.microsoft.com/office/drawing/2014/main" id="{AF205BED-37DA-4FAF-92F8-DD562F1C696D}"/>
              </a:ext>
            </a:extLst>
          </p:cNvPr>
          <p:cNvSpPr>
            <a:spLocks noGrp="1" noChangeArrowheads="1"/>
          </p:cNvSpPr>
          <p:nvPr>
            <p:ph type="body" idx="1"/>
          </p:nvPr>
        </p:nvSpPr>
        <p:spPr>
          <a:xfrm>
            <a:off x="762000" y="1295400"/>
            <a:ext cx="8229600" cy="3352800"/>
          </a:xfrm>
        </p:spPr>
        <p:txBody>
          <a:bodyPr/>
          <a:lstStyle/>
          <a:p>
            <a:pPr eaLnBrk="1" hangingPunct="1"/>
            <a:r>
              <a:rPr lang="de-DE" altLang="en-US"/>
              <a:t>im Prinzip wie Klassendiagramm, Unterschiede sind:</a:t>
            </a:r>
          </a:p>
          <a:p>
            <a:pPr lvl="1" eaLnBrk="1" hangingPunct="1"/>
            <a:r>
              <a:rPr lang="de-DE" altLang="en-US"/>
              <a:t>i.A. werden Methoden weggelassen</a:t>
            </a:r>
          </a:p>
          <a:p>
            <a:pPr lvl="1" eaLnBrk="1" hangingPunct="1"/>
            <a:r>
              <a:rPr lang="de-DE" altLang="en-US"/>
              <a:t>Attribute enthalten Werte</a:t>
            </a:r>
          </a:p>
          <a:p>
            <a:pPr lvl="1" eaLnBrk="1" hangingPunct="1"/>
            <a:r>
              <a:rPr lang="de-DE" altLang="en-US"/>
              <a:t>Objekte sind benannt </a:t>
            </a:r>
            <a:r>
              <a:rPr lang="de-DE" altLang="en-US" u="sng"/>
              <a:t>tony</a:t>
            </a:r>
            <a:r>
              <a:rPr lang="de-DE" altLang="en-US"/>
              <a:t>, </a:t>
            </a:r>
            <a:r>
              <a:rPr lang="de-DE" altLang="en-US" u="sng"/>
              <a:t>tony::Person</a:t>
            </a:r>
            <a:r>
              <a:rPr lang="de-DE" altLang="en-US"/>
              <a:t>, oder anonym </a:t>
            </a:r>
            <a:r>
              <a:rPr lang="de-DE" altLang="en-US" u="sng"/>
              <a:t>::Person</a:t>
            </a:r>
          </a:p>
          <a:p>
            <a:pPr lvl="2" eaLnBrk="1" hangingPunct="1"/>
            <a:r>
              <a:rPr lang="de-DE" altLang="en-US"/>
              <a:t>„::“ oder „:“ sind beides erlaubt (aber nicht mixen)</a:t>
            </a:r>
          </a:p>
          <a:p>
            <a:pPr eaLnBrk="1" hangingPunct="1"/>
            <a:r>
              <a:rPr lang="de-DE" altLang="en-US"/>
              <a:t>Layout von Komposition und Aggregation wie beim Klassendiagramm. Vererbung gibt es allerdings nicht</a:t>
            </a:r>
          </a:p>
        </p:txBody>
      </p:sp>
      <p:grpSp>
        <p:nvGrpSpPr>
          <p:cNvPr id="30724" name="Group 4">
            <a:extLst>
              <a:ext uri="{FF2B5EF4-FFF2-40B4-BE49-F238E27FC236}">
                <a16:creationId xmlns:a16="http://schemas.microsoft.com/office/drawing/2014/main" id="{514624F9-6E3A-4863-9DB0-7DFD28CFC726}"/>
              </a:ext>
            </a:extLst>
          </p:cNvPr>
          <p:cNvGrpSpPr>
            <a:grpSpLocks/>
          </p:cNvGrpSpPr>
          <p:nvPr/>
        </p:nvGrpSpPr>
        <p:grpSpPr bwMode="auto">
          <a:xfrm>
            <a:off x="533400" y="5105400"/>
            <a:ext cx="2438400" cy="1295400"/>
            <a:chOff x="480" y="2208"/>
            <a:chExt cx="1536" cy="816"/>
          </a:xfrm>
        </p:grpSpPr>
        <p:sp>
          <p:nvSpPr>
            <p:cNvPr id="30739" name="Rectangle 5">
              <a:extLst>
                <a:ext uri="{FF2B5EF4-FFF2-40B4-BE49-F238E27FC236}">
                  <a16:creationId xmlns:a16="http://schemas.microsoft.com/office/drawing/2014/main" id="{6378C6FF-9A1E-400B-82AA-179421310552}"/>
                </a:ext>
              </a:extLst>
            </p:cNvPr>
            <p:cNvSpPr>
              <a:spLocks noChangeArrowheads="1"/>
            </p:cNvSpPr>
            <p:nvPr/>
          </p:nvSpPr>
          <p:spPr bwMode="auto">
            <a:xfrm>
              <a:off x="480" y="2208"/>
              <a:ext cx="1536" cy="8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0740" name="Text Box 6">
              <a:extLst>
                <a:ext uri="{FF2B5EF4-FFF2-40B4-BE49-F238E27FC236}">
                  <a16:creationId xmlns:a16="http://schemas.microsoft.com/office/drawing/2014/main" id="{8746FBE0-0100-4E91-AD91-C1CC8E89E921}"/>
                </a:ext>
              </a:extLst>
            </p:cNvPr>
            <p:cNvSpPr txBox="1">
              <a:spLocks noChangeArrowheads="1"/>
            </p:cNvSpPr>
            <p:nvPr/>
          </p:nvSpPr>
          <p:spPr bwMode="auto">
            <a:xfrm>
              <a:off x="778" y="2246"/>
              <a:ext cx="9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de-DE" sz="1600" u="sng"/>
                <a:t>t</a:t>
              </a:r>
              <a:r>
                <a:rPr lang="en-US" altLang="de-DE" sz="1600" u="sng"/>
                <a:t>ony:Customer</a:t>
              </a:r>
            </a:p>
          </p:txBody>
        </p:sp>
        <p:sp>
          <p:nvSpPr>
            <p:cNvPr id="30741" name="Rectangle 7">
              <a:extLst>
                <a:ext uri="{FF2B5EF4-FFF2-40B4-BE49-F238E27FC236}">
                  <a16:creationId xmlns:a16="http://schemas.microsoft.com/office/drawing/2014/main" id="{E2C48249-805E-4486-A4E3-339277F8CE03}"/>
                </a:ext>
              </a:extLst>
            </p:cNvPr>
            <p:cNvSpPr>
              <a:spLocks noChangeArrowheads="1"/>
            </p:cNvSpPr>
            <p:nvPr/>
          </p:nvSpPr>
          <p:spPr bwMode="auto">
            <a:xfrm>
              <a:off x="480" y="2496"/>
              <a:ext cx="1536"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0742" name="Text Box 8">
              <a:extLst>
                <a:ext uri="{FF2B5EF4-FFF2-40B4-BE49-F238E27FC236}">
                  <a16:creationId xmlns:a16="http://schemas.microsoft.com/office/drawing/2014/main" id="{5E359652-6516-40CD-B3E7-CDE9DF2F3A30}"/>
                </a:ext>
              </a:extLst>
            </p:cNvPr>
            <p:cNvSpPr txBox="1">
              <a:spLocks noChangeArrowheads="1"/>
            </p:cNvSpPr>
            <p:nvPr/>
          </p:nvSpPr>
          <p:spPr bwMode="auto">
            <a:xfrm>
              <a:off x="480" y="2496"/>
              <a:ext cx="144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name = „Tony Smith“ </a:t>
              </a:r>
            </a:p>
            <a:p>
              <a:pPr eaLnBrk="1" hangingPunct="1">
                <a:spcBef>
                  <a:spcPct val="0"/>
                </a:spcBef>
                <a:buFontTx/>
                <a:buNone/>
              </a:pPr>
              <a:r>
                <a:rPr lang="de-DE" altLang="en-US" sz="1600"/>
                <a:t>birthday = „02/29/1964“</a:t>
              </a:r>
            </a:p>
            <a:p>
              <a:pPr eaLnBrk="1" hangingPunct="1">
                <a:spcBef>
                  <a:spcPct val="0"/>
                </a:spcBef>
                <a:buFontTx/>
                <a:buNone/>
              </a:pPr>
              <a:r>
                <a:rPr lang="de-DE" altLang="en-US" sz="1600"/>
                <a:t>age = 39</a:t>
              </a:r>
            </a:p>
          </p:txBody>
        </p:sp>
      </p:grpSp>
      <p:grpSp>
        <p:nvGrpSpPr>
          <p:cNvPr id="30725" name="Group 9">
            <a:extLst>
              <a:ext uri="{FF2B5EF4-FFF2-40B4-BE49-F238E27FC236}">
                <a16:creationId xmlns:a16="http://schemas.microsoft.com/office/drawing/2014/main" id="{C5FF1A1A-EAC8-4747-80E8-5335D4AC7496}"/>
              </a:ext>
            </a:extLst>
          </p:cNvPr>
          <p:cNvGrpSpPr>
            <a:grpSpLocks/>
          </p:cNvGrpSpPr>
          <p:nvPr/>
        </p:nvGrpSpPr>
        <p:grpSpPr bwMode="auto">
          <a:xfrm>
            <a:off x="3581400" y="5105400"/>
            <a:ext cx="2438400" cy="1295400"/>
            <a:chOff x="480" y="2208"/>
            <a:chExt cx="1536" cy="816"/>
          </a:xfrm>
        </p:grpSpPr>
        <p:sp>
          <p:nvSpPr>
            <p:cNvPr id="30735" name="Rectangle 10">
              <a:extLst>
                <a:ext uri="{FF2B5EF4-FFF2-40B4-BE49-F238E27FC236}">
                  <a16:creationId xmlns:a16="http://schemas.microsoft.com/office/drawing/2014/main" id="{E48BD4A1-04FA-4501-B6C8-89851DB5B00D}"/>
                </a:ext>
              </a:extLst>
            </p:cNvPr>
            <p:cNvSpPr>
              <a:spLocks noChangeArrowheads="1"/>
            </p:cNvSpPr>
            <p:nvPr/>
          </p:nvSpPr>
          <p:spPr bwMode="auto">
            <a:xfrm>
              <a:off x="480" y="2208"/>
              <a:ext cx="1536" cy="8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0736" name="Text Box 11">
              <a:extLst>
                <a:ext uri="{FF2B5EF4-FFF2-40B4-BE49-F238E27FC236}">
                  <a16:creationId xmlns:a16="http://schemas.microsoft.com/office/drawing/2014/main" id="{EB530FE0-8BC9-4DD2-A174-B6019B1DD4C0}"/>
                </a:ext>
              </a:extLst>
            </p:cNvPr>
            <p:cNvSpPr txBox="1">
              <a:spLocks noChangeArrowheads="1"/>
            </p:cNvSpPr>
            <p:nvPr/>
          </p:nvSpPr>
          <p:spPr bwMode="auto">
            <a:xfrm>
              <a:off x="899" y="2246"/>
              <a:ext cx="7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:Customer</a:t>
              </a:r>
            </a:p>
          </p:txBody>
        </p:sp>
        <p:sp>
          <p:nvSpPr>
            <p:cNvPr id="30737" name="Rectangle 12">
              <a:extLst>
                <a:ext uri="{FF2B5EF4-FFF2-40B4-BE49-F238E27FC236}">
                  <a16:creationId xmlns:a16="http://schemas.microsoft.com/office/drawing/2014/main" id="{DADFEE4C-FA06-4F87-A2BC-049F944713CA}"/>
                </a:ext>
              </a:extLst>
            </p:cNvPr>
            <p:cNvSpPr>
              <a:spLocks noChangeArrowheads="1"/>
            </p:cNvSpPr>
            <p:nvPr/>
          </p:nvSpPr>
          <p:spPr bwMode="auto">
            <a:xfrm>
              <a:off x="480" y="2496"/>
              <a:ext cx="1536"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0738" name="Text Box 13">
              <a:extLst>
                <a:ext uri="{FF2B5EF4-FFF2-40B4-BE49-F238E27FC236}">
                  <a16:creationId xmlns:a16="http://schemas.microsoft.com/office/drawing/2014/main" id="{9D99B52F-748C-4CA1-A60F-F34D04F83F6D}"/>
                </a:ext>
              </a:extLst>
            </p:cNvPr>
            <p:cNvSpPr txBox="1">
              <a:spLocks noChangeArrowheads="1"/>
            </p:cNvSpPr>
            <p:nvPr/>
          </p:nvSpPr>
          <p:spPr bwMode="auto">
            <a:xfrm>
              <a:off x="480" y="2496"/>
              <a:ext cx="123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name = „Kim Wills“ </a:t>
              </a:r>
            </a:p>
            <a:p>
              <a:pPr eaLnBrk="1" hangingPunct="1">
                <a:spcBef>
                  <a:spcPct val="0"/>
                </a:spcBef>
                <a:buFontTx/>
                <a:buNone/>
              </a:pPr>
              <a:r>
                <a:rPr lang="de-DE" altLang="en-US" sz="1600"/>
                <a:t>birthday</a:t>
              </a:r>
            </a:p>
            <a:p>
              <a:pPr eaLnBrk="1" hangingPunct="1">
                <a:spcBef>
                  <a:spcPct val="0"/>
                </a:spcBef>
                <a:buFontTx/>
                <a:buNone/>
              </a:pPr>
              <a:r>
                <a:rPr lang="de-DE" altLang="en-US" sz="1600"/>
                <a:t>age = 28</a:t>
              </a:r>
            </a:p>
          </p:txBody>
        </p:sp>
      </p:grpSp>
      <p:grpSp>
        <p:nvGrpSpPr>
          <p:cNvPr id="30726" name="Group 14">
            <a:extLst>
              <a:ext uri="{FF2B5EF4-FFF2-40B4-BE49-F238E27FC236}">
                <a16:creationId xmlns:a16="http://schemas.microsoft.com/office/drawing/2014/main" id="{B866F72B-4E25-42A7-B2D9-67D9C416DF67}"/>
              </a:ext>
            </a:extLst>
          </p:cNvPr>
          <p:cNvGrpSpPr>
            <a:grpSpLocks/>
          </p:cNvGrpSpPr>
          <p:nvPr/>
        </p:nvGrpSpPr>
        <p:grpSpPr bwMode="auto">
          <a:xfrm>
            <a:off x="6629400" y="4953000"/>
            <a:ext cx="1219200" cy="412750"/>
            <a:chOff x="3504" y="2592"/>
            <a:chExt cx="768" cy="260"/>
          </a:xfrm>
        </p:grpSpPr>
        <p:sp>
          <p:nvSpPr>
            <p:cNvPr id="30733" name="Text Box 15">
              <a:extLst>
                <a:ext uri="{FF2B5EF4-FFF2-40B4-BE49-F238E27FC236}">
                  <a16:creationId xmlns:a16="http://schemas.microsoft.com/office/drawing/2014/main" id="{03C74373-88A9-4706-BD52-7AA8873B7887}"/>
                </a:ext>
              </a:extLst>
            </p:cNvPr>
            <p:cNvSpPr txBox="1">
              <a:spLocks noChangeArrowheads="1"/>
            </p:cNvSpPr>
            <p:nvPr/>
          </p:nvSpPr>
          <p:spPr bwMode="auto">
            <a:xfrm>
              <a:off x="3535" y="2616"/>
              <a:ext cx="7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:Customer</a:t>
              </a:r>
            </a:p>
          </p:txBody>
        </p:sp>
        <p:sp>
          <p:nvSpPr>
            <p:cNvPr id="30734" name="Rectangle 16">
              <a:extLst>
                <a:ext uri="{FF2B5EF4-FFF2-40B4-BE49-F238E27FC236}">
                  <a16:creationId xmlns:a16="http://schemas.microsoft.com/office/drawing/2014/main" id="{60992B43-D4B9-44FC-A1AF-AC5AC457B547}"/>
                </a:ext>
              </a:extLst>
            </p:cNvPr>
            <p:cNvSpPr>
              <a:spLocks noChangeArrowheads="1"/>
            </p:cNvSpPr>
            <p:nvPr/>
          </p:nvSpPr>
          <p:spPr bwMode="auto">
            <a:xfrm>
              <a:off x="3504" y="2592"/>
              <a:ext cx="768"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30727" name="Group 17">
            <a:extLst>
              <a:ext uri="{FF2B5EF4-FFF2-40B4-BE49-F238E27FC236}">
                <a16:creationId xmlns:a16="http://schemas.microsoft.com/office/drawing/2014/main" id="{14EFFF2F-2168-493C-926C-4006374875AE}"/>
              </a:ext>
            </a:extLst>
          </p:cNvPr>
          <p:cNvGrpSpPr>
            <a:grpSpLocks/>
          </p:cNvGrpSpPr>
          <p:nvPr/>
        </p:nvGrpSpPr>
        <p:grpSpPr bwMode="auto">
          <a:xfrm>
            <a:off x="6616700" y="6019800"/>
            <a:ext cx="1677988" cy="412750"/>
            <a:chOff x="3504" y="2592"/>
            <a:chExt cx="768" cy="260"/>
          </a:xfrm>
        </p:grpSpPr>
        <p:sp>
          <p:nvSpPr>
            <p:cNvPr id="30731" name="Text Box 18">
              <a:extLst>
                <a:ext uri="{FF2B5EF4-FFF2-40B4-BE49-F238E27FC236}">
                  <a16:creationId xmlns:a16="http://schemas.microsoft.com/office/drawing/2014/main" id="{5130CF88-4EB8-4B96-A2BF-B7D9AE6860EA}"/>
                </a:ext>
              </a:extLst>
            </p:cNvPr>
            <p:cNvSpPr txBox="1">
              <a:spLocks noChangeArrowheads="1"/>
            </p:cNvSpPr>
            <p:nvPr/>
          </p:nvSpPr>
          <p:spPr bwMode="auto">
            <a:xfrm>
              <a:off x="3531" y="2616"/>
              <a:ext cx="7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tony::Customer</a:t>
              </a:r>
            </a:p>
          </p:txBody>
        </p:sp>
        <p:sp>
          <p:nvSpPr>
            <p:cNvPr id="30732" name="Rectangle 19">
              <a:extLst>
                <a:ext uri="{FF2B5EF4-FFF2-40B4-BE49-F238E27FC236}">
                  <a16:creationId xmlns:a16="http://schemas.microsoft.com/office/drawing/2014/main" id="{040B1E74-4D01-40B0-BA39-1AEB24EF18A2}"/>
                </a:ext>
              </a:extLst>
            </p:cNvPr>
            <p:cNvSpPr>
              <a:spLocks noChangeArrowheads="1"/>
            </p:cNvSpPr>
            <p:nvPr/>
          </p:nvSpPr>
          <p:spPr bwMode="auto">
            <a:xfrm>
              <a:off x="3504" y="2592"/>
              <a:ext cx="768"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30728" name="Group 20">
            <a:extLst>
              <a:ext uri="{FF2B5EF4-FFF2-40B4-BE49-F238E27FC236}">
                <a16:creationId xmlns:a16="http://schemas.microsoft.com/office/drawing/2014/main" id="{B8312AD0-B708-43A5-B07A-C9B05FA04535}"/>
              </a:ext>
            </a:extLst>
          </p:cNvPr>
          <p:cNvGrpSpPr>
            <a:grpSpLocks/>
          </p:cNvGrpSpPr>
          <p:nvPr/>
        </p:nvGrpSpPr>
        <p:grpSpPr bwMode="auto">
          <a:xfrm>
            <a:off x="6629400" y="5486400"/>
            <a:ext cx="1219200" cy="412750"/>
            <a:chOff x="3504" y="2592"/>
            <a:chExt cx="768" cy="260"/>
          </a:xfrm>
        </p:grpSpPr>
        <p:sp>
          <p:nvSpPr>
            <p:cNvPr id="30729" name="Text Box 21">
              <a:extLst>
                <a:ext uri="{FF2B5EF4-FFF2-40B4-BE49-F238E27FC236}">
                  <a16:creationId xmlns:a16="http://schemas.microsoft.com/office/drawing/2014/main" id="{915C733D-89BD-4F18-9B8C-234FBACC2DB5}"/>
                </a:ext>
              </a:extLst>
            </p:cNvPr>
            <p:cNvSpPr txBox="1">
              <a:spLocks noChangeArrowheads="1"/>
            </p:cNvSpPr>
            <p:nvPr/>
          </p:nvSpPr>
          <p:spPr bwMode="auto">
            <a:xfrm>
              <a:off x="3710" y="2616"/>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tony</a:t>
              </a:r>
            </a:p>
          </p:txBody>
        </p:sp>
        <p:sp>
          <p:nvSpPr>
            <p:cNvPr id="30730" name="Rectangle 22">
              <a:extLst>
                <a:ext uri="{FF2B5EF4-FFF2-40B4-BE49-F238E27FC236}">
                  <a16:creationId xmlns:a16="http://schemas.microsoft.com/office/drawing/2014/main" id="{E21313C8-6106-4CB2-B1EB-DC5D8D72A498}"/>
                </a:ext>
              </a:extLst>
            </p:cNvPr>
            <p:cNvSpPr>
              <a:spLocks noChangeArrowheads="1"/>
            </p:cNvSpPr>
            <p:nvPr/>
          </p:nvSpPr>
          <p:spPr bwMode="auto">
            <a:xfrm>
              <a:off x="3504" y="2592"/>
              <a:ext cx="768"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2F90547-85AA-4767-8CCB-AE42F8C66C92}"/>
              </a:ext>
            </a:extLst>
          </p:cNvPr>
          <p:cNvSpPr>
            <a:spLocks noGrp="1" noChangeArrowheads="1"/>
          </p:cNvSpPr>
          <p:nvPr>
            <p:ph type="title"/>
          </p:nvPr>
        </p:nvSpPr>
        <p:spPr/>
        <p:txBody>
          <a:bodyPr/>
          <a:lstStyle/>
          <a:p>
            <a:pPr eaLnBrk="1" hangingPunct="1"/>
            <a:r>
              <a:rPr lang="de-DE" altLang="en-US"/>
              <a:t>Objektdiagramm - Beispiel</a:t>
            </a:r>
          </a:p>
        </p:txBody>
      </p:sp>
      <p:grpSp>
        <p:nvGrpSpPr>
          <p:cNvPr id="31747" name="Group 3">
            <a:extLst>
              <a:ext uri="{FF2B5EF4-FFF2-40B4-BE49-F238E27FC236}">
                <a16:creationId xmlns:a16="http://schemas.microsoft.com/office/drawing/2014/main" id="{D424DE78-1823-40EE-A99C-2D743590988C}"/>
              </a:ext>
            </a:extLst>
          </p:cNvPr>
          <p:cNvGrpSpPr>
            <a:grpSpLocks/>
          </p:cNvGrpSpPr>
          <p:nvPr/>
        </p:nvGrpSpPr>
        <p:grpSpPr bwMode="auto">
          <a:xfrm>
            <a:off x="3429000" y="2438400"/>
            <a:ext cx="1600200" cy="838200"/>
            <a:chOff x="3792" y="3216"/>
            <a:chExt cx="1008" cy="528"/>
          </a:xfrm>
        </p:grpSpPr>
        <p:sp>
          <p:nvSpPr>
            <p:cNvPr id="31784" name="Rectangle 4">
              <a:extLst>
                <a:ext uri="{FF2B5EF4-FFF2-40B4-BE49-F238E27FC236}">
                  <a16:creationId xmlns:a16="http://schemas.microsoft.com/office/drawing/2014/main" id="{03B80515-C786-46EB-B84B-889515309CBF}"/>
                </a:ext>
              </a:extLst>
            </p:cNvPr>
            <p:cNvSpPr>
              <a:spLocks noChangeArrowheads="1"/>
            </p:cNvSpPr>
            <p:nvPr/>
          </p:nvSpPr>
          <p:spPr bwMode="auto">
            <a:xfrm>
              <a:off x="3792" y="3216"/>
              <a:ext cx="100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85" name="Text Box 5">
              <a:extLst>
                <a:ext uri="{FF2B5EF4-FFF2-40B4-BE49-F238E27FC236}">
                  <a16:creationId xmlns:a16="http://schemas.microsoft.com/office/drawing/2014/main" id="{E4F093D8-7B40-45AF-AA2C-9A02C375E401}"/>
                </a:ext>
              </a:extLst>
            </p:cNvPr>
            <p:cNvSpPr txBox="1">
              <a:spLocks noChangeArrowheads="1"/>
            </p:cNvSpPr>
            <p:nvPr/>
          </p:nvSpPr>
          <p:spPr bwMode="auto">
            <a:xfrm>
              <a:off x="3839" y="3254"/>
              <a:ext cx="9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0.11.37:Room</a:t>
              </a:r>
            </a:p>
          </p:txBody>
        </p:sp>
        <p:sp>
          <p:nvSpPr>
            <p:cNvPr id="31786" name="Rectangle 6">
              <a:extLst>
                <a:ext uri="{FF2B5EF4-FFF2-40B4-BE49-F238E27FC236}">
                  <a16:creationId xmlns:a16="http://schemas.microsoft.com/office/drawing/2014/main" id="{4CFC377C-9679-4451-BB6E-18D54F7A84AA}"/>
                </a:ext>
              </a:extLst>
            </p:cNvPr>
            <p:cNvSpPr>
              <a:spLocks noChangeArrowheads="1"/>
            </p:cNvSpPr>
            <p:nvPr/>
          </p:nvSpPr>
          <p:spPr bwMode="auto">
            <a:xfrm>
              <a:off x="3792" y="3504"/>
              <a:ext cx="100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87" name="Text Box 7">
              <a:extLst>
                <a:ext uri="{FF2B5EF4-FFF2-40B4-BE49-F238E27FC236}">
                  <a16:creationId xmlns:a16="http://schemas.microsoft.com/office/drawing/2014/main" id="{39E860FF-DCE9-4E0E-BD96-D5C1FAA8D0C5}"/>
                </a:ext>
              </a:extLst>
            </p:cNvPr>
            <p:cNvSpPr txBox="1">
              <a:spLocks noChangeArrowheads="1"/>
            </p:cNvSpPr>
            <p:nvPr/>
          </p:nvSpPr>
          <p:spPr bwMode="auto">
            <a:xfrm>
              <a:off x="3792" y="3504"/>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type = „Pool“ </a:t>
              </a:r>
            </a:p>
          </p:txBody>
        </p:sp>
      </p:grpSp>
      <p:grpSp>
        <p:nvGrpSpPr>
          <p:cNvPr id="31748" name="Group 8">
            <a:extLst>
              <a:ext uri="{FF2B5EF4-FFF2-40B4-BE49-F238E27FC236}">
                <a16:creationId xmlns:a16="http://schemas.microsoft.com/office/drawing/2014/main" id="{8E5782FD-2C0C-4149-85DC-7EB03CAD69D7}"/>
              </a:ext>
            </a:extLst>
          </p:cNvPr>
          <p:cNvGrpSpPr>
            <a:grpSpLocks/>
          </p:cNvGrpSpPr>
          <p:nvPr/>
        </p:nvGrpSpPr>
        <p:grpSpPr bwMode="auto">
          <a:xfrm>
            <a:off x="7015163" y="2438400"/>
            <a:ext cx="1671637" cy="838200"/>
            <a:chOff x="3792" y="3216"/>
            <a:chExt cx="1053" cy="528"/>
          </a:xfrm>
        </p:grpSpPr>
        <p:sp>
          <p:nvSpPr>
            <p:cNvPr id="31780" name="Rectangle 9">
              <a:extLst>
                <a:ext uri="{FF2B5EF4-FFF2-40B4-BE49-F238E27FC236}">
                  <a16:creationId xmlns:a16="http://schemas.microsoft.com/office/drawing/2014/main" id="{A38BE134-14EA-4A35-A0E6-2DD9573470B5}"/>
                </a:ext>
              </a:extLst>
            </p:cNvPr>
            <p:cNvSpPr>
              <a:spLocks noChangeArrowheads="1"/>
            </p:cNvSpPr>
            <p:nvPr/>
          </p:nvSpPr>
          <p:spPr bwMode="auto">
            <a:xfrm>
              <a:off x="3792" y="3216"/>
              <a:ext cx="100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81" name="Text Box 10">
              <a:extLst>
                <a:ext uri="{FF2B5EF4-FFF2-40B4-BE49-F238E27FC236}">
                  <a16:creationId xmlns:a16="http://schemas.microsoft.com/office/drawing/2014/main" id="{7683ABDF-11A4-40AA-B3CC-28CBBED4E90C}"/>
                </a:ext>
              </a:extLst>
            </p:cNvPr>
            <p:cNvSpPr txBox="1">
              <a:spLocks noChangeArrowheads="1"/>
            </p:cNvSpPr>
            <p:nvPr/>
          </p:nvSpPr>
          <p:spPr bwMode="auto">
            <a:xfrm>
              <a:off x="3839" y="3254"/>
              <a:ext cx="9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0.11.35:Room</a:t>
              </a:r>
            </a:p>
          </p:txBody>
        </p:sp>
        <p:sp>
          <p:nvSpPr>
            <p:cNvPr id="31782" name="Rectangle 11">
              <a:extLst>
                <a:ext uri="{FF2B5EF4-FFF2-40B4-BE49-F238E27FC236}">
                  <a16:creationId xmlns:a16="http://schemas.microsoft.com/office/drawing/2014/main" id="{1532539D-778A-4970-AEC6-2EDF40EF19AA}"/>
                </a:ext>
              </a:extLst>
            </p:cNvPr>
            <p:cNvSpPr>
              <a:spLocks noChangeArrowheads="1"/>
            </p:cNvSpPr>
            <p:nvPr/>
          </p:nvSpPr>
          <p:spPr bwMode="auto">
            <a:xfrm>
              <a:off x="3792" y="3504"/>
              <a:ext cx="100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83" name="Text Box 12">
              <a:extLst>
                <a:ext uri="{FF2B5EF4-FFF2-40B4-BE49-F238E27FC236}">
                  <a16:creationId xmlns:a16="http://schemas.microsoft.com/office/drawing/2014/main" id="{44D7F419-1D44-45A4-AE2A-A8C1A5149D59}"/>
                </a:ext>
              </a:extLst>
            </p:cNvPr>
            <p:cNvSpPr txBox="1">
              <a:spLocks noChangeArrowheads="1"/>
            </p:cNvSpPr>
            <p:nvPr/>
          </p:nvSpPr>
          <p:spPr bwMode="auto">
            <a:xfrm>
              <a:off x="3792" y="3504"/>
              <a:ext cx="10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type = „Kitchen“ </a:t>
              </a:r>
            </a:p>
          </p:txBody>
        </p:sp>
      </p:grpSp>
      <p:sp>
        <p:nvSpPr>
          <p:cNvPr id="31749" name="Line 13">
            <a:extLst>
              <a:ext uri="{FF2B5EF4-FFF2-40B4-BE49-F238E27FC236}">
                <a16:creationId xmlns:a16="http://schemas.microsoft.com/office/drawing/2014/main" id="{AA24BEC6-6A03-401A-BE19-C9D425993453}"/>
              </a:ext>
            </a:extLst>
          </p:cNvPr>
          <p:cNvSpPr>
            <a:spLocks noChangeShapeType="1"/>
          </p:cNvSpPr>
          <p:nvPr/>
        </p:nvSpPr>
        <p:spPr bwMode="auto">
          <a:xfrm>
            <a:off x="2133600" y="28194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de-DE"/>
          </a:p>
        </p:txBody>
      </p:sp>
      <p:sp>
        <p:nvSpPr>
          <p:cNvPr id="31750" name="Text Box 14">
            <a:extLst>
              <a:ext uri="{FF2B5EF4-FFF2-40B4-BE49-F238E27FC236}">
                <a16:creationId xmlns:a16="http://schemas.microsoft.com/office/drawing/2014/main" id="{209491FC-947C-46B0-B360-4BB8B1977754}"/>
              </a:ext>
            </a:extLst>
          </p:cNvPr>
          <p:cNvSpPr txBox="1">
            <a:spLocks noChangeArrowheads="1"/>
          </p:cNvSpPr>
          <p:nvPr/>
        </p:nvSpPr>
        <p:spPr bwMode="auto">
          <a:xfrm>
            <a:off x="2263775" y="2500313"/>
            <a:ext cx="86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usedBy</a:t>
            </a:r>
          </a:p>
        </p:txBody>
      </p:sp>
      <p:grpSp>
        <p:nvGrpSpPr>
          <p:cNvPr id="31751" name="Group 15">
            <a:extLst>
              <a:ext uri="{FF2B5EF4-FFF2-40B4-BE49-F238E27FC236}">
                <a16:creationId xmlns:a16="http://schemas.microsoft.com/office/drawing/2014/main" id="{85A6472F-0F15-4617-AA14-84AAA2E85E6A}"/>
              </a:ext>
            </a:extLst>
          </p:cNvPr>
          <p:cNvGrpSpPr>
            <a:grpSpLocks/>
          </p:cNvGrpSpPr>
          <p:nvPr/>
        </p:nvGrpSpPr>
        <p:grpSpPr bwMode="auto">
          <a:xfrm>
            <a:off x="3429000" y="3810000"/>
            <a:ext cx="1600200" cy="1295400"/>
            <a:chOff x="1776" y="2592"/>
            <a:chExt cx="1008" cy="816"/>
          </a:xfrm>
        </p:grpSpPr>
        <p:grpSp>
          <p:nvGrpSpPr>
            <p:cNvPr id="31774" name="Group 16">
              <a:extLst>
                <a:ext uri="{FF2B5EF4-FFF2-40B4-BE49-F238E27FC236}">
                  <a16:creationId xmlns:a16="http://schemas.microsoft.com/office/drawing/2014/main" id="{3043A934-DDA2-4335-AB36-D7DF282333A2}"/>
                </a:ext>
              </a:extLst>
            </p:cNvPr>
            <p:cNvGrpSpPr>
              <a:grpSpLocks/>
            </p:cNvGrpSpPr>
            <p:nvPr/>
          </p:nvGrpSpPr>
          <p:grpSpPr bwMode="auto">
            <a:xfrm>
              <a:off x="1776" y="2880"/>
              <a:ext cx="1008" cy="528"/>
              <a:chOff x="3792" y="3216"/>
              <a:chExt cx="1008" cy="528"/>
            </a:xfrm>
          </p:grpSpPr>
          <p:sp>
            <p:nvSpPr>
              <p:cNvPr id="31776" name="Rectangle 17">
                <a:extLst>
                  <a:ext uri="{FF2B5EF4-FFF2-40B4-BE49-F238E27FC236}">
                    <a16:creationId xmlns:a16="http://schemas.microsoft.com/office/drawing/2014/main" id="{48E5DFE5-AD68-45AE-B894-7A266D7E8C1F}"/>
                  </a:ext>
                </a:extLst>
              </p:cNvPr>
              <p:cNvSpPr>
                <a:spLocks noChangeArrowheads="1"/>
              </p:cNvSpPr>
              <p:nvPr/>
            </p:nvSpPr>
            <p:spPr bwMode="auto">
              <a:xfrm>
                <a:off x="3792" y="3216"/>
                <a:ext cx="100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77" name="Text Box 18">
                <a:extLst>
                  <a:ext uri="{FF2B5EF4-FFF2-40B4-BE49-F238E27FC236}">
                    <a16:creationId xmlns:a16="http://schemas.microsoft.com/office/drawing/2014/main" id="{359A9C76-E001-4C57-92FE-5B6876E4320E}"/>
                  </a:ext>
                </a:extLst>
              </p:cNvPr>
              <p:cNvSpPr txBox="1">
                <a:spLocks noChangeArrowheads="1"/>
              </p:cNvSpPr>
              <p:nvPr/>
            </p:nvSpPr>
            <p:spPr bwMode="auto">
              <a:xfrm>
                <a:off x="3980" y="3254"/>
                <a:ext cx="6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left:Table</a:t>
                </a:r>
              </a:p>
            </p:txBody>
          </p:sp>
          <p:sp>
            <p:nvSpPr>
              <p:cNvPr id="31778" name="Rectangle 19">
                <a:extLst>
                  <a:ext uri="{FF2B5EF4-FFF2-40B4-BE49-F238E27FC236}">
                    <a16:creationId xmlns:a16="http://schemas.microsoft.com/office/drawing/2014/main" id="{F0C96DF8-9A75-4A31-8272-31A8280FFB2E}"/>
                  </a:ext>
                </a:extLst>
              </p:cNvPr>
              <p:cNvSpPr>
                <a:spLocks noChangeArrowheads="1"/>
              </p:cNvSpPr>
              <p:nvPr/>
            </p:nvSpPr>
            <p:spPr bwMode="auto">
              <a:xfrm>
                <a:off x="3792" y="3504"/>
                <a:ext cx="100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79" name="Text Box 20">
                <a:extLst>
                  <a:ext uri="{FF2B5EF4-FFF2-40B4-BE49-F238E27FC236}">
                    <a16:creationId xmlns:a16="http://schemas.microsoft.com/office/drawing/2014/main" id="{AE47F1B8-5025-48A3-80A7-1C142EDEBB2D}"/>
                  </a:ext>
                </a:extLst>
              </p:cNvPr>
              <p:cNvSpPr txBox="1">
                <a:spLocks noChangeArrowheads="1"/>
              </p:cNvSpPr>
              <p:nvPr/>
            </p:nvSpPr>
            <p:spPr bwMode="auto">
              <a:xfrm>
                <a:off x="3792" y="3504"/>
                <a:ext cx="8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color = grey </a:t>
                </a:r>
              </a:p>
            </p:txBody>
          </p:sp>
        </p:grpSp>
        <p:sp>
          <p:nvSpPr>
            <p:cNvPr id="31775" name="Line 21">
              <a:extLst>
                <a:ext uri="{FF2B5EF4-FFF2-40B4-BE49-F238E27FC236}">
                  <a16:creationId xmlns:a16="http://schemas.microsoft.com/office/drawing/2014/main" id="{5E66A1D1-A9CA-48EF-851F-950DDCE8E651}"/>
                </a:ext>
              </a:extLst>
            </p:cNvPr>
            <p:cNvSpPr>
              <a:spLocks noChangeShapeType="1"/>
            </p:cNvSpPr>
            <p:nvPr/>
          </p:nvSpPr>
          <p:spPr bwMode="auto">
            <a:xfrm>
              <a:off x="2280"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de-DE"/>
            </a:p>
          </p:txBody>
        </p:sp>
      </p:grpSp>
      <p:grpSp>
        <p:nvGrpSpPr>
          <p:cNvPr id="31752" name="Group 22">
            <a:extLst>
              <a:ext uri="{FF2B5EF4-FFF2-40B4-BE49-F238E27FC236}">
                <a16:creationId xmlns:a16="http://schemas.microsoft.com/office/drawing/2014/main" id="{2BB9C9FE-5C14-4430-A339-283BD273707C}"/>
              </a:ext>
            </a:extLst>
          </p:cNvPr>
          <p:cNvGrpSpPr>
            <a:grpSpLocks/>
          </p:cNvGrpSpPr>
          <p:nvPr/>
        </p:nvGrpSpPr>
        <p:grpSpPr bwMode="auto">
          <a:xfrm>
            <a:off x="5791200" y="3810000"/>
            <a:ext cx="1600200" cy="1295400"/>
            <a:chOff x="3246" y="2592"/>
            <a:chExt cx="1008" cy="816"/>
          </a:xfrm>
        </p:grpSpPr>
        <p:grpSp>
          <p:nvGrpSpPr>
            <p:cNvPr id="31768" name="Group 23">
              <a:extLst>
                <a:ext uri="{FF2B5EF4-FFF2-40B4-BE49-F238E27FC236}">
                  <a16:creationId xmlns:a16="http://schemas.microsoft.com/office/drawing/2014/main" id="{DA989A6C-D2FE-46E4-9335-D82982781B0D}"/>
                </a:ext>
              </a:extLst>
            </p:cNvPr>
            <p:cNvGrpSpPr>
              <a:grpSpLocks/>
            </p:cNvGrpSpPr>
            <p:nvPr/>
          </p:nvGrpSpPr>
          <p:grpSpPr bwMode="auto">
            <a:xfrm>
              <a:off x="3246" y="2880"/>
              <a:ext cx="1008" cy="528"/>
              <a:chOff x="3792" y="3216"/>
              <a:chExt cx="1008" cy="528"/>
            </a:xfrm>
          </p:grpSpPr>
          <p:sp>
            <p:nvSpPr>
              <p:cNvPr id="31770" name="Rectangle 24">
                <a:extLst>
                  <a:ext uri="{FF2B5EF4-FFF2-40B4-BE49-F238E27FC236}">
                    <a16:creationId xmlns:a16="http://schemas.microsoft.com/office/drawing/2014/main" id="{7D882502-7759-43A2-872F-C1108EE183F6}"/>
                  </a:ext>
                </a:extLst>
              </p:cNvPr>
              <p:cNvSpPr>
                <a:spLocks noChangeArrowheads="1"/>
              </p:cNvSpPr>
              <p:nvPr/>
            </p:nvSpPr>
            <p:spPr bwMode="auto">
              <a:xfrm>
                <a:off x="3792" y="3216"/>
                <a:ext cx="100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71" name="Text Box 25">
                <a:extLst>
                  <a:ext uri="{FF2B5EF4-FFF2-40B4-BE49-F238E27FC236}">
                    <a16:creationId xmlns:a16="http://schemas.microsoft.com/office/drawing/2014/main" id="{750763A2-00B7-4E1A-9D82-E0AD0CC66CDC}"/>
                  </a:ext>
                </a:extLst>
              </p:cNvPr>
              <p:cNvSpPr txBox="1">
                <a:spLocks noChangeArrowheads="1"/>
              </p:cNvSpPr>
              <p:nvPr/>
            </p:nvSpPr>
            <p:spPr bwMode="auto">
              <a:xfrm>
                <a:off x="3917" y="3254"/>
                <a:ext cx="7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de-DE" sz="1600" u="sng"/>
                  <a:t>aula</a:t>
                </a:r>
                <a:r>
                  <a:rPr lang="en-US" altLang="de-DE" sz="1600" u="sng"/>
                  <a:t>:Printer</a:t>
                </a:r>
              </a:p>
            </p:txBody>
          </p:sp>
          <p:sp>
            <p:nvSpPr>
              <p:cNvPr id="31772" name="Rectangle 26">
                <a:extLst>
                  <a:ext uri="{FF2B5EF4-FFF2-40B4-BE49-F238E27FC236}">
                    <a16:creationId xmlns:a16="http://schemas.microsoft.com/office/drawing/2014/main" id="{7F059A2C-6098-4EC0-8955-A9BB69E65352}"/>
                  </a:ext>
                </a:extLst>
              </p:cNvPr>
              <p:cNvSpPr>
                <a:spLocks noChangeArrowheads="1"/>
              </p:cNvSpPr>
              <p:nvPr/>
            </p:nvSpPr>
            <p:spPr bwMode="auto">
              <a:xfrm>
                <a:off x="3792" y="3504"/>
                <a:ext cx="100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73" name="Text Box 27">
                <a:extLst>
                  <a:ext uri="{FF2B5EF4-FFF2-40B4-BE49-F238E27FC236}">
                    <a16:creationId xmlns:a16="http://schemas.microsoft.com/office/drawing/2014/main" id="{C592719F-68A7-465F-B9E3-8D5CD8672CE7}"/>
                  </a:ext>
                </a:extLst>
              </p:cNvPr>
              <p:cNvSpPr txBox="1">
                <a:spLocks noChangeArrowheads="1"/>
              </p:cNvSpPr>
              <p:nvPr/>
            </p:nvSpPr>
            <p:spPr bwMode="auto">
              <a:xfrm>
                <a:off x="3792" y="3504"/>
                <a:ext cx="6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type = HP</a:t>
                </a:r>
              </a:p>
            </p:txBody>
          </p:sp>
        </p:grpSp>
        <p:sp>
          <p:nvSpPr>
            <p:cNvPr id="31769" name="Line 28">
              <a:extLst>
                <a:ext uri="{FF2B5EF4-FFF2-40B4-BE49-F238E27FC236}">
                  <a16:creationId xmlns:a16="http://schemas.microsoft.com/office/drawing/2014/main" id="{9B11FD01-479C-43CE-815D-D033AAC331B5}"/>
                </a:ext>
              </a:extLst>
            </p:cNvPr>
            <p:cNvSpPr>
              <a:spLocks noChangeShapeType="1"/>
            </p:cNvSpPr>
            <p:nvPr/>
          </p:nvSpPr>
          <p:spPr bwMode="auto">
            <a:xfrm>
              <a:off x="3783"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de-DE"/>
            </a:p>
          </p:txBody>
        </p:sp>
      </p:grpSp>
      <p:grpSp>
        <p:nvGrpSpPr>
          <p:cNvPr id="31753" name="Group 29">
            <a:extLst>
              <a:ext uri="{FF2B5EF4-FFF2-40B4-BE49-F238E27FC236}">
                <a16:creationId xmlns:a16="http://schemas.microsoft.com/office/drawing/2014/main" id="{5B070277-8784-42AB-9AD0-91AB31492A80}"/>
              </a:ext>
            </a:extLst>
          </p:cNvPr>
          <p:cNvGrpSpPr>
            <a:grpSpLocks/>
          </p:cNvGrpSpPr>
          <p:nvPr/>
        </p:nvGrpSpPr>
        <p:grpSpPr bwMode="auto">
          <a:xfrm>
            <a:off x="1066800" y="3810000"/>
            <a:ext cx="1600200" cy="1295400"/>
            <a:chOff x="288" y="2592"/>
            <a:chExt cx="1008" cy="816"/>
          </a:xfrm>
        </p:grpSpPr>
        <p:grpSp>
          <p:nvGrpSpPr>
            <p:cNvPr id="31762" name="Group 30">
              <a:extLst>
                <a:ext uri="{FF2B5EF4-FFF2-40B4-BE49-F238E27FC236}">
                  <a16:creationId xmlns:a16="http://schemas.microsoft.com/office/drawing/2014/main" id="{D6F9D1DF-B0A5-427C-9C44-9A0F70DF515A}"/>
                </a:ext>
              </a:extLst>
            </p:cNvPr>
            <p:cNvGrpSpPr>
              <a:grpSpLocks/>
            </p:cNvGrpSpPr>
            <p:nvPr/>
          </p:nvGrpSpPr>
          <p:grpSpPr bwMode="auto">
            <a:xfrm>
              <a:off x="288" y="2880"/>
              <a:ext cx="1008" cy="528"/>
              <a:chOff x="3792" y="3216"/>
              <a:chExt cx="1008" cy="528"/>
            </a:xfrm>
          </p:grpSpPr>
          <p:sp>
            <p:nvSpPr>
              <p:cNvPr id="31764" name="Rectangle 31">
                <a:extLst>
                  <a:ext uri="{FF2B5EF4-FFF2-40B4-BE49-F238E27FC236}">
                    <a16:creationId xmlns:a16="http://schemas.microsoft.com/office/drawing/2014/main" id="{BF6EC93A-5C40-492D-B82B-EE949C0FFC2A}"/>
                  </a:ext>
                </a:extLst>
              </p:cNvPr>
              <p:cNvSpPr>
                <a:spLocks noChangeArrowheads="1"/>
              </p:cNvSpPr>
              <p:nvPr/>
            </p:nvSpPr>
            <p:spPr bwMode="auto">
              <a:xfrm>
                <a:off x="3792" y="3216"/>
                <a:ext cx="100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65" name="Text Box 32">
                <a:extLst>
                  <a:ext uri="{FF2B5EF4-FFF2-40B4-BE49-F238E27FC236}">
                    <a16:creationId xmlns:a16="http://schemas.microsoft.com/office/drawing/2014/main" id="{B3E316CD-7872-41B0-ADB3-C938D4848C5A}"/>
                  </a:ext>
                </a:extLst>
              </p:cNvPr>
              <p:cNvSpPr txBox="1">
                <a:spLocks noChangeArrowheads="1"/>
              </p:cNvSpPr>
              <p:nvPr/>
            </p:nvSpPr>
            <p:spPr bwMode="auto">
              <a:xfrm>
                <a:off x="3941" y="3254"/>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right:Table</a:t>
                </a:r>
              </a:p>
            </p:txBody>
          </p:sp>
          <p:sp>
            <p:nvSpPr>
              <p:cNvPr id="31766" name="Rectangle 33">
                <a:extLst>
                  <a:ext uri="{FF2B5EF4-FFF2-40B4-BE49-F238E27FC236}">
                    <a16:creationId xmlns:a16="http://schemas.microsoft.com/office/drawing/2014/main" id="{25286168-294D-4DAB-8F95-A62021A7E0B3}"/>
                  </a:ext>
                </a:extLst>
              </p:cNvPr>
              <p:cNvSpPr>
                <a:spLocks noChangeArrowheads="1"/>
              </p:cNvSpPr>
              <p:nvPr/>
            </p:nvSpPr>
            <p:spPr bwMode="auto">
              <a:xfrm>
                <a:off x="3792" y="3504"/>
                <a:ext cx="100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67" name="Text Box 34">
                <a:extLst>
                  <a:ext uri="{FF2B5EF4-FFF2-40B4-BE49-F238E27FC236}">
                    <a16:creationId xmlns:a16="http://schemas.microsoft.com/office/drawing/2014/main" id="{76FA1BC8-B5B7-4020-BFCA-33E752FBFE0E}"/>
                  </a:ext>
                </a:extLst>
              </p:cNvPr>
              <p:cNvSpPr txBox="1">
                <a:spLocks noChangeArrowheads="1"/>
              </p:cNvSpPr>
              <p:nvPr/>
            </p:nvSpPr>
            <p:spPr bwMode="auto">
              <a:xfrm>
                <a:off x="3792" y="3504"/>
                <a:ext cx="8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color = grey </a:t>
                </a:r>
              </a:p>
            </p:txBody>
          </p:sp>
        </p:grpSp>
        <p:sp>
          <p:nvSpPr>
            <p:cNvPr id="31763" name="Line 35">
              <a:extLst>
                <a:ext uri="{FF2B5EF4-FFF2-40B4-BE49-F238E27FC236}">
                  <a16:creationId xmlns:a16="http://schemas.microsoft.com/office/drawing/2014/main" id="{914A12CD-FDA9-4120-993D-D6BAE885A0B4}"/>
                </a:ext>
              </a:extLst>
            </p:cNvPr>
            <p:cNvSpPr>
              <a:spLocks noChangeShapeType="1"/>
            </p:cNvSpPr>
            <p:nvPr/>
          </p:nvSpPr>
          <p:spPr bwMode="auto">
            <a:xfrm>
              <a:off x="79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de-DE"/>
            </a:p>
          </p:txBody>
        </p:sp>
      </p:grpSp>
      <p:sp>
        <p:nvSpPr>
          <p:cNvPr id="31754" name="Line 36">
            <a:extLst>
              <a:ext uri="{FF2B5EF4-FFF2-40B4-BE49-F238E27FC236}">
                <a16:creationId xmlns:a16="http://schemas.microsoft.com/office/drawing/2014/main" id="{944E0688-A569-4A7F-A583-BF8DAC953272}"/>
              </a:ext>
            </a:extLst>
          </p:cNvPr>
          <p:cNvSpPr>
            <a:spLocks noChangeShapeType="1"/>
          </p:cNvSpPr>
          <p:nvPr/>
        </p:nvSpPr>
        <p:spPr bwMode="auto">
          <a:xfrm>
            <a:off x="1905000" y="3810000"/>
            <a:ext cx="472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de-DE"/>
          </a:p>
        </p:txBody>
      </p:sp>
      <p:sp>
        <p:nvSpPr>
          <p:cNvPr id="31755" name="AutoShape 37">
            <a:extLst>
              <a:ext uri="{FF2B5EF4-FFF2-40B4-BE49-F238E27FC236}">
                <a16:creationId xmlns:a16="http://schemas.microsoft.com/office/drawing/2014/main" id="{B67293A1-B546-4A24-BE3F-F6BA45F0DB0A}"/>
              </a:ext>
            </a:extLst>
          </p:cNvPr>
          <p:cNvSpPr>
            <a:spLocks noChangeArrowheads="1"/>
          </p:cNvSpPr>
          <p:nvPr/>
        </p:nvSpPr>
        <p:spPr bwMode="auto">
          <a:xfrm>
            <a:off x="4144963" y="3276600"/>
            <a:ext cx="168275" cy="252413"/>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1756" name="Line 38">
            <a:extLst>
              <a:ext uri="{FF2B5EF4-FFF2-40B4-BE49-F238E27FC236}">
                <a16:creationId xmlns:a16="http://schemas.microsoft.com/office/drawing/2014/main" id="{755262D9-9638-42F7-87B6-DF49CDBC4DDF}"/>
              </a:ext>
            </a:extLst>
          </p:cNvPr>
          <p:cNvSpPr>
            <a:spLocks noChangeShapeType="1"/>
          </p:cNvSpPr>
          <p:nvPr/>
        </p:nvSpPr>
        <p:spPr bwMode="auto">
          <a:xfrm>
            <a:off x="42291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de-DE"/>
          </a:p>
        </p:txBody>
      </p:sp>
      <p:grpSp>
        <p:nvGrpSpPr>
          <p:cNvPr id="31757" name="Group 39">
            <a:extLst>
              <a:ext uri="{FF2B5EF4-FFF2-40B4-BE49-F238E27FC236}">
                <a16:creationId xmlns:a16="http://schemas.microsoft.com/office/drawing/2014/main" id="{17BA98BF-4080-478F-AB92-FD748BB99077}"/>
              </a:ext>
            </a:extLst>
          </p:cNvPr>
          <p:cNvGrpSpPr>
            <a:grpSpLocks/>
          </p:cNvGrpSpPr>
          <p:nvPr/>
        </p:nvGrpSpPr>
        <p:grpSpPr bwMode="auto">
          <a:xfrm>
            <a:off x="455613" y="2559050"/>
            <a:ext cx="1677987" cy="412750"/>
            <a:chOff x="3504" y="2592"/>
            <a:chExt cx="768" cy="260"/>
          </a:xfrm>
        </p:grpSpPr>
        <p:sp>
          <p:nvSpPr>
            <p:cNvPr id="31760" name="Text Box 40">
              <a:extLst>
                <a:ext uri="{FF2B5EF4-FFF2-40B4-BE49-F238E27FC236}">
                  <a16:creationId xmlns:a16="http://schemas.microsoft.com/office/drawing/2014/main" id="{5A270849-9CF3-4EA4-896D-466BADE37381}"/>
                </a:ext>
              </a:extLst>
            </p:cNvPr>
            <p:cNvSpPr txBox="1">
              <a:spLocks noChangeArrowheads="1"/>
            </p:cNvSpPr>
            <p:nvPr/>
          </p:nvSpPr>
          <p:spPr bwMode="auto">
            <a:xfrm>
              <a:off x="3545" y="2616"/>
              <a:ext cx="6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u="sng"/>
                <a:t>ines:Employee</a:t>
              </a:r>
            </a:p>
          </p:txBody>
        </p:sp>
        <p:sp>
          <p:nvSpPr>
            <p:cNvPr id="31761" name="Rectangle 41">
              <a:extLst>
                <a:ext uri="{FF2B5EF4-FFF2-40B4-BE49-F238E27FC236}">
                  <a16:creationId xmlns:a16="http://schemas.microsoft.com/office/drawing/2014/main" id="{9AAFC06E-F3F5-4800-BF20-06D9738B42EA}"/>
                </a:ext>
              </a:extLst>
            </p:cNvPr>
            <p:cNvSpPr>
              <a:spLocks noChangeArrowheads="1"/>
            </p:cNvSpPr>
            <p:nvPr/>
          </p:nvSpPr>
          <p:spPr bwMode="auto">
            <a:xfrm>
              <a:off x="3504" y="2592"/>
              <a:ext cx="768"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31758" name="Line 42">
            <a:extLst>
              <a:ext uri="{FF2B5EF4-FFF2-40B4-BE49-F238E27FC236}">
                <a16:creationId xmlns:a16="http://schemas.microsoft.com/office/drawing/2014/main" id="{910A02C3-FA8D-4B81-8E55-E86804673BA6}"/>
              </a:ext>
            </a:extLst>
          </p:cNvPr>
          <p:cNvSpPr>
            <a:spLocks noChangeShapeType="1"/>
          </p:cNvSpPr>
          <p:nvPr/>
        </p:nvSpPr>
        <p:spPr bwMode="auto">
          <a:xfrm>
            <a:off x="5029200" y="2819400"/>
            <a:ext cx="1985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de-DE"/>
          </a:p>
        </p:txBody>
      </p:sp>
      <p:sp>
        <p:nvSpPr>
          <p:cNvPr id="31759" name="Text Box 43">
            <a:extLst>
              <a:ext uri="{FF2B5EF4-FFF2-40B4-BE49-F238E27FC236}">
                <a16:creationId xmlns:a16="http://schemas.microsoft.com/office/drawing/2014/main" id="{2C95E774-4E05-46D1-8BC1-1CE6ABB83005}"/>
              </a:ext>
            </a:extLst>
          </p:cNvPr>
          <p:cNvSpPr txBox="1">
            <a:spLocks noChangeArrowheads="1"/>
          </p:cNvSpPr>
          <p:nvPr/>
        </p:nvSpPr>
        <p:spPr bwMode="auto">
          <a:xfrm>
            <a:off x="5518150" y="2500313"/>
            <a:ext cx="882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600"/>
              <a:t>besides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4602AC0-0F35-4A22-A2E9-A7F1F81BAD65}"/>
              </a:ext>
            </a:extLst>
          </p:cNvPr>
          <p:cNvSpPr>
            <a:spLocks noGrp="1" noChangeArrowheads="1"/>
          </p:cNvSpPr>
          <p:nvPr>
            <p:ph type="title"/>
          </p:nvPr>
        </p:nvSpPr>
        <p:spPr/>
        <p:txBody>
          <a:bodyPr/>
          <a:lstStyle/>
          <a:p>
            <a:pPr eaLnBrk="1" hangingPunct="1"/>
            <a:r>
              <a:rPr lang="de-DE" altLang="en-US"/>
              <a:t>Statecharts</a:t>
            </a:r>
          </a:p>
        </p:txBody>
      </p:sp>
      <p:sp>
        <p:nvSpPr>
          <p:cNvPr id="32771" name="AutoShape 3">
            <a:extLst>
              <a:ext uri="{FF2B5EF4-FFF2-40B4-BE49-F238E27FC236}">
                <a16:creationId xmlns:a16="http://schemas.microsoft.com/office/drawing/2014/main" id="{5992D979-B2FB-47F1-B677-43FB1ACB8479}"/>
              </a:ext>
            </a:extLst>
          </p:cNvPr>
          <p:cNvSpPr>
            <a:spLocks noChangeArrowheads="1"/>
          </p:cNvSpPr>
          <p:nvPr/>
        </p:nvSpPr>
        <p:spPr bwMode="auto">
          <a:xfrm>
            <a:off x="4191000" y="3886200"/>
            <a:ext cx="1312863"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State</a:t>
            </a:r>
            <a:endParaRPr lang="en-US" altLang="de-DE" sz="1200" i="1"/>
          </a:p>
        </p:txBody>
      </p:sp>
      <p:sp>
        <p:nvSpPr>
          <p:cNvPr id="32772" name="Text Box 4">
            <a:extLst>
              <a:ext uri="{FF2B5EF4-FFF2-40B4-BE49-F238E27FC236}">
                <a16:creationId xmlns:a16="http://schemas.microsoft.com/office/drawing/2014/main" id="{A9E2B415-E88D-4B96-A2D2-71480B24A3D5}"/>
              </a:ext>
            </a:extLst>
          </p:cNvPr>
          <p:cNvSpPr txBox="1">
            <a:spLocks noChangeArrowheads="1"/>
          </p:cNvSpPr>
          <p:nvPr/>
        </p:nvSpPr>
        <p:spPr bwMode="auto">
          <a:xfrm>
            <a:off x="2738438" y="4046538"/>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getB</a:t>
            </a:r>
            <a:r>
              <a:rPr lang="de-DE" altLang="de-DE" sz="1400"/>
              <a:t>alance</a:t>
            </a:r>
            <a:endParaRPr lang="en-US" altLang="de-DE" sz="1400" i="1"/>
          </a:p>
        </p:txBody>
      </p:sp>
      <p:sp>
        <p:nvSpPr>
          <p:cNvPr id="32773" name="Oval 5">
            <a:extLst>
              <a:ext uri="{FF2B5EF4-FFF2-40B4-BE49-F238E27FC236}">
                <a16:creationId xmlns:a16="http://schemas.microsoft.com/office/drawing/2014/main" id="{80B32F7D-EDA7-4643-A63E-32E7B34DD356}"/>
              </a:ext>
            </a:extLst>
          </p:cNvPr>
          <p:cNvSpPr>
            <a:spLocks noChangeArrowheads="1"/>
          </p:cNvSpPr>
          <p:nvPr/>
        </p:nvSpPr>
        <p:spPr bwMode="auto">
          <a:xfrm>
            <a:off x="1295400" y="3886200"/>
            <a:ext cx="158750"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2774" name="Line 6">
            <a:extLst>
              <a:ext uri="{FF2B5EF4-FFF2-40B4-BE49-F238E27FC236}">
                <a16:creationId xmlns:a16="http://schemas.microsoft.com/office/drawing/2014/main" id="{6E356CF6-E603-49AC-9B59-BB53474B6C3C}"/>
              </a:ext>
            </a:extLst>
          </p:cNvPr>
          <p:cNvSpPr>
            <a:spLocks noChangeShapeType="1"/>
          </p:cNvSpPr>
          <p:nvPr/>
        </p:nvSpPr>
        <p:spPr bwMode="auto">
          <a:xfrm flipH="1">
            <a:off x="1374775" y="3962400"/>
            <a:ext cx="0" cy="381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2775" name="Freeform 7">
            <a:extLst>
              <a:ext uri="{FF2B5EF4-FFF2-40B4-BE49-F238E27FC236}">
                <a16:creationId xmlns:a16="http://schemas.microsoft.com/office/drawing/2014/main" id="{C136BA0D-C9B5-498A-B33C-099A439E83E4}"/>
              </a:ext>
            </a:extLst>
          </p:cNvPr>
          <p:cNvSpPr>
            <a:spLocks/>
          </p:cNvSpPr>
          <p:nvPr/>
        </p:nvSpPr>
        <p:spPr bwMode="auto">
          <a:xfrm>
            <a:off x="3732213" y="4006850"/>
            <a:ext cx="454025" cy="441325"/>
          </a:xfrm>
          <a:custGeom>
            <a:avLst/>
            <a:gdLst>
              <a:gd name="T0" fmla="*/ 2147483647 w 286"/>
              <a:gd name="T1" fmla="*/ 2147483647 h 278"/>
              <a:gd name="T2" fmla="*/ 2147483647 w 286"/>
              <a:gd name="T3" fmla="*/ 2147483647 h 278"/>
              <a:gd name="T4" fmla="*/ 2147483647 w 286"/>
              <a:gd name="T5" fmla="*/ 2147483647 h 278"/>
              <a:gd name="T6" fmla="*/ 2147483647 w 286"/>
              <a:gd name="T7" fmla="*/ 2147483647 h 278"/>
              <a:gd name="T8" fmla="*/ 0 60000 65536"/>
              <a:gd name="T9" fmla="*/ 0 60000 65536"/>
              <a:gd name="T10" fmla="*/ 0 60000 65536"/>
              <a:gd name="T11" fmla="*/ 0 60000 65536"/>
              <a:gd name="T12" fmla="*/ 0 w 286"/>
              <a:gd name="T13" fmla="*/ 0 h 278"/>
              <a:gd name="T14" fmla="*/ 286 w 286"/>
              <a:gd name="T15" fmla="*/ 278 h 278"/>
            </a:gdLst>
            <a:ahLst/>
            <a:cxnLst>
              <a:cxn ang="T8">
                <a:pos x="T0" y="T1"/>
              </a:cxn>
              <a:cxn ang="T9">
                <a:pos x="T2" y="T3"/>
              </a:cxn>
              <a:cxn ang="T10">
                <a:pos x="T4" y="T5"/>
              </a:cxn>
              <a:cxn ang="T11">
                <a:pos x="T6" y="T7"/>
              </a:cxn>
            </a:cxnLst>
            <a:rect l="T12" t="T13" r="T14" b="T15"/>
            <a:pathLst>
              <a:path w="286" h="278">
                <a:moveTo>
                  <a:pt x="286" y="39"/>
                </a:moveTo>
                <a:cubicBezTo>
                  <a:pt x="245" y="38"/>
                  <a:pt x="82" y="0"/>
                  <a:pt x="41" y="34"/>
                </a:cubicBezTo>
                <a:cubicBezTo>
                  <a:pt x="0" y="68"/>
                  <a:pt x="1" y="214"/>
                  <a:pt x="41" y="246"/>
                </a:cubicBezTo>
                <a:cubicBezTo>
                  <a:pt x="81" y="278"/>
                  <a:pt x="230" y="229"/>
                  <a:pt x="280" y="225"/>
                </a:cubicBezTo>
              </a:path>
            </a:pathLst>
          </a:custGeom>
          <a:noFill/>
          <a:ln w="12700">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2776" name="Rectangle 8">
            <a:extLst>
              <a:ext uri="{FF2B5EF4-FFF2-40B4-BE49-F238E27FC236}">
                <a16:creationId xmlns:a16="http://schemas.microsoft.com/office/drawing/2014/main" id="{F69EA3A1-A5EF-4D6F-A3BB-A5536ADCB654}"/>
              </a:ext>
            </a:extLst>
          </p:cNvPr>
          <p:cNvSpPr>
            <a:spLocks noGrp="1" noChangeArrowheads="1"/>
          </p:cNvSpPr>
          <p:nvPr>
            <p:ph type="body" idx="1"/>
          </p:nvPr>
        </p:nvSpPr>
        <p:spPr/>
        <p:txBody>
          <a:bodyPr/>
          <a:lstStyle/>
          <a:p>
            <a:pPr eaLnBrk="1" hangingPunct="1"/>
            <a:r>
              <a:rPr lang="de-DE" altLang="en-US"/>
              <a:t>Zustände sind abgerundet, auf gleichartiges Aussehen bei Zuständen verschiedener Größe achten</a:t>
            </a:r>
          </a:p>
          <a:p>
            <a:pPr eaLnBrk="1" hangingPunct="1"/>
            <a:r>
              <a:rPr lang="de-DE" altLang="en-US"/>
              <a:t>Transitionen sind i.A. geschwungen, Pfeile nicht ausgefüllt</a:t>
            </a:r>
          </a:p>
          <a:p>
            <a:pPr eaLnBrk="1" hangingPunct="1"/>
            <a:r>
              <a:rPr lang="de-DE" altLang="en-US"/>
              <a:t>Zustandsname ist zentriert, mehrzeilige Zusätze sind dann linksbündig (analog Klasse)</a:t>
            </a:r>
          </a:p>
        </p:txBody>
      </p:sp>
      <p:grpSp>
        <p:nvGrpSpPr>
          <p:cNvPr id="32777" name="Group 9">
            <a:extLst>
              <a:ext uri="{FF2B5EF4-FFF2-40B4-BE49-F238E27FC236}">
                <a16:creationId xmlns:a16="http://schemas.microsoft.com/office/drawing/2014/main" id="{7A3773AB-F56B-40AB-80BF-1F4DB0900545}"/>
              </a:ext>
            </a:extLst>
          </p:cNvPr>
          <p:cNvGrpSpPr>
            <a:grpSpLocks/>
          </p:cNvGrpSpPr>
          <p:nvPr/>
        </p:nvGrpSpPr>
        <p:grpSpPr bwMode="auto">
          <a:xfrm>
            <a:off x="1828800" y="4308475"/>
            <a:ext cx="228600" cy="228600"/>
            <a:chOff x="3484" y="3872"/>
            <a:chExt cx="144" cy="144"/>
          </a:xfrm>
        </p:grpSpPr>
        <p:sp>
          <p:nvSpPr>
            <p:cNvPr id="32785" name="AutoShape 10">
              <a:extLst>
                <a:ext uri="{FF2B5EF4-FFF2-40B4-BE49-F238E27FC236}">
                  <a16:creationId xmlns:a16="http://schemas.microsoft.com/office/drawing/2014/main" id="{4BAB29E2-565F-4ADA-94A3-E2DE668F46EA}"/>
                </a:ext>
              </a:extLst>
            </p:cNvPr>
            <p:cNvSpPr>
              <a:spLocks noChangeArrowheads="1"/>
            </p:cNvSpPr>
            <p:nvPr/>
          </p:nvSpPr>
          <p:spPr bwMode="auto">
            <a:xfrm>
              <a:off x="3517" y="3901"/>
              <a:ext cx="83" cy="83"/>
            </a:xfrm>
            <a:prstGeom prst="octagon">
              <a:avLst>
                <a:gd name="adj" fmla="val 29287"/>
              </a:avLst>
            </a:prstGeom>
            <a:solidFill>
              <a:schemeClr val="tx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2786" name="Oval 11">
              <a:extLst>
                <a:ext uri="{FF2B5EF4-FFF2-40B4-BE49-F238E27FC236}">
                  <a16:creationId xmlns:a16="http://schemas.microsoft.com/office/drawing/2014/main" id="{B4D25701-3E55-4E10-9EFC-AEDA33B00718}"/>
                </a:ext>
              </a:extLst>
            </p:cNvPr>
            <p:cNvSpPr>
              <a:spLocks noChangeArrowheads="1"/>
            </p:cNvSpPr>
            <p:nvPr/>
          </p:nvSpPr>
          <p:spPr bwMode="auto">
            <a:xfrm>
              <a:off x="3484" y="3872"/>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32778" name="Line 12">
            <a:extLst>
              <a:ext uri="{FF2B5EF4-FFF2-40B4-BE49-F238E27FC236}">
                <a16:creationId xmlns:a16="http://schemas.microsoft.com/office/drawing/2014/main" id="{2FFBEAB9-B672-435C-B692-B3FFFD30280E}"/>
              </a:ext>
            </a:extLst>
          </p:cNvPr>
          <p:cNvSpPr>
            <a:spLocks noChangeShapeType="1"/>
          </p:cNvSpPr>
          <p:nvPr/>
        </p:nvSpPr>
        <p:spPr bwMode="auto">
          <a:xfrm flipH="1">
            <a:off x="1943100" y="3886200"/>
            <a:ext cx="0" cy="381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2779" name="AutoShape 13">
            <a:extLst>
              <a:ext uri="{FF2B5EF4-FFF2-40B4-BE49-F238E27FC236}">
                <a16:creationId xmlns:a16="http://schemas.microsoft.com/office/drawing/2014/main" id="{DAAD878B-1833-492F-B6AB-0C52B481FF16}"/>
              </a:ext>
            </a:extLst>
          </p:cNvPr>
          <p:cNvSpPr>
            <a:spLocks noChangeArrowheads="1"/>
          </p:cNvSpPr>
          <p:nvPr/>
        </p:nvSpPr>
        <p:spPr bwMode="auto">
          <a:xfrm>
            <a:off x="1219200" y="5029200"/>
            <a:ext cx="1312863"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State</a:t>
            </a:r>
          </a:p>
          <a:p>
            <a:pPr algn="ctr">
              <a:spcBef>
                <a:spcPct val="0"/>
              </a:spcBef>
              <a:buFontTx/>
              <a:buNone/>
            </a:pPr>
            <a:r>
              <a:rPr lang="de-DE" altLang="de-DE" sz="1400"/>
              <a:t>[Condition]</a:t>
            </a:r>
            <a:endParaRPr lang="en-US" altLang="de-DE" sz="1200" i="1"/>
          </a:p>
        </p:txBody>
      </p:sp>
      <p:sp>
        <p:nvSpPr>
          <p:cNvPr id="32780" name="AutoShape 14">
            <a:extLst>
              <a:ext uri="{FF2B5EF4-FFF2-40B4-BE49-F238E27FC236}">
                <a16:creationId xmlns:a16="http://schemas.microsoft.com/office/drawing/2014/main" id="{4606ABA1-5D46-446F-94FD-1B12477D998A}"/>
              </a:ext>
            </a:extLst>
          </p:cNvPr>
          <p:cNvSpPr>
            <a:spLocks noChangeArrowheads="1"/>
          </p:cNvSpPr>
          <p:nvPr/>
        </p:nvSpPr>
        <p:spPr bwMode="auto">
          <a:xfrm>
            <a:off x="3182938" y="5029200"/>
            <a:ext cx="1312862"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State</a:t>
            </a:r>
          </a:p>
          <a:p>
            <a:pPr algn="ctr">
              <a:spcBef>
                <a:spcPct val="0"/>
              </a:spcBef>
              <a:buFontTx/>
              <a:buNone/>
            </a:pPr>
            <a:r>
              <a:rPr lang="de-DE" altLang="de-DE" sz="1400"/>
              <a:t>entry/ Action</a:t>
            </a:r>
            <a:endParaRPr lang="en-US" altLang="de-DE" sz="1200" i="1"/>
          </a:p>
        </p:txBody>
      </p:sp>
      <p:sp>
        <p:nvSpPr>
          <p:cNvPr id="32781" name="AutoShape 15">
            <a:extLst>
              <a:ext uri="{FF2B5EF4-FFF2-40B4-BE49-F238E27FC236}">
                <a16:creationId xmlns:a16="http://schemas.microsoft.com/office/drawing/2014/main" id="{E6693AA4-1099-4EC8-BEDA-5B1C162362D8}"/>
              </a:ext>
            </a:extLst>
          </p:cNvPr>
          <p:cNvSpPr>
            <a:spLocks noChangeArrowheads="1"/>
          </p:cNvSpPr>
          <p:nvPr/>
        </p:nvSpPr>
        <p:spPr bwMode="auto">
          <a:xfrm>
            <a:off x="5181600" y="5029200"/>
            <a:ext cx="1371600" cy="1066800"/>
          </a:xfrm>
          <a:prstGeom prst="roundRect">
            <a:avLst>
              <a:gd name="adj" fmla="val 11162"/>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de-DE" sz="1400"/>
          </a:p>
        </p:txBody>
      </p:sp>
      <p:sp>
        <p:nvSpPr>
          <p:cNvPr id="32782" name="Text Box 16">
            <a:extLst>
              <a:ext uri="{FF2B5EF4-FFF2-40B4-BE49-F238E27FC236}">
                <a16:creationId xmlns:a16="http://schemas.microsoft.com/office/drawing/2014/main" id="{FACB2C86-485D-40E9-816E-7BF0CF0D31B5}"/>
              </a:ext>
            </a:extLst>
          </p:cNvPr>
          <p:cNvSpPr txBox="1">
            <a:spLocks noChangeArrowheads="1"/>
          </p:cNvSpPr>
          <p:nvPr/>
        </p:nvSpPr>
        <p:spPr bwMode="auto">
          <a:xfrm>
            <a:off x="5257800" y="5365750"/>
            <a:ext cx="11699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de-DE" sz="1400"/>
              <a:t>[Condition]</a:t>
            </a:r>
          </a:p>
          <a:p>
            <a:pPr>
              <a:spcBef>
                <a:spcPct val="0"/>
              </a:spcBef>
              <a:buFontTx/>
              <a:buNone/>
            </a:pPr>
            <a:r>
              <a:rPr lang="de-DE" altLang="de-DE" sz="1400"/>
              <a:t>entry/ Action</a:t>
            </a:r>
          </a:p>
          <a:p>
            <a:pPr>
              <a:spcBef>
                <a:spcPct val="0"/>
              </a:spcBef>
              <a:buFontTx/>
              <a:buNone/>
            </a:pPr>
            <a:r>
              <a:rPr lang="de-DE" altLang="de-DE" sz="1400"/>
              <a:t>exit/ Action</a:t>
            </a:r>
            <a:endParaRPr lang="de-DE" altLang="en-US" sz="1400"/>
          </a:p>
        </p:txBody>
      </p:sp>
      <p:sp>
        <p:nvSpPr>
          <p:cNvPr id="32783" name="Rectangle 17">
            <a:extLst>
              <a:ext uri="{FF2B5EF4-FFF2-40B4-BE49-F238E27FC236}">
                <a16:creationId xmlns:a16="http://schemas.microsoft.com/office/drawing/2014/main" id="{E2F5F0C5-030F-4E93-94F3-8D55EFEA4F5A}"/>
              </a:ext>
            </a:extLst>
          </p:cNvPr>
          <p:cNvSpPr>
            <a:spLocks noChangeArrowheads="1"/>
          </p:cNvSpPr>
          <p:nvPr/>
        </p:nvSpPr>
        <p:spPr bwMode="auto">
          <a:xfrm>
            <a:off x="5538788" y="5078413"/>
            <a:ext cx="658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n-US" altLang="de-DE" sz="1600"/>
              <a:t>State</a:t>
            </a:r>
            <a:endParaRPr lang="de-DE" altLang="en-US" sz="1600"/>
          </a:p>
        </p:txBody>
      </p:sp>
      <p:sp>
        <p:nvSpPr>
          <p:cNvPr id="32784" name="AutoShape 18">
            <a:extLst>
              <a:ext uri="{FF2B5EF4-FFF2-40B4-BE49-F238E27FC236}">
                <a16:creationId xmlns:a16="http://schemas.microsoft.com/office/drawing/2014/main" id="{39A9EC9B-41E1-449D-9558-EA4F17C37986}"/>
              </a:ext>
            </a:extLst>
          </p:cNvPr>
          <p:cNvSpPr>
            <a:spLocks noChangeArrowheads="1"/>
          </p:cNvSpPr>
          <p:nvPr/>
        </p:nvSpPr>
        <p:spPr bwMode="auto">
          <a:xfrm>
            <a:off x="6096000" y="4038600"/>
            <a:ext cx="762000" cy="3810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State</a:t>
            </a:r>
            <a:endParaRPr lang="en-US" altLang="de-DE" sz="1200"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CA93685-549A-4601-8EE3-05B88FF9BA1A}"/>
              </a:ext>
            </a:extLst>
          </p:cNvPr>
          <p:cNvSpPr>
            <a:spLocks noGrp="1" noChangeArrowheads="1"/>
          </p:cNvSpPr>
          <p:nvPr>
            <p:ph type="title"/>
          </p:nvPr>
        </p:nvSpPr>
        <p:spPr/>
        <p:txBody>
          <a:bodyPr/>
          <a:lstStyle/>
          <a:p>
            <a:pPr eaLnBrk="1" hangingPunct="1"/>
            <a:r>
              <a:rPr lang="de-DE" altLang="en-US"/>
              <a:t>Statechart - Beispiel</a:t>
            </a:r>
          </a:p>
        </p:txBody>
      </p:sp>
      <p:sp>
        <p:nvSpPr>
          <p:cNvPr id="33795" name="AutoShape 3">
            <a:extLst>
              <a:ext uri="{FF2B5EF4-FFF2-40B4-BE49-F238E27FC236}">
                <a16:creationId xmlns:a16="http://schemas.microsoft.com/office/drawing/2014/main" id="{968D40D1-39B8-4C1A-8729-951D2F3929CE}"/>
              </a:ext>
            </a:extLst>
          </p:cNvPr>
          <p:cNvSpPr>
            <a:spLocks noChangeArrowheads="1"/>
          </p:cNvSpPr>
          <p:nvPr/>
        </p:nvSpPr>
        <p:spPr bwMode="auto">
          <a:xfrm>
            <a:off x="2743200" y="3887788"/>
            <a:ext cx="1312863"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de-DE" sz="1400"/>
              <a:t>password red</a:t>
            </a:r>
            <a:endParaRPr lang="en-US" altLang="de-DE" sz="1200" i="1"/>
          </a:p>
        </p:txBody>
      </p:sp>
      <p:sp>
        <p:nvSpPr>
          <p:cNvPr id="33796" name="AutoShape 4">
            <a:extLst>
              <a:ext uri="{FF2B5EF4-FFF2-40B4-BE49-F238E27FC236}">
                <a16:creationId xmlns:a16="http://schemas.microsoft.com/office/drawing/2014/main" id="{37C17E8C-B5D4-43E6-8373-41D830293C8E}"/>
              </a:ext>
            </a:extLst>
          </p:cNvPr>
          <p:cNvSpPr>
            <a:spLocks noChangeArrowheads="1"/>
          </p:cNvSpPr>
          <p:nvPr/>
        </p:nvSpPr>
        <p:spPr bwMode="auto">
          <a:xfrm>
            <a:off x="2743200" y="2917825"/>
            <a:ext cx="1312863"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card inserted</a:t>
            </a:r>
            <a:endParaRPr lang="en-US" altLang="de-DE" sz="1200" i="1"/>
          </a:p>
        </p:txBody>
      </p:sp>
      <p:sp>
        <p:nvSpPr>
          <p:cNvPr id="33797" name="AutoShape 5">
            <a:extLst>
              <a:ext uri="{FF2B5EF4-FFF2-40B4-BE49-F238E27FC236}">
                <a16:creationId xmlns:a16="http://schemas.microsoft.com/office/drawing/2014/main" id="{4AF36DD0-92BA-4C17-B29D-36D1F47D7689}"/>
              </a:ext>
            </a:extLst>
          </p:cNvPr>
          <p:cNvSpPr>
            <a:spLocks noChangeArrowheads="1"/>
          </p:cNvSpPr>
          <p:nvPr/>
        </p:nvSpPr>
        <p:spPr bwMode="auto">
          <a:xfrm>
            <a:off x="2743200" y="1949450"/>
            <a:ext cx="1312863"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idle running</a:t>
            </a:r>
            <a:endParaRPr lang="en-US" altLang="de-DE" sz="1200" i="1"/>
          </a:p>
        </p:txBody>
      </p:sp>
      <p:sp>
        <p:nvSpPr>
          <p:cNvPr id="33798" name="AutoShape 6">
            <a:extLst>
              <a:ext uri="{FF2B5EF4-FFF2-40B4-BE49-F238E27FC236}">
                <a16:creationId xmlns:a16="http://schemas.microsoft.com/office/drawing/2014/main" id="{C1815BD0-C552-499A-8266-83AD14E9F4A6}"/>
              </a:ext>
            </a:extLst>
          </p:cNvPr>
          <p:cNvSpPr>
            <a:spLocks noChangeArrowheads="1"/>
          </p:cNvSpPr>
          <p:nvPr/>
        </p:nvSpPr>
        <p:spPr bwMode="auto">
          <a:xfrm>
            <a:off x="2743200" y="4879975"/>
            <a:ext cx="1312863"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Ready for </a:t>
            </a:r>
          </a:p>
          <a:p>
            <a:pPr algn="ctr">
              <a:spcBef>
                <a:spcPct val="0"/>
              </a:spcBef>
              <a:buFontTx/>
              <a:buNone/>
            </a:pPr>
            <a:r>
              <a:rPr lang="en-US" altLang="de-DE" sz="1400"/>
              <a:t>transaction</a:t>
            </a:r>
            <a:endParaRPr lang="en-US" altLang="de-DE" sz="1200" i="1"/>
          </a:p>
        </p:txBody>
      </p:sp>
      <p:sp>
        <p:nvSpPr>
          <p:cNvPr id="33799" name="AutoShape 7">
            <a:extLst>
              <a:ext uri="{FF2B5EF4-FFF2-40B4-BE49-F238E27FC236}">
                <a16:creationId xmlns:a16="http://schemas.microsoft.com/office/drawing/2014/main" id="{3FE6C6DB-7D89-45FB-949B-960D5223ED0E}"/>
              </a:ext>
            </a:extLst>
          </p:cNvPr>
          <p:cNvSpPr>
            <a:spLocks noChangeArrowheads="1"/>
          </p:cNvSpPr>
          <p:nvPr/>
        </p:nvSpPr>
        <p:spPr bwMode="auto">
          <a:xfrm>
            <a:off x="5080000" y="4879975"/>
            <a:ext cx="1312863" cy="6096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de-DE" sz="1400"/>
              <a:t>Waiting for </a:t>
            </a:r>
          </a:p>
          <a:p>
            <a:pPr algn="ctr">
              <a:spcBef>
                <a:spcPct val="0"/>
              </a:spcBef>
              <a:buFontTx/>
              <a:buNone/>
            </a:pPr>
            <a:r>
              <a:rPr lang="de-DE" altLang="de-DE" sz="1400"/>
              <a:t>amount</a:t>
            </a:r>
            <a:endParaRPr lang="en-US" altLang="de-DE" sz="1200" i="1"/>
          </a:p>
        </p:txBody>
      </p:sp>
      <p:cxnSp>
        <p:nvCxnSpPr>
          <p:cNvPr id="33800" name="AutoShape 8">
            <a:extLst>
              <a:ext uri="{FF2B5EF4-FFF2-40B4-BE49-F238E27FC236}">
                <a16:creationId xmlns:a16="http://schemas.microsoft.com/office/drawing/2014/main" id="{AFAF5AD3-3EEB-43B6-AFF3-086B6E428170}"/>
              </a:ext>
            </a:extLst>
          </p:cNvPr>
          <p:cNvCxnSpPr>
            <a:cxnSpLocks noChangeShapeType="1"/>
            <a:stCxn id="33797" idx="2"/>
            <a:endCxn id="33796" idx="0"/>
          </p:cNvCxnSpPr>
          <p:nvPr/>
        </p:nvCxnSpPr>
        <p:spPr bwMode="auto">
          <a:xfrm>
            <a:off x="3400425" y="2559050"/>
            <a:ext cx="0" cy="3587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1" name="AutoShape 9">
            <a:extLst>
              <a:ext uri="{FF2B5EF4-FFF2-40B4-BE49-F238E27FC236}">
                <a16:creationId xmlns:a16="http://schemas.microsoft.com/office/drawing/2014/main" id="{B34DD3E1-19D5-42BF-B014-8738AFA67E75}"/>
              </a:ext>
            </a:extLst>
          </p:cNvPr>
          <p:cNvCxnSpPr>
            <a:cxnSpLocks noChangeShapeType="1"/>
            <a:stCxn id="33796" idx="2"/>
            <a:endCxn id="33795" idx="0"/>
          </p:cNvCxnSpPr>
          <p:nvPr/>
        </p:nvCxnSpPr>
        <p:spPr bwMode="auto">
          <a:xfrm>
            <a:off x="3400425" y="3527425"/>
            <a:ext cx="0" cy="3603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2" name="AutoShape 10">
            <a:extLst>
              <a:ext uri="{FF2B5EF4-FFF2-40B4-BE49-F238E27FC236}">
                <a16:creationId xmlns:a16="http://schemas.microsoft.com/office/drawing/2014/main" id="{7ABDD6A6-1ED7-408F-B206-5C67CAC7375B}"/>
              </a:ext>
            </a:extLst>
          </p:cNvPr>
          <p:cNvCxnSpPr>
            <a:cxnSpLocks noChangeShapeType="1"/>
            <a:stCxn id="33795" idx="2"/>
            <a:endCxn id="33798" idx="0"/>
          </p:cNvCxnSpPr>
          <p:nvPr/>
        </p:nvCxnSpPr>
        <p:spPr bwMode="auto">
          <a:xfrm>
            <a:off x="3400425" y="4497388"/>
            <a:ext cx="0" cy="382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3" name="AutoShape 11">
            <a:extLst>
              <a:ext uri="{FF2B5EF4-FFF2-40B4-BE49-F238E27FC236}">
                <a16:creationId xmlns:a16="http://schemas.microsoft.com/office/drawing/2014/main" id="{10B0C184-B3FC-4795-A700-4185D4575EEF}"/>
              </a:ext>
            </a:extLst>
          </p:cNvPr>
          <p:cNvCxnSpPr>
            <a:cxnSpLocks noChangeShapeType="1"/>
            <a:stCxn id="33798" idx="3"/>
            <a:endCxn id="33799" idx="1"/>
          </p:cNvCxnSpPr>
          <p:nvPr/>
        </p:nvCxnSpPr>
        <p:spPr bwMode="auto">
          <a:xfrm>
            <a:off x="4056063" y="5184775"/>
            <a:ext cx="10239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04" name="Text Box 12">
            <a:extLst>
              <a:ext uri="{FF2B5EF4-FFF2-40B4-BE49-F238E27FC236}">
                <a16:creationId xmlns:a16="http://schemas.microsoft.com/office/drawing/2014/main" id="{33FC9BF1-D3EF-47F7-8237-C648E1D4AE9D}"/>
              </a:ext>
            </a:extLst>
          </p:cNvPr>
          <p:cNvSpPr txBox="1">
            <a:spLocks noChangeArrowheads="1"/>
          </p:cNvSpPr>
          <p:nvPr/>
        </p:nvSpPr>
        <p:spPr bwMode="auto">
          <a:xfrm>
            <a:off x="3614738" y="2570163"/>
            <a:ext cx="1001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insertCard</a:t>
            </a:r>
            <a:endParaRPr lang="en-US" altLang="de-DE" sz="1400" i="1"/>
          </a:p>
        </p:txBody>
      </p:sp>
      <p:sp>
        <p:nvSpPr>
          <p:cNvPr id="33805" name="Text Box 13">
            <a:extLst>
              <a:ext uri="{FF2B5EF4-FFF2-40B4-BE49-F238E27FC236}">
                <a16:creationId xmlns:a16="http://schemas.microsoft.com/office/drawing/2014/main" id="{AA10AF03-FE85-4B04-8C5D-F070D9983674}"/>
              </a:ext>
            </a:extLst>
          </p:cNvPr>
          <p:cNvSpPr txBox="1">
            <a:spLocks noChangeArrowheads="1"/>
          </p:cNvSpPr>
          <p:nvPr/>
        </p:nvSpPr>
        <p:spPr bwMode="auto">
          <a:xfrm>
            <a:off x="3570288" y="3570288"/>
            <a:ext cx="139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de-DE" sz="1400"/>
              <a:t>insert</a:t>
            </a:r>
            <a:r>
              <a:rPr lang="en-US" altLang="de-DE" sz="1400"/>
              <a:t>Password</a:t>
            </a:r>
            <a:endParaRPr lang="en-US" altLang="de-DE" sz="1400" i="1"/>
          </a:p>
        </p:txBody>
      </p:sp>
      <p:sp>
        <p:nvSpPr>
          <p:cNvPr id="33806" name="Text Box 14">
            <a:extLst>
              <a:ext uri="{FF2B5EF4-FFF2-40B4-BE49-F238E27FC236}">
                <a16:creationId xmlns:a16="http://schemas.microsoft.com/office/drawing/2014/main" id="{4D373AAF-46AD-43C3-99A0-5DDCA780D8DE}"/>
              </a:ext>
            </a:extLst>
          </p:cNvPr>
          <p:cNvSpPr txBox="1">
            <a:spLocks noChangeArrowheads="1"/>
          </p:cNvSpPr>
          <p:nvPr/>
        </p:nvSpPr>
        <p:spPr bwMode="auto">
          <a:xfrm>
            <a:off x="1316038" y="3590925"/>
            <a:ext cx="992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a:t>password </a:t>
            </a:r>
          </a:p>
          <a:p>
            <a:pPr>
              <a:spcBef>
                <a:spcPct val="0"/>
              </a:spcBef>
              <a:buFontTx/>
              <a:buNone/>
            </a:pPr>
            <a:r>
              <a:rPr lang="en-US" altLang="de-DE" sz="1400"/>
              <a:t>nok</a:t>
            </a:r>
            <a:endParaRPr lang="en-US" altLang="de-DE" sz="1400" i="1"/>
          </a:p>
        </p:txBody>
      </p:sp>
      <p:sp>
        <p:nvSpPr>
          <p:cNvPr id="33807" name="Text Box 15">
            <a:extLst>
              <a:ext uri="{FF2B5EF4-FFF2-40B4-BE49-F238E27FC236}">
                <a16:creationId xmlns:a16="http://schemas.microsoft.com/office/drawing/2014/main" id="{DB4B5BF5-A9B9-41BB-A155-57090C862469}"/>
              </a:ext>
            </a:extLst>
          </p:cNvPr>
          <p:cNvSpPr txBox="1">
            <a:spLocks noChangeArrowheads="1"/>
          </p:cNvSpPr>
          <p:nvPr/>
        </p:nvSpPr>
        <p:spPr bwMode="auto">
          <a:xfrm>
            <a:off x="3397250" y="4513263"/>
            <a:ext cx="1179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a:t>password ok</a:t>
            </a:r>
            <a:endParaRPr lang="en-US" altLang="de-DE" sz="1400" i="1"/>
          </a:p>
        </p:txBody>
      </p:sp>
      <p:sp>
        <p:nvSpPr>
          <p:cNvPr id="33808" name="Text Box 16">
            <a:extLst>
              <a:ext uri="{FF2B5EF4-FFF2-40B4-BE49-F238E27FC236}">
                <a16:creationId xmlns:a16="http://schemas.microsoft.com/office/drawing/2014/main" id="{0CCA6528-6D9B-45BC-A2BD-523894E2731E}"/>
              </a:ext>
            </a:extLst>
          </p:cNvPr>
          <p:cNvSpPr txBox="1">
            <a:spLocks noChangeArrowheads="1"/>
          </p:cNvSpPr>
          <p:nvPr/>
        </p:nvSpPr>
        <p:spPr bwMode="auto">
          <a:xfrm>
            <a:off x="1104900" y="5040313"/>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getB</a:t>
            </a:r>
            <a:r>
              <a:rPr lang="de-DE" altLang="de-DE" sz="1400"/>
              <a:t>alance</a:t>
            </a:r>
            <a:endParaRPr lang="en-US" altLang="de-DE" sz="1400" i="1"/>
          </a:p>
        </p:txBody>
      </p:sp>
      <p:sp>
        <p:nvSpPr>
          <p:cNvPr id="33809" name="Text Box 17">
            <a:extLst>
              <a:ext uri="{FF2B5EF4-FFF2-40B4-BE49-F238E27FC236}">
                <a16:creationId xmlns:a16="http://schemas.microsoft.com/office/drawing/2014/main" id="{E90AC348-59B3-45D0-A0D9-B3B55DE8D332}"/>
              </a:ext>
            </a:extLst>
          </p:cNvPr>
          <p:cNvSpPr txBox="1">
            <a:spLocks noChangeArrowheads="1"/>
          </p:cNvSpPr>
          <p:nvPr/>
        </p:nvSpPr>
        <p:spPr bwMode="auto">
          <a:xfrm>
            <a:off x="4014788" y="5222875"/>
            <a:ext cx="1149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withdraw</a:t>
            </a:r>
            <a:endParaRPr lang="en-US" altLang="de-DE" sz="1400" i="1"/>
          </a:p>
        </p:txBody>
      </p:sp>
      <p:sp>
        <p:nvSpPr>
          <p:cNvPr id="33810" name="Text Box 18">
            <a:extLst>
              <a:ext uri="{FF2B5EF4-FFF2-40B4-BE49-F238E27FC236}">
                <a16:creationId xmlns:a16="http://schemas.microsoft.com/office/drawing/2014/main" id="{8D3CF5AD-8905-494E-9F72-BA43DDAFC558}"/>
              </a:ext>
            </a:extLst>
          </p:cNvPr>
          <p:cNvSpPr txBox="1">
            <a:spLocks noChangeArrowheads="1"/>
          </p:cNvSpPr>
          <p:nvPr/>
        </p:nvSpPr>
        <p:spPr bwMode="auto">
          <a:xfrm>
            <a:off x="5895975" y="3286125"/>
            <a:ext cx="190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a:t>withdraw(x)</a:t>
            </a:r>
          </a:p>
          <a:p>
            <a:pPr>
              <a:spcBef>
                <a:spcPct val="0"/>
              </a:spcBef>
              <a:buFontTx/>
              <a:buNone/>
            </a:pPr>
            <a:r>
              <a:rPr lang="en-US" altLang="de-DE" sz="1400" i="1"/>
              <a:t>/ </a:t>
            </a:r>
            <a:r>
              <a:rPr lang="en-US" altLang="de-DE" sz="1400"/>
              <a:t>reader.returnCard,</a:t>
            </a:r>
          </a:p>
          <a:p>
            <a:pPr>
              <a:spcBef>
                <a:spcPct val="0"/>
              </a:spcBef>
              <a:buFontTx/>
              <a:buNone/>
            </a:pPr>
            <a:r>
              <a:rPr lang="en-US" altLang="de-DE" sz="1400"/>
              <a:t>   distribution.return(x)</a:t>
            </a:r>
          </a:p>
        </p:txBody>
      </p:sp>
      <p:sp>
        <p:nvSpPr>
          <p:cNvPr id="33811" name="Text Box 19">
            <a:extLst>
              <a:ext uri="{FF2B5EF4-FFF2-40B4-BE49-F238E27FC236}">
                <a16:creationId xmlns:a16="http://schemas.microsoft.com/office/drawing/2014/main" id="{2FB8015F-E5BA-496A-AD83-6B41282BD652}"/>
              </a:ext>
            </a:extLst>
          </p:cNvPr>
          <p:cNvSpPr txBox="1">
            <a:spLocks noChangeArrowheads="1"/>
          </p:cNvSpPr>
          <p:nvPr/>
        </p:nvSpPr>
        <p:spPr bwMode="auto">
          <a:xfrm>
            <a:off x="485775" y="2005013"/>
            <a:ext cx="1038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i="1">
                <a:solidFill>
                  <a:srgbClr val="0000CC"/>
                </a:solidFill>
                <a:latin typeface="Comic Sans MS" panose="030F0702030302020204" pitchFamily="66" charset="0"/>
              </a:rPr>
              <a:t>Zustand</a:t>
            </a:r>
          </a:p>
        </p:txBody>
      </p:sp>
      <p:sp>
        <p:nvSpPr>
          <p:cNvPr id="33812" name="Text Box 20">
            <a:extLst>
              <a:ext uri="{FF2B5EF4-FFF2-40B4-BE49-F238E27FC236}">
                <a16:creationId xmlns:a16="http://schemas.microsoft.com/office/drawing/2014/main" id="{84363E18-DC20-44B0-812D-56F302DBD7FA}"/>
              </a:ext>
            </a:extLst>
          </p:cNvPr>
          <p:cNvSpPr txBox="1">
            <a:spLocks noChangeArrowheads="1"/>
          </p:cNvSpPr>
          <p:nvPr/>
        </p:nvSpPr>
        <p:spPr bwMode="auto">
          <a:xfrm>
            <a:off x="5894388" y="2384425"/>
            <a:ext cx="2679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Eintreff</a:t>
            </a:r>
            <a:r>
              <a:rPr lang="de-DE" altLang="de-DE" sz="1600" i="1">
                <a:solidFill>
                  <a:srgbClr val="0000CC"/>
                </a:solidFill>
                <a:latin typeface="Comic Sans MS" panose="030F0702030302020204" pitchFamily="66" charset="0"/>
              </a:rPr>
              <a:t>ende Nachricht</a:t>
            </a:r>
            <a:endParaRPr lang="en-US" altLang="de-DE" sz="1600" i="1">
              <a:solidFill>
                <a:srgbClr val="0000CC"/>
              </a:solidFill>
              <a:latin typeface="Comic Sans MS" panose="030F0702030302020204" pitchFamily="66" charset="0"/>
            </a:endParaRPr>
          </a:p>
        </p:txBody>
      </p:sp>
      <p:sp>
        <p:nvSpPr>
          <p:cNvPr id="33813" name="Text Box 21">
            <a:extLst>
              <a:ext uri="{FF2B5EF4-FFF2-40B4-BE49-F238E27FC236}">
                <a16:creationId xmlns:a16="http://schemas.microsoft.com/office/drawing/2014/main" id="{36DB2BB4-B932-4770-B7F7-F648AF198FF9}"/>
              </a:ext>
            </a:extLst>
          </p:cNvPr>
          <p:cNvSpPr txBox="1">
            <a:spLocks noChangeArrowheads="1"/>
          </p:cNvSpPr>
          <p:nvPr/>
        </p:nvSpPr>
        <p:spPr bwMode="auto">
          <a:xfrm>
            <a:off x="6605588" y="4433888"/>
            <a:ext cx="230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ausgehende Nachricht</a:t>
            </a:r>
          </a:p>
        </p:txBody>
      </p:sp>
      <p:grpSp>
        <p:nvGrpSpPr>
          <p:cNvPr id="33814" name="Group 22">
            <a:extLst>
              <a:ext uri="{FF2B5EF4-FFF2-40B4-BE49-F238E27FC236}">
                <a16:creationId xmlns:a16="http://schemas.microsoft.com/office/drawing/2014/main" id="{090BB765-7F17-433B-A0BA-9BB5499A6B7C}"/>
              </a:ext>
            </a:extLst>
          </p:cNvPr>
          <p:cNvGrpSpPr>
            <a:grpSpLocks/>
          </p:cNvGrpSpPr>
          <p:nvPr/>
        </p:nvGrpSpPr>
        <p:grpSpPr bwMode="auto">
          <a:xfrm>
            <a:off x="3346450" y="1663700"/>
            <a:ext cx="158750" cy="285750"/>
            <a:chOff x="2108" y="1356"/>
            <a:chExt cx="100" cy="180"/>
          </a:xfrm>
        </p:grpSpPr>
        <p:sp>
          <p:nvSpPr>
            <p:cNvPr id="33828" name="Oval 23">
              <a:extLst>
                <a:ext uri="{FF2B5EF4-FFF2-40B4-BE49-F238E27FC236}">
                  <a16:creationId xmlns:a16="http://schemas.microsoft.com/office/drawing/2014/main" id="{75BCF3B2-60EF-4B74-B9FE-55966F1BC014}"/>
                </a:ext>
              </a:extLst>
            </p:cNvPr>
            <p:cNvSpPr>
              <a:spLocks noChangeArrowheads="1"/>
            </p:cNvSpPr>
            <p:nvPr/>
          </p:nvSpPr>
          <p:spPr bwMode="auto">
            <a:xfrm>
              <a:off x="2108" y="1356"/>
              <a:ext cx="100" cy="1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3829" name="Line 24">
              <a:extLst>
                <a:ext uri="{FF2B5EF4-FFF2-40B4-BE49-F238E27FC236}">
                  <a16:creationId xmlns:a16="http://schemas.microsoft.com/office/drawing/2014/main" id="{324C192E-A147-47E2-A793-0EE451E86AFF}"/>
                </a:ext>
              </a:extLst>
            </p:cNvPr>
            <p:cNvSpPr>
              <a:spLocks noChangeShapeType="1"/>
            </p:cNvSpPr>
            <p:nvPr/>
          </p:nvSpPr>
          <p:spPr bwMode="auto">
            <a:xfrm>
              <a:off x="2158" y="1408"/>
              <a:ext cx="0" cy="12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grpSp>
      <p:sp>
        <p:nvSpPr>
          <p:cNvPr id="33815" name="Freeform 25">
            <a:extLst>
              <a:ext uri="{FF2B5EF4-FFF2-40B4-BE49-F238E27FC236}">
                <a16:creationId xmlns:a16="http://schemas.microsoft.com/office/drawing/2014/main" id="{1A13A471-B3A9-4780-9A27-AA1B556A79AE}"/>
              </a:ext>
            </a:extLst>
          </p:cNvPr>
          <p:cNvSpPr>
            <a:spLocks/>
          </p:cNvSpPr>
          <p:nvPr/>
        </p:nvSpPr>
        <p:spPr bwMode="auto">
          <a:xfrm>
            <a:off x="2311400" y="5002213"/>
            <a:ext cx="427038" cy="471487"/>
          </a:xfrm>
          <a:custGeom>
            <a:avLst/>
            <a:gdLst>
              <a:gd name="T0" fmla="*/ 2147483647 w 269"/>
              <a:gd name="T1" fmla="*/ 2147483647 h 297"/>
              <a:gd name="T2" fmla="*/ 2147483647 w 269"/>
              <a:gd name="T3" fmla="*/ 2147483647 h 297"/>
              <a:gd name="T4" fmla="*/ 2147483647 w 269"/>
              <a:gd name="T5" fmla="*/ 2147483647 h 297"/>
              <a:gd name="T6" fmla="*/ 2147483647 w 269"/>
              <a:gd name="T7" fmla="*/ 2147483647 h 297"/>
              <a:gd name="T8" fmla="*/ 0 60000 65536"/>
              <a:gd name="T9" fmla="*/ 0 60000 65536"/>
              <a:gd name="T10" fmla="*/ 0 60000 65536"/>
              <a:gd name="T11" fmla="*/ 0 60000 65536"/>
              <a:gd name="T12" fmla="*/ 0 w 269"/>
              <a:gd name="T13" fmla="*/ 0 h 297"/>
              <a:gd name="T14" fmla="*/ 269 w 269"/>
              <a:gd name="T15" fmla="*/ 297 h 297"/>
            </a:gdLst>
            <a:ahLst/>
            <a:cxnLst>
              <a:cxn ang="T8">
                <a:pos x="T0" y="T1"/>
              </a:cxn>
              <a:cxn ang="T9">
                <a:pos x="T2" y="T3"/>
              </a:cxn>
              <a:cxn ang="T10">
                <a:pos x="T4" y="T5"/>
              </a:cxn>
              <a:cxn ang="T11">
                <a:pos x="T6" y="T7"/>
              </a:cxn>
            </a:cxnLst>
            <a:rect l="T12" t="T13" r="T14" b="T15"/>
            <a:pathLst>
              <a:path w="269" h="297">
                <a:moveTo>
                  <a:pt x="269" y="38"/>
                </a:moveTo>
                <a:cubicBezTo>
                  <a:pt x="180" y="19"/>
                  <a:pt x="92" y="0"/>
                  <a:pt x="53" y="38"/>
                </a:cubicBezTo>
                <a:cubicBezTo>
                  <a:pt x="14" y="76"/>
                  <a:pt x="0" y="235"/>
                  <a:pt x="35" y="266"/>
                </a:cubicBezTo>
                <a:cubicBezTo>
                  <a:pt x="70" y="297"/>
                  <a:pt x="166" y="260"/>
                  <a:pt x="263" y="224"/>
                </a:cubicBezTo>
              </a:path>
            </a:pathLst>
          </a:custGeom>
          <a:noFill/>
          <a:ln w="952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3816" name="Freeform 26">
            <a:extLst>
              <a:ext uri="{FF2B5EF4-FFF2-40B4-BE49-F238E27FC236}">
                <a16:creationId xmlns:a16="http://schemas.microsoft.com/office/drawing/2014/main" id="{DDA498DB-4E5B-489F-8CA3-8FAC4CD34D58}"/>
              </a:ext>
            </a:extLst>
          </p:cNvPr>
          <p:cNvSpPr>
            <a:spLocks/>
          </p:cNvSpPr>
          <p:nvPr/>
        </p:nvSpPr>
        <p:spPr bwMode="auto">
          <a:xfrm>
            <a:off x="2270125" y="3021013"/>
            <a:ext cx="477838" cy="1384300"/>
          </a:xfrm>
          <a:custGeom>
            <a:avLst/>
            <a:gdLst>
              <a:gd name="T0" fmla="*/ 2147483647 w 301"/>
              <a:gd name="T1" fmla="*/ 2147483647 h 872"/>
              <a:gd name="T2" fmla="*/ 2147483647 w 301"/>
              <a:gd name="T3" fmla="*/ 2147483647 h 872"/>
              <a:gd name="T4" fmla="*/ 2147483647 w 301"/>
              <a:gd name="T5" fmla="*/ 2147483647 h 872"/>
              <a:gd name="T6" fmla="*/ 2147483647 w 301"/>
              <a:gd name="T7" fmla="*/ 2147483647 h 872"/>
              <a:gd name="T8" fmla="*/ 0 60000 65536"/>
              <a:gd name="T9" fmla="*/ 0 60000 65536"/>
              <a:gd name="T10" fmla="*/ 0 60000 65536"/>
              <a:gd name="T11" fmla="*/ 0 60000 65536"/>
              <a:gd name="T12" fmla="*/ 0 w 301"/>
              <a:gd name="T13" fmla="*/ 0 h 872"/>
              <a:gd name="T14" fmla="*/ 301 w 301"/>
              <a:gd name="T15" fmla="*/ 872 h 872"/>
            </a:gdLst>
            <a:ahLst/>
            <a:cxnLst>
              <a:cxn ang="T8">
                <a:pos x="T0" y="T1"/>
              </a:cxn>
              <a:cxn ang="T9">
                <a:pos x="T2" y="T3"/>
              </a:cxn>
              <a:cxn ang="T10">
                <a:pos x="T4" y="T5"/>
              </a:cxn>
              <a:cxn ang="T11">
                <a:pos x="T6" y="T7"/>
              </a:cxn>
            </a:cxnLst>
            <a:rect l="T12" t="T13" r="T14" b="T15"/>
            <a:pathLst>
              <a:path w="301" h="872">
                <a:moveTo>
                  <a:pt x="301" y="752"/>
                </a:moveTo>
                <a:cubicBezTo>
                  <a:pt x="193" y="812"/>
                  <a:pt x="86" y="872"/>
                  <a:pt x="43" y="764"/>
                </a:cubicBezTo>
                <a:cubicBezTo>
                  <a:pt x="0" y="656"/>
                  <a:pt x="0" y="208"/>
                  <a:pt x="43" y="104"/>
                </a:cubicBezTo>
                <a:cubicBezTo>
                  <a:pt x="86" y="0"/>
                  <a:pt x="193" y="70"/>
                  <a:pt x="301" y="140"/>
                </a:cubicBezTo>
              </a:path>
            </a:pathLst>
          </a:custGeom>
          <a:noFill/>
          <a:ln w="952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3817" name="Freeform 27">
            <a:extLst>
              <a:ext uri="{FF2B5EF4-FFF2-40B4-BE49-F238E27FC236}">
                <a16:creationId xmlns:a16="http://schemas.microsoft.com/office/drawing/2014/main" id="{0C88C0C6-E7C3-4F1E-ACF7-112C57D77D7C}"/>
              </a:ext>
            </a:extLst>
          </p:cNvPr>
          <p:cNvSpPr>
            <a:spLocks/>
          </p:cNvSpPr>
          <p:nvPr/>
        </p:nvSpPr>
        <p:spPr bwMode="auto">
          <a:xfrm>
            <a:off x="4052888" y="2271713"/>
            <a:ext cx="2014537" cy="2609850"/>
          </a:xfrm>
          <a:custGeom>
            <a:avLst/>
            <a:gdLst>
              <a:gd name="T0" fmla="*/ 2147483647 w 1269"/>
              <a:gd name="T1" fmla="*/ 2147483647 h 1644"/>
              <a:gd name="T2" fmla="*/ 2147483647 w 1269"/>
              <a:gd name="T3" fmla="*/ 2147483647 h 1644"/>
              <a:gd name="T4" fmla="*/ 0 w 1269"/>
              <a:gd name="T5" fmla="*/ 0 h 1644"/>
              <a:gd name="T6" fmla="*/ 0 60000 65536"/>
              <a:gd name="T7" fmla="*/ 0 60000 65536"/>
              <a:gd name="T8" fmla="*/ 0 60000 65536"/>
              <a:gd name="T9" fmla="*/ 0 w 1269"/>
              <a:gd name="T10" fmla="*/ 0 h 1644"/>
              <a:gd name="T11" fmla="*/ 1269 w 1269"/>
              <a:gd name="T12" fmla="*/ 1644 h 1644"/>
            </a:gdLst>
            <a:ahLst/>
            <a:cxnLst>
              <a:cxn ang="T6">
                <a:pos x="T0" y="T1"/>
              </a:cxn>
              <a:cxn ang="T7">
                <a:pos x="T2" y="T3"/>
              </a:cxn>
              <a:cxn ang="T8">
                <a:pos x="T4" y="T5"/>
              </a:cxn>
            </a:cxnLst>
            <a:rect l="T9" t="T10" r="T11" b="T12"/>
            <a:pathLst>
              <a:path w="1269" h="1644">
                <a:moveTo>
                  <a:pt x="1062" y="1644"/>
                </a:moveTo>
                <a:cubicBezTo>
                  <a:pt x="1165" y="1199"/>
                  <a:pt x="1269" y="754"/>
                  <a:pt x="1092" y="480"/>
                </a:cubicBezTo>
                <a:cubicBezTo>
                  <a:pt x="915" y="206"/>
                  <a:pt x="457" y="103"/>
                  <a:pt x="0" y="0"/>
                </a:cubicBezTo>
              </a:path>
            </a:pathLst>
          </a:custGeom>
          <a:noFill/>
          <a:ln w="952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3818" name="Freeform 28">
            <a:extLst>
              <a:ext uri="{FF2B5EF4-FFF2-40B4-BE49-F238E27FC236}">
                <a16:creationId xmlns:a16="http://schemas.microsoft.com/office/drawing/2014/main" id="{75668879-6C22-4220-9AAB-22388F21BDFD}"/>
              </a:ext>
            </a:extLst>
          </p:cNvPr>
          <p:cNvSpPr>
            <a:spLocks/>
          </p:cNvSpPr>
          <p:nvPr/>
        </p:nvSpPr>
        <p:spPr bwMode="auto">
          <a:xfrm>
            <a:off x="1433513" y="2171700"/>
            <a:ext cx="1230312" cy="211138"/>
          </a:xfrm>
          <a:custGeom>
            <a:avLst/>
            <a:gdLst>
              <a:gd name="T0" fmla="*/ 0 w 775"/>
              <a:gd name="T1" fmla="*/ 0 h 133"/>
              <a:gd name="T2" fmla="*/ 2147483647 w 775"/>
              <a:gd name="T3" fmla="*/ 2147483647 h 133"/>
              <a:gd name="T4" fmla="*/ 0 60000 65536"/>
              <a:gd name="T5" fmla="*/ 0 60000 65536"/>
              <a:gd name="T6" fmla="*/ 0 w 775"/>
              <a:gd name="T7" fmla="*/ 0 h 133"/>
              <a:gd name="T8" fmla="*/ 775 w 775"/>
              <a:gd name="T9" fmla="*/ 133 h 133"/>
            </a:gdLst>
            <a:ahLst/>
            <a:cxnLst>
              <a:cxn ang="T4">
                <a:pos x="T0" y="T1"/>
              </a:cxn>
              <a:cxn ang="T5">
                <a:pos x="T2" y="T3"/>
              </a:cxn>
            </a:cxnLst>
            <a:rect l="T6" t="T7" r="T8" b="T9"/>
            <a:pathLst>
              <a:path w="775" h="133">
                <a:moveTo>
                  <a:pt x="0" y="0"/>
                </a:moveTo>
                <a:cubicBezTo>
                  <a:pt x="188" y="66"/>
                  <a:pt x="376" y="133"/>
                  <a:pt x="775" y="35"/>
                </a:cubicBezTo>
              </a:path>
            </a:pathLst>
          </a:custGeom>
          <a:noFill/>
          <a:ln w="12700">
            <a:solidFill>
              <a:srgbClr val="0000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3819" name="Freeform 29">
            <a:extLst>
              <a:ext uri="{FF2B5EF4-FFF2-40B4-BE49-F238E27FC236}">
                <a16:creationId xmlns:a16="http://schemas.microsoft.com/office/drawing/2014/main" id="{EF0316F7-D022-46F5-B46E-E92F49C71D4E}"/>
              </a:ext>
            </a:extLst>
          </p:cNvPr>
          <p:cNvSpPr>
            <a:spLocks/>
          </p:cNvSpPr>
          <p:nvPr/>
        </p:nvSpPr>
        <p:spPr bwMode="auto">
          <a:xfrm>
            <a:off x="4783138" y="2478088"/>
            <a:ext cx="1039812" cy="260350"/>
          </a:xfrm>
          <a:custGeom>
            <a:avLst/>
            <a:gdLst>
              <a:gd name="T0" fmla="*/ 2147483647 w 866"/>
              <a:gd name="T1" fmla="*/ 2147483647 h 164"/>
              <a:gd name="T2" fmla="*/ 0 w 866"/>
              <a:gd name="T3" fmla="*/ 2147483647 h 164"/>
              <a:gd name="T4" fmla="*/ 0 60000 65536"/>
              <a:gd name="T5" fmla="*/ 0 60000 65536"/>
              <a:gd name="T6" fmla="*/ 0 w 866"/>
              <a:gd name="T7" fmla="*/ 0 h 164"/>
              <a:gd name="T8" fmla="*/ 866 w 866"/>
              <a:gd name="T9" fmla="*/ 164 h 164"/>
            </a:gdLst>
            <a:ahLst/>
            <a:cxnLst>
              <a:cxn ang="T4">
                <a:pos x="T0" y="T1"/>
              </a:cxn>
              <a:cxn ang="T5">
                <a:pos x="T2" y="T3"/>
              </a:cxn>
            </a:cxnLst>
            <a:rect l="T6" t="T7" r="T8" b="T9"/>
            <a:pathLst>
              <a:path w="866" h="164">
                <a:moveTo>
                  <a:pt x="866" y="59"/>
                </a:moveTo>
                <a:cubicBezTo>
                  <a:pt x="597" y="29"/>
                  <a:pt x="328" y="0"/>
                  <a:pt x="0" y="164"/>
                </a:cubicBezTo>
              </a:path>
            </a:pathLst>
          </a:custGeom>
          <a:noFill/>
          <a:ln w="12700">
            <a:solidFill>
              <a:srgbClr val="0000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3820" name="Freeform 30">
            <a:extLst>
              <a:ext uri="{FF2B5EF4-FFF2-40B4-BE49-F238E27FC236}">
                <a16:creationId xmlns:a16="http://schemas.microsoft.com/office/drawing/2014/main" id="{3233BFCB-6A4F-408F-8041-881C4FBBA1C8}"/>
              </a:ext>
            </a:extLst>
          </p:cNvPr>
          <p:cNvSpPr>
            <a:spLocks/>
          </p:cNvSpPr>
          <p:nvPr/>
        </p:nvSpPr>
        <p:spPr bwMode="auto">
          <a:xfrm>
            <a:off x="6254750" y="2760663"/>
            <a:ext cx="320675" cy="498475"/>
          </a:xfrm>
          <a:custGeom>
            <a:avLst/>
            <a:gdLst>
              <a:gd name="T0" fmla="*/ 2147483647 w 202"/>
              <a:gd name="T1" fmla="*/ 0 h 314"/>
              <a:gd name="T2" fmla="*/ 0 w 202"/>
              <a:gd name="T3" fmla="*/ 2147483647 h 314"/>
              <a:gd name="T4" fmla="*/ 0 60000 65536"/>
              <a:gd name="T5" fmla="*/ 0 60000 65536"/>
              <a:gd name="T6" fmla="*/ 0 w 202"/>
              <a:gd name="T7" fmla="*/ 0 h 314"/>
              <a:gd name="T8" fmla="*/ 202 w 202"/>
              <a:gd name="T9" fmla="*/ 314 h 314"/>
            </a:gdLst>
            <a:ahLst/>
            <a:cxnLst>
              <a:cxn ang="T4">
                <a:pos x="T0" y="T1"/>
              </a:cxn>
              <a:cxn ang="T5">
                <a:pos x="T2" y="T3"/>
              </a:cxn>
            </a:cxnLst>
            <a:rect l="T6" t="T7" r="T8" b="T9"/>
            <a:pathLst>
              <a:path w="202" h="314">
                <a:moveTo>
                  <a:pt x="202" y="0"/>
                </a:moveTo>
                <a:cubicBezTo>
                  <a:pt x="186" y="91"/>
                  <a:pt x="171" y="183"/>
                  <a:pt x="0" y="314"/>
                </a:cubicBezTo>
              </a:path>
            </a:pathLst>
          </a:custGeom>
          <a:noFill/>
          <a:ln w="12700">
            <a:solidFill>
              <a:srgbClr val="0000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3821" name="Freeform 31">
            <a:extLst>
              <a:ext uri="{FF2B5EF4-FFF2-40B4-BE49-F238E27FC236}">
                <a16:creationId xmlns:a16="http://schemas.microsoft.com/office/drawing/2014/main" id="{93B67E26-BF70-40D3-BF5E-E2F223B743DB}"/>
              </a:ext>
            </a:extLst>
          </p:cNvPr>
          <p:cNvSpPr>
            <a:spLocks/>
          </p:cNvSpPr>
          <p:nvPr/>
        </p:nvSpPr>
        <p:spPr bwMode="auto">
          <a:xfrm>
            <a:off x="6786563" y="4056063"/>
            <a:ext cx="520700" cy="377825"/>
          </a:xfrm>
          <a:custGeom>
            <a:avLst/>
            <a:gdLst>
              <a:gd name="T0" fmla="*/ 2147483647 w 328"/>
              <a:gd name="T1" fmla="*/ 2147483647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12700">
            <a:solidFill>
              <a:srgbClr val="0000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grpSp>
        <p:nvGrpSpPr>
          <p:cNvPr id="33822" name="Group 32">
            <a:extLst>
              <a:ext uri="{FF2B5EF4-FFF2-40B4-BE49-F238E27FC236}">
                <a16:creationId xmlns:a16="http://schemas.microsoft.com/office/drawing/2014/main" id="{CDEE103C-0291-4BF5-9F03-801E87E8A83A}"/>
              </a:ext>
            </a:extLst>
          </p:cNvPr>
          <p:cNvGrpSpPr>
            <a:grpSpLocks/>
          </p:cNvGrpSpPr>
          <p:nvPr/>
        </p:nvGrpSpPr>
        <p:grpSpPr bwMode="auto">
          <a:xfrm>
            <a:off x="5624513" y="5911850"/>
            <a:ext cx="228600" cy="228600"/>
            <a:chOff x="3484" y="3872"/>
            <a:chExt cx="144" cy="144"/>
          </a:xfrm>
        </p:grpSpPr>
        <p:sp>
          <p:nvSpPr>
            <p:cNvPr id="33826" name="AutoShape 33">
              <a:extLst>
                <a:ext uri="{FF2B5EF4-FFF2-40B4-BE49-F238E27FC236}">
                  <a16:creationId xmlns:a16="http://schemas.microsoft.com/office/drawing/2014/main" id="{49EFAE6B-0B32-48F6-8BC6-458E7F073CD3}"/>
                </a:ext>
              </a:extLst>
            </p:cNvPr>
            <p:cNvSpPr>
              <a:spLocks noChangeArrowheads="1"/>
            </p:cNvSpPr>
            <p:nvPr/>
          </p:nvSpPr>
          <p:spPr bwMode="auto">
            <a:xfrm>
              <a:off x="3517" y="3901"/>
              <a:ext cx="83" cy="83"/>
            </a:xfrm>
            <a:prstGeom prst="octagon">
              <a:avLst>
                <a:gd name="adj" fmla="val 29287"/>
              </a:avLst>
            </a:prstGeom>
            <a:solidFill>
              <a:schemeClr val="tx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3827" name="Oval 34">
              <a:extLst>
                <a:ext uri="{FF2B5EF4-FFF2-40B4-BE49-F238E27FC236}">
                  <a16:creationId xmlns:a16="http://schemas.microsoft.com/office/drawing/2014/main" id="{FD7A87E9-BA51-4CF0-BFB9-3246743AB402}"/>
                </a:ext>
              </a:extLst>
            </p:cNvPr>
            <p:cNvSpPr>
              <a:spLocks noChangeArrowheads="1"/>
            </p:cNvSpPr>
            <p:nvPr/>
          </p:nvSpPr>
          <p:spPr bwMode="auto">
            <a:xfrm>
              <a:off x="3484" y="3872"/>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cxnSp>
        <p:nvCxnSpPr>
          <p:cNvPr id="33823" name="AutoShape 35">
            <a:extLst>
              <a:ext uri="{FF2B5EF4-FFF2-40B4-BE49-F238E27FC236}">
                <a16:creationId xmlns:a16="http://schemas.microsoft.com/office/drawing/2014/main" id="{80835664-BD51-412C-8B98-1E4D0D26F161}"/>
              </a:ext>
            </a:extLst>
          </p:cNvPr>
          <p:cNvCxnSpPr>
            <a:cxnSpLocks noChangeShapeType="1"/>
            <a:stCxn id="33799" idx="2"/>
            <a:endCxn id="33827" idx="0"/>
          </p:cNvCxnSpPr>
          <p:nvPr/>
        </p:nvCxnSpPr>
        <p:spPr bwMode="auto">
          <a:xfrm>
            <a:off x="5737225" y="5489575"/>
            <a:ext cx="1588" cy="4222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24" name="Text Box 36">
            <a:extLst>
              <a:ext uri="{FF2B5EF4-FFF2-40B4-BE49-F238E27FC236}">
                <a16:creationId xmlns:a16="http://schemas.microsoft.com/office/drawing/2014/main" id="{4AF8DDAA-6EA0-4A34-B29A-C88AE6DBF857}"/>
              </a:ext>
            </a:extLst>
          </p:cNvPr>
          <p:cNvSpPr txBox="1">
            <a:spLocks noChangeArrowheads="1"/>
          </p:cNvSpPr>
          <p:nvPr/>
        </p:nvSpPr>
        <p:spPr bwMode="auto">
          <a:xfrm>
            <a:off x="6705600" y="59118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Endzustand</a:t>
            </a:r>
          </a:p>
        </p:txBody>
      </p:sp>
      <p:sp>
        <p:nvSpPr>
          <p:cNvPr id="33825" name="Freeform 37">
            <a:extLst>
              <a:ext uri="{FF2B5EF4-FFF2-40B4-BE49-F238E27FC236}">
                <a16:creationId xmlns:a16="http://schemas.microsoft.com/office/drawing/2014/main" id="{4E1EDDE3-051D-4366-91F9-C6ADD46DA0C7}"/>
              </a:ext>
            </a:extLst>
          </p:cNvPr>
          <p:cNvSpPr>
            <a:spLocks/>
          </p:cNvSpPr>
          <p:nvPr/>
        </p:nvSpPr>
        <p:spPr bwMode="auto">
          <a:xfrm>
            <a:off x="5943600" y="5988050"/>
            <a:ext cx="749300" cy="74613"/>
          </a:xfrm>
          <a:custGeom>
            <a:avLst/>
            <a:gdLst>
              <a:gd name="T0" fmla="*/ 2147483647 w 328"/>
              <a:gd name="T1" fmla="*/ 2147483647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12700">
            <a:solidFill>
              <a:srgbClr val="0000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AutoShape 2">
            <a:extLst>
              <a:ext uri="{FF2B5EF4-FFF2-40B4-BE49-F238E27FC236}">
                <a16:creationId xmlns:a16="http://schemas.microsoft.com/office/drawing/2014/main" id="{49AD6B69-E77C-4E2C-898C-2EAD34776ACC}"/>
              </a:ext>
            </a:extLst>
          </p:cNvPr>
          <p:cNvSpPr>
            <a:spLocks noChangeArrowheads="1"/>
          </p:cNvSpPr>
          <p:nvPr/>
        </p:nvSpPr>
        <p:spPr bwMode="auto">
          <a:xfrm>
            <a:off x="1981200" y="3352800"/>
            <a:ext cx="4419600" cy="2286000"/>
          </a:xfrm>
          <a:prstGeom prst="roundRect">
            <a:avLst>
              <a:gd name="adj" fmla="val 854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4819" name="Rectangle 3">
            <a:extLst>
              <a:ext uri="{FF2B5EF4-FFF2-40B4-BE49-F238E27FC236}">
                <a16:creationId xmlns:a16="http://schemas.microsoft.com/office/drawing/2014/main" id="{75E490C7-4CB2-4CD6-9EC8-0FC4CA357367}"/>
              </a:ext>
            </a:extLst>
          </p:cNvPr>
          <p:cNvSpPr>
            <a:spLocks noGrp="1" noChangeArrowheads="1"/>
          </p:cNvSpPr>
          <p:nvPr>
            <p:ph type="title"/>
          </p:nvPr>
        </p:nvSpPr>
        <p:spPr/>
        <p:txBody>
          <a:bodyPr/>
          <a:lstStyle/>
          <a:p>
            <a:pPr eaLnBrk="1" hangingPunct="1"/>
            <a:r>
              <a:rPr lang="de-DE" altLang="en-US"/>
              <a:t>Statechart mit Hierarchie</a:t>
            </a:r>
          </a:p>
        </p:txBody>
      </p:sp>
      <p:sp>
        <p:nvSpPr>
          <p:cNvPr id="34820" name="Rectangle 4">
            <a:extLst>
              <a:ext uri="{FF2B5EF4-FFF2-40B4-BE49-F238E27FC236}">
                <a16:creationId xmlns:a16="http://schemas.microsoft.com/office/drawing/2014/main" id="{4C70D009-882C-48BD-998C-564624F8F68E}"/>
              </a:ext>
            </a:extLst>
          </p:cNvPr>
          <p:cNvSpPr>
            <a:spLocks noGrp="1" noChangeArrowheads="1"/>
          </p:cNvSpPr>
          <p:nvPr>
            <p:ph type="body" idx="1"/>
          </p:nvPr>
        </p:nvSpPr>
        <p:spPr/>
        <p:txBody>
          <a:bodyPr/>
          <a:lstStyle/>
          <a:p>
            <a:pPr eaLnBrk="1" hangingPunct="1"/>
            <a:r>
              <a:rPr lang="de-DE" altLang="en-US"/>
              <a:t>Statechart-Ausschnitt, in dem die Zustände geschachtelt sind</a:t>
            </a:r>
          </a:p>
          <a:p>
            <a:pPr eaLnBrk="1" hangingPunct="1"/>
            <a:r>
              <a:rPr lang="de-DE" altLang="en-US"/>
              <a:t>Zustandsname linksbündig, dann Condition and Actions,</a:t>
            </a:r>
          </a:p>
          <a:p>
            <a:pPr eaLnBrk="1" hangingPunct="1"/>
            <a:r>
              <a:rPr lang="de-DE" altLang="en-US"/>
              <a:t>dann Subzustände</a:t>
            </a:r>
          </a:p>
          <a:p>
            <a:pPr eaLnBrk="1" hangingPunct="1"/>
            <a:endParaRPr lang="de-DE" altLang="en-US"/>
          </a:p>
        </p:txBody>
      </p:sp>
      <p:sp>
        <p:nvSpPr>
          <p:cNvPr id="34821" name="Text Box 5">
            <a:extLst>
              <a:ext uri="{FF2B5EF4-FFF2-40B4-BE49-F238E27FC236}">
                <a16:creationId xmlns:a16="http://schemas.microsoft.com/office/drawing/2014/main" id="{A9495963-6F2A-4B02-AC9D-F74C6022A1A9}"/>
              </a:ext>
            </a:extLst>
          </p:cNvPr>
          <p:cNvSpPr txBox="1">
            <a:spLocks noChangeArrowheads="1"/>
          </p:cNvSpPr>
          <p:nvPr/>
        </p:nvSpPr>
        <p:spPr bwMode="auto">
          <a:xfrm>
            <a:off x="2057400" y="3429000"/>
            <a:ext cx="116681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a:t>stateName</a:t>
            </a:r>
          </a:p>
          <a:p>
            <a:pPr>
              <a:lnSpc>
                <a:spcPct val="125000"/>
              </a:lnSpc>
              <a:spcBef>
                <a:spcPct val="0"/>
              </a:spcBef>
              <a:buFontTx/>
              <a:buNone/>
            </a:pPr>
            <a:r>
              <a:rPr lang="en-US" altLang="en-US" sz="1600"/>
              <a:t>[condition]</a:t>
            </a:r>
          </a:p>
          <a:p>
            <a:pPr>
              <a:lnSpc>
                <a:spcPct val="125000"/>
              </a:lnSpc>
              <a:spcBef>
                <a:spcPct val="0"/>
              </a:spcBef>
              <a:buFontTx/>
              <a:buNone/>
            </a:pPr>
            <a:r>
              <a:rPr lang="en-US" altLang="en-US" sz="1600"/>
              <a:t>entry / ...</a:t>
            </a:r>
            <a:endParaRPr lang="en-US" altLang="en-US" sz="1600">
              <a:latin typeface="Times New Roman" panose="02020603050405020304" pitchFamily="18" charset="0"/>
            </a:endParaRPr>
          </a:p>
        </p:txBody>
      </p:sp>
      <p:sp>
        <p:nvSpPr>
          <p:cNvPr id="34822" name="Text Box 6">
            <a:extLst>
              <a:ext uri="{FF2B5EF4-FFF2-40B4-BE49-F238E27FC236}">
                <a16:creationId xmlns:a16="http://schemas.microsoft.com/office/drawing/2014/main" id="{6B3CD240-6F99-49E3-B549-3169A5DE5F78}"/>
              </a:ext>
            </a:extLst>
          </p:cNvPr>
          <p:cNvSpPr txBox="1">
            <a:spLocks noChangeArrowheads="1"/>
          </p:cNvSpPr>
          <p:nvPr/>
        </p:nvSpPr>
        <p:spPr bwMode="auto">
          <a:xfrm>
            <a:off x="6659563" y="3457575"/>
            <a:ext cx="1112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i="1">
                <a:solidFill>
                  <a:srgbClr val="0000CC"/>
                </a:solidFill>
                <a:latin typeface="Comic Sans MS" panose="030F0702030302020204" pitchFamily="66" charset="0"/>
              </a:rPr>
              <a:t>innerer</a:t>
            </a:r>
          </a:p>
          <a:p>
            <a:pPr>
              <a:spcBef>
                <a:spcPct val="0"/>
              </a:spcBef>
              <a:buFontTx/>
              <a:buNone/>
            </a:pPr>
            <a:r>
              <a:rPr lang="en-US" altLang="en-US" sz="1600" i="1">
                <a:solidFill>
                  <a:srgbClr val="0000CC"/>
                </a:solidFill>
                <a:latin typeface="Comic Sans MS" panose="030F0702030302020204" pitchFamily="66" charset="0"/>
              </a:rPr>
              <a:t>Zustand</a:t>
            </a:r>
          </a:p>
        </p:txBody>
      </p:sp>
      <p:sp>
        <p:nvSpPr>
          <p:cNvPr id="34823" name="Freeform 7">
            <a:extLst>
              <a:ext uri="{FF2B5EF4-FFF2-40B4-BE49-F238E27FC236}">
                <a16:creationId xmlns:a16="http://schemas.microsoft.com/office/drawing/2014/main" id="{343A8BC1-715D-45BA-BA74-FA0EF700CCCE}"/>
              </a:ext>
            </a:extLst>
          </p:cNvPr>
          <p:cNvSpPr>
            <a:spLocks/>
          </p:cNvSpPr>
          <p:nvPr/>
        </p:nvSpPr>
        <p:spPr bwMode="auto">
          <a:xfrm>
            <a:off x="5867400" y="3657600"/>
            <a:ext cx="838200" cy="987425"/>
          </a:xfrm>
          <a:custGeom>
            <a:avLst/>
            <a:gdLst>
              <a:gd name="T0" fmla="*/ 2147483647 w 600"/>
              <a:gd name="T1" fmla="*/ 2147483647 h 245"/>
              <a:gd name="T2" fmla="*/ 0 w 600"/>
              <a:gd name="T3" fmla="*/ 2147483647 h 245"/>
              <a:gd name="T4" fmla="*/ 0 60000 65536"/>
              <a:gd name="T5" fmla="*/ 0 60000 65536"/>
              <a:gd name="T6" fmla="*/ 0 w 600"/>
              <a:gd name="T7" fmla="*/ 0 h 245"/>
              <a:gd name="T8" fmla="*/ 600 w 600"/>
              <a:gd name="T9" fmla="*/ 245 h 245"/>
            </a:gdLst>
            <a:ahLst/>
            <a:cxnLst>
              <a:cxn ang="T4">
                <a:pos x="T0" y="T1"/>
              </a:cxn>
              <a:cxn ang="T5">
                <a:pos x="T2" y="T3"/>
              </a:cxn>
            </a:cxnLst>
            <a:rect l="T6" t="T7" r="T8" b="T9"/>
            <a:pathLst>
              <a:path w="600" h="245">
                <a:moveTo>
                  <a:pt x="600" y="21"/>
                </a:moveTo>
                <a:cubicBezTo>
                  <a:pt x="428" y="10"/>
                  <a:pt x="257" y="0"/>
                  <a:pt x="0" y="245"/>
                </a:cubicBezTo>
              </a:path>
            </a:pathLst>
          </a:custGeom>
          <a:noFill/>
          <a:ln w="12700">
            <a:solidFill>
              <a:srgbClr val="00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grpSp>
        <p:nvGrpSpPr>
          <p:cNvPr id="34824" name="Group 8">
            <a:extLst>
              <a:ext uri="{FF2B5EF4-FFF2-40B4-BE49-F238E27FC236}">
                <a16:creationId xmlns:a16="http://schemas.microsoft.com/office/drawing/2014/main" id="{96D1EFA1-ADFF-497C-88EE-9BA07F8F59FD}"/>
              </a:ext>
            </a:extLst>
          </p:cNvPr>
          <p:cNvGrpSpPr>
            <a:grpSpLocks/>
          </p:cNvGrpSpPr>
          <p:nvPr/>
        </p:nvGrpSpPr>
        <p:grpSpPr bwMode="auto">
          <a:xfrm>
            <a:off x="2468563" y="4648200"/>
            <a:ext cx="3446462" cy="609600"/>
            <a:chOff x="1573" y="2928"/>
            <a:chExt cx="2171" cy="384"/>
          </a:xfrm>
        </p:grpSpPr>
        <p:sp>
          <p:nvSpPr>
            <p:cNvPr id="34829" name="AutoShape 9">
              <a:extLst>
                <a:ext uri="{FF2B5EF4-FFF2-40B4-BE49-F238E27FC236}">
                  <a16:creationId xmlns:a16="http://schemas.microsoft.com/office/drawing/2014/main" id="{34D3B3D8-7FE9-4AB0-A932-9391E57F87EB}"/>
                </a:ext>
              </a:extLst>
            </p:cNvPr>
            <p:cNvSpPr>
              <a:spLocks noChangeArrowheads="1"/>
            </p:cNvSpPr>
            <p:nvPr/>
          </p:nvSpPr>
          <p:spPr bwMode="auto">
            <a:xfrm>
              <a:off x="1573" y="2928"/>
              <a:ext cx="827" cy="384"/>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substate1</a:t>
              </a:r>
              <a:endParaRPr lang="en-US" altLang="de-DE" sz="1200" i="1"/>
            </a:p>
          </p:txBody>
        </p:sp>
        <p:sp>
          <p:nvSpPr>
            <p:cNvPr id="34830" name="AutoShape 10">
              <a:extLst>
                <a:ext uri="{FF2B5EF4-FFF2-40B4-BE49-F238E27FC236}">
                  <a16:creationId xmlns:a16="http://schemas.microsoft.com/office/drawing/2014/main" id="{05B68299-72D7-418D-B924-8CCDE0167A0A}"/>
                </a:ext>
              </a:extLst>
            </p:cNvPr>
            <p:cNvSpPr>
              <a:spLocks noChangeArrowheads="1"/>
            </p:cNvSpPr>
            <p:nvPr/>
          </p:nvSpPr>
          <p:spPr bwMode="auto">
            <a:xfrm>
              <a:off x="2917" y="2928"/>
              <a:ext cx="827" cy="384"/>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substate2</a:t>
              </a:r>
              <a:endParaRPr lang="en-US" altLang="de-DE" sz="1200" i="1"/>
            </a:p>
          </p:txBody>
        </p:sp>
      </p:grpSp>
      <p:sp>
        <p:nvSpPr>
          <p:cNvPr id="34825" name="Freeform 11">
            <a:extLst>
              <a:ext uri="{FF2B5EF4-FFF2-40B4-BE49-F238E27FC236}">
                <a16:creationId xmlns:a16="http://schemas.microsoft.com/office/drawing/2014/main" id="{FAD22D53-B65F-4543-A91F-E9F89DCF6309}"/>
              </a:ext>
            </a:extLst>
          </p:cNvPr>
          <p:cNvSpPr>
            <a:spLocks/>
          </p:cNvSpPr>
          <p:nvPr/>
        </p:nvSpPr>
        <p:spPr bwMode="auto">
          <a:xfrm>
            <a:off x="3352800" y="4343400"/>
            <a:ext cx="1752600" cy="304800"/>
          </a:xfrm>
          <a:custGeom>
            <a:avLst/>
            <a:gdLst>
              <a:gd name="T0" fmla="*/ 0 w 1104"/>
              <a:gd name="T1" fmla="*/ 2147483647 h 192"/>
              <a:gd name="T2" fmla="*/ 2147483647 w 1104"/>
              <a:gd name="T3" fmla="*/ 0 h 192"/>
              <a:gd name="T4" fmla="*/ 2147483647 w 1104"/>
              <a:gd name="T5" fmla="*/ 2147483647 h 192"/>
              <a:gd name="T6" fmla="*/ 0 60000 65536"/>
              <a:gd name="T7" fmla="*/ 0 60000 65536"/>
              <a:gd name="T8" fmla="*/ 0 60000 65536"/>
              <a:gd name="T9" fmla="*/ 0 w 1104"/>
              <a:gd name="T10" fmla="*/ 0 h 192"/>
              <a:gd name="T11" fmla="*/ 1104 w 1104"/>
              <a:gd name="T12" fmla="*/ 192 h 192"/>
            </a:gdLst>
            <a:ahLst/>
            <a:cxnLst>
              <a:cxn ang="T6">
                <a:pos x="T0" y="T1"/>
              </a:cxn>
              <a:cxn ang="T7">
                <a:pos x="T2" y="T3"/>
              </a:cxn>
              <a:cxn ang="T8">
                <a:pos x="T4" y="T5"/>
              </a:cxn>
            </a:cxnLst>
            <a:rect l="T9" t="T10" r="T11" b="T12"/>
            <a:pathLst>
              <a:path w="1104" h="192">
                <a:moveTo>
                  <a:pt x="0" y="192"/>
                </a:moveTo>
                <a:cubicBezTo>
                  <a:pt x="172" y="96"/>
                  <a:pt x="344" y="0"/>
                  <a:pt x="528" y="0"/>
                </a:cubicBezTo>
                <a:cubicBezTo>
                  <a:pt x="712" y="0"/>
                  <a:pt x="1008" y="136"/>
                  <a:pt x="1104" y="192"/>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de-DE"/>
          </a:p>
        </p:txBody>
      </p:sp>
      <p:sp>
        <p:nvSpPr>
          <p:cNvPr id="34826" name="Freeform 12">
            <a:extLst>
              <a:ext uri="{FF2B5EF4-FFF2-40B4-BE49-F238E27FC236}">
                <a16:creationId xmlns:a16="http://schemas.microsoft.com/office/drawing/2014/main" id="{4DC59363-0E91-4C62-9095-C465879CE31C}"/>
              </a:ext>
            </a:extLst>
          </p:cNvPr>
          <p:cNvSpPr>
            <a:spLocks/>
          </p:cNvSpPr>
          <p:nvPr/>
        </p:nvSpPr>
        <p:spPr bwMode="auto">
          <a:xfrm>
            <a:off x="5943600" y="4860925"/>
            <a:ext cx="915988" cy="447675"/>
          </a:xfrm>
          <a:custGeom>
            <a:avLst/>
            <a:gdLst>
              <a:gd name="T0" fmla="*/ 0 w 577"/>
              <a:gd name="T1" fmla="*/ 2147483647 h 282"/>
              <a:gd name="T2" fmla="*/ 2147483647 w 577"/>
              <a:gd name="T3" fmla="*/ 2147483647 h 282"/>
              <a:gd name="T4" fmla="*/ 2147483647 w 577"/>
              <a:gd name="T5" fmla="*/ 2147483647 h 282"/>
              <a:gd name="T6" fmla="*/ 2147483647 w 577"/>
              <a:gd name="T7" fmla="*/ 2147483647 h 282"/>
              <a:gd name="T8" fmla="*/ 2147483647 w 577"/>
              <a:gd name="T9" fmla="*/ 2147483647 h 282"/>
              <a:gd name="T10" fmla="*/ 0 60000 65536"/>
              <a:gd name="T11" fmla="*/ 0 60000 65536"/>
              <a:gd name="T12" fmla="*/ 0 60000 65536"/>
              <a:gd name="T13" fmla="*/ 0 60000 65536"/>
              <a:gd name="T14" fmla="*/ 0 60000 65536"/>
              <a:gd name="T15" fmla="*/ 0 w 577"/>
              <a:gd name="T16" fmla="*/ 0 h 282"/>
              <a:gd name="T17" fmla="*/ 577 w 577"/>
              <a:gd name="T18" fmla="*/ 282 h 282"/>
            </a:gdLst>
            <a:ahLst/>
            <a:cxnLst>
              <a:cxn ang="T10">
                <a:pos x="T0" y="T1"/>
              </a:cxn>
              <a:cxn ang="T11">
                <a:pos x="T2" y="T3"/>
              </a:cxn>
              <a:cxn ang="T12">
                <a:pos x="T4" y="T5"/>
              </a:cxn>
              <a:cxn ang="T13">
                <a:pos x="T6" y="T7"/>
              </a:cxn>
              <a:cxn ang="T14">
                <a:pos x="T8" y="T9"/>
              </a:cxn>
            </a:cxnLst>
            <a:rect l="T15" t="T16" r="T17" b="T18"/>
            <a:pathLst>
              <a:path w="577" h="282">
                <a:moveTo>
                  <a:pt x="0" y="10"/>
                </a:moveTo>
                <a:cubicBezTo>
                  <a:pt x="69" y="10"/>
                  <a:pt x="319" y="0"/>
                  <a:pt x="412" y="8"/>
                </a:cubicBezTo>
                <a:cubicBezTo>
                  <a:pt x="505" y="16"/>
                  <a:pt x="539" y="19"/>
                  <a:pt x="558" y="59"/>
                </a:cubicBezTo>
                <a:cubicBezTo>
                  <a:pt x="577" y="99"/>
                  <a:pt x="573" y="218"/>
                  <a:pt x="528" y="250"/>
                </a:cubicBezTo>
                <a:cubicBezTo>
                  <a:pt x="483" y="282"/>
                  <a:pt x="388" y="262"/>
                  <a:pt x="288" y="25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de-DE"/>
          </a:p>
        </p:txBody>
      </p:sp>
      <p:sp>
        <p:nvSpPr>
          <p:cNvPr id="34827" name="Text Box 13">
            <a:extLst>
              <a:ext uri="{FF2B5EF4-FFF2-40B4-BE49-F238E27FC236}">
                <a16:creationId xmlns:a16="http://schemas.microsoft.com/office/drawing/2014/main" id="{75A599D7-DC56-4C95-ACF8-AC923EBE9152}"/>
              </a:ext>
            </a:extLst>
          </p:cNvPr>
          <p:cNvSpPr txBox="1">
            <a:spLocks noChangeArrowheads="1"/>
          </p:cNvSpPr>
          <p:nvPr/>
        </p:nvSpPr>
        <p:spPr bwMode="auto">
          <a:xfrm>
            <a:off x="3819525" y="4038600"/>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de-DE" sz="1400"/>
              <a:t>transition</a:t>
            </a:r>
            <a:endParaRPr lang="en-US" altLang="de-DE" sz="1400" i="1"/>
          </a:p>
        </p:txBody>
      </p:sp>
      <p:sp>
        <p:nvSpPr>
          <p:cNvPr id="34828" name="Text Box 14">
            <a:extLst>
              <a:ext uri="{FF2B5EF4-FFF2-40B4-BE49-F238E27FC236}">
                <a16:creationId xmlns:a16="http://schemas.microsoft.com/office/drawing/2014/main" id="{A29323A5-ECED-499F-9210-2F3095E49CE7}"/>
              </a:ext>
            </a:extLst>
          </p:cNvPr>
          <p:cNvSpPr txBox="1">
            <a:spLocks noChangeArrowheads="1"/>
          </p:cNvSpPr>
          <p:nvPr/>
        </p:nvSpPr>
        <p:spPr bwMode="auto">
          <a:xfrm>
            <a:off x="6400800" y="4572000"/>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de-DE" sz="1400"/>
              <a:t>transition</a:t>
            </a:r>
            <a:endParaRPr lang="en-US" altLang="de-DE" sz="1400" i="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988E253-7AA0-4765-ACF3-152D3D4C1CBE}"/>
              </a:ext>
            </a:extLst>
          </p:cNvPr>
          <p:cNvSpPr>
            <a:spLocks noGrp="1" noChangeArrowheads="1"/>
          </p:cNvSpPr>
          <p:nvPr>
            <p:ph type="title"/>
          </p:nvPr>
        </p:nvSpPr>
        <p:spPr/>
        <p:txBody>
          <a:bodyPr/>
          <a:lstStyle/>
          <a:p>
            <a:pPr eaLnBrk="1" hangingPunct="1"/>
            <a:r>
              <a:rPr lang="de-DE" altLang="en-US"/>
              <a:t>Sequenzdiagramm 1	</a:t>
            </a:r>
          </a:p>
        </p:txBody>
      </p:sp>
      <p:sp>
        <p:nvSpPr>
          <p:cNvPr id="35843" name="Rectangle 3">
            <a:extLst>
              <a:ext uri="{FF2B5EF4-FFF2-40B4-BE49-F238E27FC236}">
                <a16:creationId xmlns:a16="http://schemas.microsoft.com/office/drawing/2014/main" id="{B3ADFAC8-1E6C-4760-9D76-0D68F31E0434}"/>
              </a:ext>
            </a:extLst>
          </p:cNvPr>
          <p:cNvSpPr>
            <a:spLocks noChangeArrowheads="1"/>
          </p:cNvSpPr>
          <p:nvPr/>
        </p:nvSpPr>
        <p:spPr bwMode="auto">
          <a:xfrm>
            <a:off x="2578100" y="3702050"/>
            <a:ext cx="1244600" cy="42545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800" u="sng"/>
              <a:t>:Customer</a:t>
            </a:r>
            <a:endParaRPr lang="en-US" altLang="de-DE" sz="1800"/>
          </a:p>
        </p:txBody>
      </p:sp>
      <p:sp>
        <p:nvSpPr>
          <p:cNvPr id="35844" name="Line 4">
            <a:extLst>
              <a:ext uri="{FF2B5EF4-FFF2-40B4-BE49-F238E27FC236}">
                <a16:creationId xmlns:a16="http://schemas.microsoft.com/office/drawing/2014/main" id="{8C8BB7B1-D194-42E1-B002-B4916AF6463D}"/>
              </a:ext>
            </a:extLst>
          </p:cNvPr>
          <p:cNvSpPr>
            <a:spLocks noChangeShapeType="1"/>
          </p:cNvSpPr>
          <p:nvPr/>
        </p:nvSpPr>
        <p:spPr bwMode="auto">
          <a:xfrm>
            <a:off x="3187700" y="4127500"/>
            <a:ext cx="0" cy="20891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5845" name="Line 5">
            <a:extLst>
              <a:ext uri="{FF2B5EF4-FFF2-40B4-BE49-F238E27FC236}">
                <a16:creationId xmlns:a16="http://schemas.microsoft.com/office/drawing/2014/main" id="{BAF1F67B-6087-434B-B68B-6D1B2DCF72EA}"/>
              </a:ext>
            </a:extLst>
          </p:cNvPr>
          <p:cNvSpPr>
            <a:spLocks noChangeShapeType="1"/>
          </p:cNvSpPr>
          <p:nvPr/>
        </p:nvSpPr>
        <p:spPr bwMode="auto">
          <a:xfrm>
            <a:off x="5575300" y="4127500"/>
            <a:ext cx="0" cy="2063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5846" name="Line 6">
            <a:extLst>
              <a:ext uri="{FF2B5EF4-FFF2-40B4-BE49-F238E27FC236}">
                <a16:creationId xmlns:a16="http://schemas.microsoft.com/office/drawing/2014/main" id="{E6CA085A-CE9F-4839-9B44-28D51988E2B4}"/>
              </a:ext>
            </a:extLst>
          </p:cNvPr>
          <p:cNvSpPr>
            <a:spLocks noChangeShapeType="1"/>
          </p:cNvSpPr>
          <p:nvPr/>
        </p:nvSpPr>
        <p:spPr bwMode="auto">
          <a:xfrm>
            <a:off x="3187700" y="4572000"/>
            <a:ext cx="2387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5847" name="Text Box 7">
            <a:extLst>
              <a:ext uri="{FF2B5EF4-FFF2-40B4-BE49-F238E27FC236}">
                <a16:creationId xmlns:a16="http://schemas.microsoft.com/office/drawing/2014/main" id="{BB474825-AB2B-4F7D-A290-85AAA4FD1E50}"/>
              </a:ext>
            </a:extLst>
          </p:cNvPr>
          <p:cNvSpPr txBox="1">
            <a:spLocks noChangeArrowheads="1"/>
          </p:cNvSpPr>
          <p:nvPr/>
        </p:nvSpPr>
        <p:spPr bwMode="auto">
          <a:xfrm>
            <a:off x="3805238" y="4262438"/>
            <a:ext cx="1001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insertCard</a:t>
            </a:r>
          </a:p>
        </p:txBody>
      </p:sp>
      <p:sp>
        <p:nvSpPr>
          <p:cNvPr id="35848" name="Rectangle 8">
            <a:extLst>
              <a:ext uri="{FF2B5EF4-FFF2-40B4-BE49-F238E27FC236}">
                <a16:creationId xmlns:a16="http://schemas.microsoft.com/office/drawing/2014/main" id="{7460ADE7-0872-4521-B506-F5669E5674C3}"/>
              </a:ext>
            </a:extLst>
          </p:cNvPr>
          <p:cNvSpPr>
            <a:spLocks noChangeArrowheads="1"/>
          </p:cNvSpPr>
          <p:nvPr/>
        </p:nvSpPr>
        <p:spPr bwMode="auto">
          <a:xfrm>
            <a:off x="4829175" y="3702050"/>
            <a:ext cx="1462088" cy="4572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800" u="sng"/>
              <a:t>:ATM</a:t>
            </a:r>
          </a:p>
        </p:txBody>
      </p:sp>
      <p:sp>
        <p:nvSpPr>
          <p:cNvPr id="35849" name="Line 9">
            <a:extLst>
              <a:ext uri="{FF2B5EF4-FFF2-40B4-BE49-F238E27FC236}">
                <a16:creationId xmlns:a16="http://schemas.microsoft.com/office/drawing/2014/main" id="{3CBA3C7C-16B0-44D8-A1BB-D53574E27865}"/>
              </a:ext>
            </a:extLst>
          </p:cNvPr>
          <p:cNvSpPr>
            <a:spLocks noChangeShapeType="1"/>
          </p:cNvSpPr>
          <p:nvPr/>
        </p:nvSpPr>
        <p:spPr bwMode="auto">
          <a:xfrm>
            <a:off x="3187700" y="5018088"/>
            <a:ext cx="2387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5850" name="Text Box 10">
            <a:extLst>
              <a:ext uri="{FF2B5EF4-FFF2-40B4-BE49-F238E27FC236}">
                <a16:creationId xmlns:a16="http://schemas.microsoft.com/office/drawing/2014/main" id="{8B352EB8-4CB2-4A46-8ADE-BCFB41861C1C}"/>
              </a:ext>
            </a:extLst>
          </p:cNvPr>
          <p:cNvSpPr txBox="1">
            <a:spLocks noChangeArrowheads="1"/>
          </p:cNvSpPr>
          <p:nvPr/>
        </p:nvSpPr>
        <p:spPr bwMode="auto">
          <a:xfrm>
            <a:off x="3608388" y="4700588"/>
            <a:ext cx="139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insertPassword</a:t>
            </a:r>
          </a:p>
        </p:txBody>
      </p:sp>
      <p:sp>
        <p:nvSpPr>
          <p:cNvPr id="35851" name="Line 11">
            <a:extLst>
              <a:ext uri="{FF2B5EF4-FFF2-40B4-BE49-F238E27FC236}">
                <a16:creationId xmlns:a16="http://schemas.microsoft.com/office/drawing/2014/main" id="{C8C485DB-691F-4C67-A1CD-43B763C7E648}"/>
              </a:ext>
            </a:extLst>
          </p:cNvPr>
          <p:cNvSpPr>
            <a:spLocks noChangeShapeType="1"/>
          </p:cNvSpPr>
          <p:nvPr/>
        </p:nvSpPr>
        <p:spPr bwMode="auto">
          <a:xfrm>
            <a:off x="3187700" y="5464175"/>
            <a:ext cx="2387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5852" name="Text Box 12">
            <a:extLst>
              <a:ext uri="{FF2B5EF4-FFF2-40B4-BE49-F238E27FC236}">
                <a16:creationId xmlns:a16="http://schemas.microsoft.com/office/drawing/2014/main" id="{D46DDE18-2DAB-4D66-9F65-E2686040F8C7}"/>
              </a:ext>
            </a:extLst>
          </p:cNvPr>
          <p:cNvSpPr txBox="1">
            <a:spLocks noChangeArrowheads="1"/>
          </p:cNvSpPr>
          <p:nvPr/>
        </p:nvSpPr>
        <p:spPr bwMode="auto">
          <a:xfrm>
            <a:off x="3797300" y="5176838"/>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getAmount</a:t>
            </a:r>
          </a:p>
        </p:txBody>
      </p:sp>
      <p:sp>
        <p:nvSpPr>
          <p:cNvPr id="35853" name="Line 13">
            <a:extLst>
              <a:ext uri="{FF2B5EF4-FFF2-40B4-BE49-F238E27FC236}">
                <a16:creationId xmlns:a16="http://schemas.microsoft.com/office/drawing/2014/main" id="{75C2DB6C-2176-4860-A434-8444D5CACB31}"/>
              </a:ext>
            </a:extLst>
          </p:cNvPr>
          <p:cNvSpPr>
            <a:spLocks noChangeShapeType="1"/>
          </p:cNvSpPr>
          <p:nvPr/>
        </p:nvSpPr>
        <p:spPr bwMode="auto">
          <a:xfrm flipH="1">
            <a:off x="3187700" y="5911850"/>
            <a:ext cx="2387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5854" name="Text Box 14">
            <a:extLst>
              <a:ext uri="{FF2B5EF4-FFF2-40B4-BE49-F238E27FC236}">
                <a16:creationId xmlns:a16="http://schemas.microsoft.com/office/drawing/2014/main" id="{CDEFCD14-C7B2-4620-BF27-DE6094B5D468}"/>
              </a:ext>
            </a:extLst>
          </p:cNvPr>
          <p:cNvSpPr txBox="1">
            <a:spLocks noChangeArrowheads="1"/>
          </p:cNvSpPr>
          <p:nvPr/>
        </p:nvSpPr>
        <p:spPr bwMode="auto">
          <a:xfrm>
            <a:off x="4013200" y="5602288"/>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1000</a:t>
            </a:r>
            <a:endParaRPr lang="en-US" altLang="de-DE" sz="1400" i="1"/>
          </a:p>
        </p:txBody>
      </p:sp>
      <p:sp>
        <p:nvSpPr>
          <p:cNvPr id="35855" name="Text Box 15">
            <a:extLst>
              <a:ext uri="{FF2B5EF4-FFF2-40B4-BE49-F238E27FC236}">
                <a16:creationId xmlns:a16="http://schemas.microsoft.com/office/drawing/2014/main" id="{7E85662D-F164-4FE9-A3B0-89F80322DE08}"/>
              </a:ext>
            </a:extLst>
          </p:cNvPr>
          <p:cNvSpPr txBox="1">
            <a:spLocks noChangeArrowheads="1"/>
          </p:cNvSpPr>
          <p:nvPr/>
        </p:nvSpPr>
        <p:spPr bwMode="auto">
          <a:xfrm>
            <a:off x="709613" y="4391025"/>
            <a:ext cx="1509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i="1">
                <a:solidFill>
                  <a:srgbClr val="0000CC"/>
                </a:solidFill>
                <a:latin typeface="Comic Sans MS" panose="030F0702030302020204" pitchFamily="66" charset="0"/>
              </a:rPr>
              <a:t>Objektsymbol</a:t>
            </a:r>
          </a:p>
        </p:txBody>
      </p:sp>
      <p:sp>
        <p:nvSpPr>
          <p:cNvPr id="35856" name="Text Box 16">
            <a:extLst>
              <a:ext uri="{FF2B5EF4-FFF2-40B4-BE49-F238E27FC236}">
                <a16:creationId xmlns:a16="http://schemas.microsoft.com/office/drawing/2014/main" id="{8CB94B76-1D33-4269-903D-A30E91C01879}"/>
              </a:ext>
            </a:extLst>
          </p:cNvPr>
          <p:cNvSpPr txBox="1">
            <a:spLocks noChangeArrowheads="1"/>
          </p:cNvSpPr>
          <p:nvPr/>
        </p:nvSpPr>
        <p:spPr bwMode="auto">
          <a:xfrm>
            <a:off x="6473825" y="4821238"/>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i="1">
                <a:solidFill>
                  <a:srgbClr val="0000CC"/>
                </a:solidFill>
                <a:latin typeface="Comic Sans MS" panose="030F0702030302020204" pitchFamily="66" charset="0"/>
              </a:rPr>
              <a:t>Nachricht</a:t>
            </a:r>
          </a:p>
        </p:txBody>
      </p:sp>
      <p:sp>
        <p:nvSpPr>
          <p:cNvPr id="35857" name="Freeform 17">
            <a:extLst>
              <a:ext uri="{FF2B5EF4-FFF2-40B4-BE49-F238E27FC236}">
                <a16:creationId xmlns:a16="http://schemas.microsoft.com/office/drawing/2014/main" id="{92A8534D-EF38-445E-8E3B-D8B77F17C070}"/>
              </a:ext>
            </a:extLst>
          </p:cNvPr>
          <p:cNvSpPr>
            <a:spLocks/>
          </p:cNvSpPr>
          <p:nvPr/>
        </p:nvSpPr>
        <p:spPr bwMode="auto">
          <a:xfrm>
            <a:off x="5168900" y="4845050"/>
            <a:ext cx="1355725" cy="142875"/>
          </a:xfrm>
          <a:custGeom>
            <a:avLst/>
            <a:gdLst>
              <a:gd name="T0" fmla="*/ 2147483647 w 912"/>
              <a:gd name="T1" fmla="*/ 2147483647 h 100"/>
              <a:gd name="T2" fmla="*/ 2147483647 w 912"/>
              <a:gd name="T3" fmla="*/ 2147483647 h 100"/>
              <a:gd name="T4" fmla="*/ 0 w 912"/>
              <a:gd name="T5" fmla="*/ 2147483647 h 100"/>
              <a:gd name="T6" fmla="*/ 0 60000 65536"/>
              <a:gd name="T7" fmla="*/ 0 60000 65536"/>
              <a:gd name="T8" fmla="*/ 0 60000 65536"/>
              <a:gd name="T9" fmla="*/ 0 w 912"/>
              <a:gd name="T10" fmla="*/ 0 h 100"/>
              <a:gd name="T11" fmla="*/ 912 w 912"/>
              <a:gd name="T12" fmla="*/ 100 h 100"/>
            </a:gdLst>
            <a:ahLst/>
            <a:cxnLst>
              <a:cxn ang="T6">
                <a:pos x="T0" y="T1"/>
              </a:cxn>
              <a:cxn ang="T7">
                <a:pos x="T2" y="T3"/>
              </a:cxn>
              <a:cxn ang="T8">
                <a:pos x="T4" y="T5"/>
              </a:cxn>
            </a:cxnLst>
            <a:rect l="T9" t="T10" r="T11" b="T12"/>
            <a:pathLst>
              <a:path w="912" h="100">
                <a:moveTo>
                  <a:pt x="912" y="100"/>
                </a:moveTo>
                <a:cubicBezTo>
                  <a:pt x="805" y="66"/>
                  <a:pt x="698" y="32"/>
                  <a:pt x="546" y="16"/>
                </a:cubicBezTo>
                <a:cubicBezTo>
                  <a:pt x="394" y="0"/>
                  <a:pt x="197" y="2"/>
                  <a:pt x="0" y="4"/>
                </a:cubicBezTo>
              </a:path>
            </a:pathLst>
          </a:custGeom>
          <a:noFill/>
          <a:ln w="12700">
            <a:solidFill>
              <a:srgbClr val="0000CC"/>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5858" name="Freeform 18">
            <a:extLst>
              <a:ext uri="{FF2B5EF4-FFF2-40B4-BE49-F238E27FC236}">
                <a16:creationId xmlns:a16="http://schemas.microsoft.com/office/drawing/2014/main" id="{2C2C7D0E-0189-463F-83E0-E75061B8BC5A}"/>
              </a:ext>
            </a:extLst>
          </p:cNvPr>
          <p:cNvSpPr>
            <a:spLocks/>
          </p:cNvSpPr>
          <p:nvPr/>
        </p:nvSpPr>
        <p:spPr bwMode="auto">
          <a:xfrm>
            <a:off x="2160588" y="4175125"/>
            <a:ext cx="765175" cy="376238"/>
          </a:xfrm>
          <a:custGeom>
            <a:avLst/>
            <a:gdLst>
              <a:gd name="T0" fmla="*/ 0 w 482"/>
              <a:gd name="T1" fmla="*/ 2147483647 h 237"/>
              <a:gd name="T2" fmla="*/ 2147483647 w 482"/>
              <a:gd name="T3" fmla="*/ 0 h 237"/>
              <a:gd name="T4" fmla="*/ 0 60000 65536"/>
              <a:gd name="T5" fmla="*/ 0 60000 65536"/>
              <a:gd name="T6" fmla="*/ 0 w 482"/>
              <a:gd name="T7" fmla="*/ 0 h 237"/>
              <a:gd name="T8" fmla="*/ 482 w 482"/>
              <a:gd name="T9" fmla="*/ 237 h 237"/>
            </a:gdLst>
            <a:ahLst/>
            <a:cxnLst>
              <a:cxn ang="T4">
                <a:pos x="T0" y="T1"/>
              </a:cxn>
              <a:cxn ang="T5">
                <a:pos x="T2" y="T3"/>
              </a:cxn>
            </a:cxnLst>
            <a:rect l="T6" t="T7" r="T8" b="T9"/>
            <a:pathLst>
              <a:path w="482" h="237">
                <a:moveTo>
                  <a:pt x="0" y="237"/>
                </a:moveTo>
                <a:cubicBezTo>
                  <a:pt x="174" y="222"/>
                  <a:pt x="349" y="208"/>
                  <a:pt x="482" y="0"/>
                </a:cubicBezTo>
              </a:path>
            </a:pathLst>
          </a:custGeom>
          <a:noFill/>
          <a:ln w="12700">
            <a:solidFill>
              <a:srgbClr val="0000CC"/>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5859" name="Freeform 19">
            <a:extLst>
              <a:ext uri="{FF2B5EF4-FFF2-40B4-BE49-F238E27FC236}">
                <a16:creationId xmlns:a16="http://schemas.microsoft.com/office/drawing/2014/main" id="{236C656F-B7C8-461B-829F-B822E4FB8BC2}"/>
              </a:ext>
            </a:extLst>
          </p:cNvPr>
          <p:cNvSpPr>
            <a:spLocks/>
          </p:cNvSpPr>
          <p:nvPr/>
        </p:nvSpPr>
        <p:spPr bwMode="auto">
          <a:xfrm>
            <a:off x="1828800" y="5149850"/>
            <a:ext cx="1285875" cy="277813"/>
          </a:xfrm>
          <a:custGeom>
            <a:avLst/>
            <a:gdLst>
              <a:gd name="T0" fmla="*/ 0 w 810"/>
              <a:gd name="T1" fmla="*/ 2147483647 h 175"/>
              <a:gd name="T2" fmla="*/ 2147483647 w 810"/>
              <a:gd name="T3" fmla="*/ 2147483647 h 175"/>
              <a:gd name="T4" fmla="*/ 0 60000 65536"/>
              <a:gd name="T5" fmla="*/ 0 60000 65536"/>
              <a:gd name="T6" fmla="*/ 0 w 810"/>
              <a:gd name="T7" fmla="*/ 0 h 175"/>
              <a:gd name="T8" fmla="*/ 810 w 810"/>
              <a:gd name="T9" fmla="*/ 175 h 175"/>
            </a:gdLst>
            <a:ahLst/>
            <a:cxnLst>
              <a:cxn ang="T4">
                <a:pos x="T0" y="T1"/>
              </a:cxn>
              <a:cxn ang="T5">
                <a:pos x="T2" y="T3"/>
              </a:cxn>
            </a:cxnLst>
            <a:rect l="T6" t="T7" r="T8" b="T9"/>
            <a:pathLst>
              <a:path w="810" h="175">
                <a:moveTo>
                  <a:pt x="0" y="175"/>
                </a:moveTo>
                <a:cubicBezTo>
                  <a:pt x="190" y="87"/>
                  <a:pt x="381" y="0"/>
                  <a:pt x="810" y="28"/>
                </a:cubicBezTo>
              </a:path>
            </a:pathLst>
          </a:custGeom>
          <a:noFill/>
          <a:ln w="12700">
            <a:solidFill>
              <a:srgbClr val="0000CC"/>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5860" name="Text Box 20">
            <a:extLst>
              <a:ext uri="{FF2B5EF4-FFF2-40B4-BE49-F238E27FC236}">
                <a16:creationId xmlns:a16="http://schemas.microsoft.com/office/drawing/2014/main" id="{ED7A6ADB-F7D4-44DA-B0CE-42F684D247F1}"/>
              </a:ext>
            </a:extLst>
          </p:cNvPr>
          <p:cNvSpPr txBox="1">
            <a:spLocks noChangeArrowheads="1"/>
          </p:cNvSpPr>
          <p:nvPr/>
        </p:nvSpPr>
        <p:spPr bwMode="auto">
          <a:xfrm>
            <a:off x="596900" y="5302250"/>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i="1">
                <a:solidFill>
                  <a:srgbClr val="0000CC"/>
                </a:solidFill>
                <a:latin typeface="Comic Sans MS" panose="030F0702030302020204" pitchFamily="66" charset="0"/>
              </a:rPr>
              <a:t>Lebenslinie</a:t>
            </a:r>
          </a:p>
        </p:txBody>
      </p:sp>
      <p:sp>
        <p:nvSpPr>
          <p:cNvPr id="35861" name="Text Box 21">
            <a:extLst>
              <a:ext uri="{FF2B5EF4-FFF2-40B4-BE49-F238E27FC236}">
                <a16:creationId xmlns:a16="http://schemas.microsoft.com/office/drawing/2014/main" id="{4A97697E-B48D-4868-97BD-47E53A6E76EF}"/>
              </a:ext>
            </a:extLst>
          </p:cNvPr>
          <p:cNvSpPr txBox="1">
            <a:spLocks noChangeArrowheads="1"/>
          </p:cNvSpPr>
          <p:nvPr/>
        </p:nvSpPr>
        <p:spPr bwMode="auto">
          <a:xfrm flipH="1">
            <a:off x="1360488" y="6216650"/>
            <a:ext cx="1903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GB" altLang="en-US" sz="1600" i="1">
                <a:solidFill>
                  <a:srgbClr val="0000CC"/>
                </a:solidFill>
                <a:latin typeface="Comic Sans MS" panose="030F0702030302020204" pitchFamily="66" charset="0"/>
              </a:rPr>
              <a:t>Nachrichtenpfeil</a:t>
            </a:r>
            <a:endParaRPr lang="en-GB" altLang="en-US" sz="1200">
              <a:solidFill>
                <a:srgbClr val="0000CC"/>
              </a:solidFill>
              <a:latin typeface="Comic Sans MS" panose="030F0702030302020204" pitchFamily="66" charset="0"/>
            </a:endParaRPr>
          </a:p>
        </p:txBody>
      </p:sp>
      <p:sp>
        <p:nvSpPr>
          <p:cNvPr id="35862" name="Freeform 22">
            <a:extLst>
              <a:ext uri="{FF2B5EF4-FFF2-40B4-BE49-F238E27FC236}">
                <a16:creationId xmlns:a16="http://schemas.microsoft.com/office/drawing/2014/main" id="{59F8D6EF-63E2-4B5F-97C9-E8A597372FC2}"/>
              </a:ext>
            </a:extLst>
          </p:cNvPr>
          <p:cNvSpPr>
            <a:spLocks/>
          </p:cNvSpPr>
          <p:nvPr/>
        </p:nvSpPr>
        <p:spPr bwMode="auto">
          <a:xfrm>
            <a:off x="3154363" y="5911850"/>
            <a:ext cx="690562" cy="484188"/>
          </a:xfrm>
          <a:custGeom>
            <a:avLst/>
            <a:gdLst>
              <a:gd name="T0" fmla="*/ 0 w 435"/>
              <a:gd name="T1" fmla="*/ 2147483647 h 305"/>
              <a:gd name="T2" fmla="*/ 2147483647 w 435"/>
              <a:gd name="T3" fmla="*/ 0 h 305"/>
              <a:gd name="T4" fmla="*/ 0 60000 65536"/>
              <a:gd name="T5" fmla="*/ 0 60000 65536"/>
              <a:gd name="T6" fmla="*/ 0 w 435"/>
              <a:gd name="T7" fmla="*/ 0 h 305"/>
              <a:gd name="T8" fmla="*/ 435 w 435"/>
              <a:gd name="T9" fmla="*/ 305 h 305"/>
            </a:gdLst>
            <a:ahLst/>
            <a:cxnLst>
              <a:cxn ang="T4">
                <a:pos x="T0" y="T1"/>
              </a:cxn>
              <a:cxn ang="T5">
                <a:pos x="T2" y="T3"/>
              </a:cxn>
            </a:cxnLst>
            <a:rect l="T6" t="T7" r="T8" b="T9"/>
            <a:pathLst>
              <a:path w="435" h="305">
                <a:moveTo>
                  <a:pt x="0" y="305"/>
                </a:moveTo>
                <a:cubicBezTo>
                  <a:pt x="159" y="260"/>
                  <a:pt x="319" y="216"/>
                  <a:pt x="435" y="0"/>
                </a:cubicBezTo>
              </a:path>
            </a:pathLst>
          </a:custGeom>
          <a:noFill/>
          <a:ln w="12700">
            <a:solidFill>
              <a:srgbClr val="0000CC"/>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5863" name="Rectangle 23">
            <a:extLst>
              <a:ext uri="{FF2B5EF4-FFF2-40B4-BE49-F238E27FC236}">
                <a16:creationId xmlns:a16="http://schemas.microsoft.com/office/drawing/2014/main" id="{00E2C7DB-E1EE-46C9-97DC-FDDACCDD75B0}"/>
              </a:ext>
            </a:extLst>
          </p:cNvPr>
          <p:cNvSpPr>
            <a:spLocks noGrp="1" noChangeArrowheads="1"/>
          </p:cNvSpPr>
          <p:nvPr>
            <p:ph type="body" idx="1"/>
          </p:nvPr>
        </p:nvSpPr>
        <p:spPr>
          <a:xfrm>
            <a:off x="762000" y="1295400"/>
            <a:ext cx="8229600" cy="2362200"/>
          </a:xfrm>
        </p:spPr>
        <p:txBody>
          <a:bodyPr/>
          <a:lstStyle/>
          <a:p>
            <a:pPr eaLnBrk="1" hangingPunct="1"/>
            <a:r>
              <a:rPr lang="de-DE" altLang="en-US"/>
              <a:t>Objektsymbole auf derselben Zeile (Ausnahme: Neu erzeugte Objekte)</a:t>
            </a:r>
          </a:p>
          <a:p>
            <a:pPr lvl="1" eaLnBrk="1" hangingPunct="1"/>
            <a:r>
              <a:rPr lang="de-DE" altLang="en-US"/>
              <a:t>Objekte wie im Objektdiagramm (z.B. Unterstrich)</a:t>
            </a:r>
          </a:p>
          <a:p>
            <a:pPr eaLnBrk="1" hangingPunct="1"/>
            <a:r>
              <a:rPr lang="de-DE" altLang="en-US"/>
              <a:t>Lebenslinien gleichlang, senkrecht, gestrichelt (oder durchgezogen)</a:t>
            </a:r>
          </a:p>
          <a:p>
            <a:pPr eaLnBrk="1" hangingPunct="1"/>
            <a:r>
              <a:rPr lang="de-DE" altLang="en-US"/>
              <a:t>Nachrichten sind gerichtet (vier Pfeilformen), waagrecht</a:t>
            </a:r>
          </a:p>
          <a:p>
            <a:pPr lvl="1" eaLnBrk="1" hangingPunct="1"/>
            <a:r>
              <a:rPr lang="de-DE" altLang="en-US"/>
              <a:t>Nachricht ohne oder mit Argumenten, zentriert oder linksbündig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8E4B63C-B6E6-40A8-A40F-BE07B7C4CF8F}"/>
              </a:ext>
            </a:extLst>
          </p:cNvPr>
          <p:cNvSpPr>
            <a:spLocks noGrp="1" noChangeArrowheads="1"/>
          </p:cNvSpPr>
          <p:nvPr>
            <p:ph type="title"/>
          </p:nvPr>
        </p:nvSpPr>
        <p:spPr/>
        <p:txBody>
          <a:bodyPr/>
          <a:lstStyle/>
          <a:p>
            <a:pPr eaLnBrk="1" hangingPunct="1"/>
            <a:r>
              <a:rPr lang="de-DE" altLang="en-US"/>
              <a:t>Sequenzdiagramm 2</a:t>
            </a:r>
          </a:p>
        </p:txBody>
      </p:sp>
      <p:sp>
        <p:nvSpPr>
          <p:cNvPr id="36867" name="Rectangle 3">
            <a:extLst>
              <a:ext uri="{FF2B5EF4-FFF2-40B4-BE49-F238E27FC236}">
                <a16:creationId xmlns:a16="http://schemas.microsoft.com/office/drawing/2014/main" id="{D7984B63-DCCD-4C41-8C2B-C0F0806C8B06}"/>
              </a:ext>
            </a:extLst>
          </p:cNvPr>
          <p:cNvSpPr>
            <a:spLocks noChangeArrowheads="1"/>
          </p:cNvSpPr>
          <p:nvPr/>
        </p:nvSpPr>
        <p:spPr bwMode="auto">
          <a:xfrm>
            <a:off x="3352800" y="3962400"/>
            <a:ext cx="1435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i="1">
                <a:solidFill>
                  <a:srgbClr val="0000CC"/>
                </a:solidFill>
                <a:latin typeface="Comic Sans MS" panose="030F0702030302020204" pitchFamily="66" charset="0"/>
              </a:rPr>
              <a:t>neutral</a:t>
            </a:r>
          </a:p>
          <a:p>
            <a:pPr>
              <a:spcBef>
                <a:spcPct val="0"/>
              </a:spcBef>
              <a:buFontTx/>
              <a:buNone/>
            </a:pPr>
            <a:r>
              <a:rPr lang="en-US" altLang="en-US" sz="1600" i="1">
                <a:solidFill>
                  <a:srgbClr val="0000CC"/>
                </a:solidFill>
                <a:latin typeface="Comic Sans MS" panose="030F0702030302020204" pitchFamily="66" charset="0"/>
              </a:rPr>
              <a:t>(beide möglich)</a:t>
            </a:r>
            <a:endParaRPr lang="en-US" altLang="en-US" sz="1600">
              <a:solidFill>
                <a:srgbClr val="0000CC"/>
              </a:solidFill>
              <a:latin typeface="Comic Sans MS" panose="030F0702030302020204" pitchFamily="66" charset="0"/>
            </a:endParaRPr>
          </a:p>
        </p:txBody>
      </p:sp>
      <p:sp>
        <p:nvSpPr>
          <p:cNvPr id="36868" name="Rectangle 4">
            <a:extLst>
              <a:ext uri="{FF2B5EF4-FFF2-40B4-BE49-F238E27FC236}">
                <a16:creationId xmlns:a16="http://schemas.microsoft.com/office/drawing/2014/main" id="{386879A4-7180-4AB8-91A1-67ABB1C1B954}"/>
              </a:ext>
            </a:extLst>
          </p:cNvPr>
          <p:cNvSpPr>
            <a:spLocks noChangeArrowheads="1"/>
          </p:cNvSpPr>
          <p:nvPr/>
        </p:nvSpPr>
        <p:spPr bwMode="auto">
          <a:xfrm>
            <a:off x="3352800" y="5302250"/>
            <a:ext cx="2047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i="1">
                <a:solidFill>
                  <a:srgbClr val="0000CC"/>
                </a:solidFill>
                <a:latin typeface="Comic Sans MS" panose="030F0702030302020204" pitchFamily="66" charset="0"/>
              </a:rPr>
              <a:t>synchron, method call</a:t>
            </a:r>
            <a:endParaRPr lang="en-US" altLang="en-US" sz="1600">
              <a:solidFill>
                <a:srgbClr val="0000CC"/>
              </a:solidFill>
              <a:latin typeface="Comic Sans MS" panose="030F0702030302020204" pitchFamily="66" charset="0"/>
            </a:endParaRPr>
          </a:p>
        </p:txBody>
      </p:sp>
      <p:sp>
        <p:nvSpPr>
          <p:cNvPr id="36869" name="Rectangle 5">
            <a:extLst>
              <a:ext uri="{FF2B5EF4-FFF2-40B4-BE49-F238E27FC236}">
                <a16:creationId xmlns:a16="http://schemas.microsoft.com/office/drawing/2014/main" id="{47C5726E-4161-4E00-B502-EBC4EA5B67BB}"/>
              </a:ext>
            </a:extLst>
          </p:cNvPr>
          <p:cNvSpPr>
            <a:spLocks noChangeArrowheads="1"/>
          </p:cNvSpPr>
          <p:nvPr/>
        </p:nvSpPr>
        <p:spPr bwMode="auto">
          <a:xfrm>
            <a:off x="3352800" y="5851525"/>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i="1">
                <a:solidFill>
                  <a:srgbClr val="0000CC"/>
                </a:solidFill>
                <a:latin typeface="Comic Sans MS" panose="030F0702030302020204" pitchFamily="66" charset="0"/>
              </a:rPr>
              <a:t>asynchron</a:t>
            </a:r>
            <a:endParaRPr lang="en-US" altLang="en-US" sz="1600">
              <a:solidFill>
                <a:srgbClr val="0000CC"/>
              </a:solidFill>
              <a:latin typeface="Comic Sans MS" panose="030F0702030302020204" pitchFamily="66" charset="0"/>
            </a:endParaRPr>
          </a:p>
        </p:txBody>
      </p:sp>
      <p:sp>
        <p:nvSpPr>
          <p:cNvPr id="36870" name="Text Box 6">
            <a:extLst>
              <a:ext uri="{FF2B5EF4-FFF2-40B4-BE49-F238E27FC236}">
                <a16:creationId xmlns:a16="http://schemas.microsoft.com/office/drawing/2014/main" id="{83E91215-4C17-48F5-A482-D5B56EBA2544}"/>
              </a:ext>
            </a:extLst>
          </p:cNvPr>
          <p:cNvSpPr txBox="1">
            <a:spLocks noChangeArrowheads="1"/>
          </p:cNvSpPr>
          <p:nvPr/>
        </p:nvSpPr>
        <p:spPr bwMode="auto">
          <a:xfrm>
            <a:off x="6872288" y="4191000"/>
            <a:ext cx="1281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GB" altLang="en-US" sz="1600" i="1">
                <a:solidFill>
                  <a:srgbClr val="0000CC"/>
                </a:solidFill>
                <a:latin typeface="Comic Sans MS" panose="030F0702030302020204" pitchFamily="66" charset="0"/>
              </a:rPr>
              <a:t>Aktivierung</a:t>
            </a:r>
            <a:endParaRPr lang="en-GB" altLang="en-US" sz="1600">
              <a:solidFill>
                <a:srgbClr val="0000CC"/>
              </a:solidFill>
              <a:latin typeface="Comic Sans MS" panose="030F0702030302020204" pitchFamily="66" charset="0"/>
            </a:endParaRPr>
          </a:p>
        </p:txBody>
      </p:sp>
      <p:sp>
        <p:nvSpPr>
          <p:cNvPr id="36871" name="Line 7">
            <a:extLst>
              <a:ext uri="{FF2B5EF4-FFF2-40B4-BE49-F238E27FC236}">
                <a16:creationId xmlns:a16="http://schemas.microsoft.com/office/drawing/2014/main" id="{713BDE21-AF05-4480-9CE4-AD6727EF384D}"/>
              </a:ext>
            </a:extLst>
          </p:cNvPr>
          <p:cNvSpPr>
            <a:spLocks noChangeShapeType="1"/>
          </p:cNvSpPr>
          <p:nvPr/>
        </p:nvSpPr>
        <p:spPr bwMode="auto">
          <a:xfrm>
            <a:off x="6591300" y="5334000"/>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de-DE"/>
          </a:p>
        </p:txBody>
      </p:sp>
      <p:sp>
        <p:nvSpPr>
          <p:cNvPr id="36872" name="Rectangle 8">
            <a:extLst>
              <a:ext uri="{FF2B5EF4-FFF2-40B4-BE49-F238E27FC236}">
                <a16:creationId xmlns:a16="http://schemas.microsoft.com/office/drawing/2014/main" id="{C860FA76-CED2-4189-AC8D-F6E4DEA746E7}"/>
              </a:ext>
            </a:extLst>
          </p:cNvPr>
          <p:cNvSpPr>
            <a:spLocks noGrp="1" noChangeArrowheads="1"/>
          </p:cNvSpPr>
          <p:nvPr>
            <p:ph type="body" idx="1"/>
          </p:nvPr>
        </p:nvSpPr>
        <p:spPr/>
        <p:txBody>
          <a:bodyPr/>
          <a:lstStyle/>
          <a:p>
            <a:pPr eaLnBrk="1" hangingPunct="1"/>
            <a:r>
              <a:rPr lang="de-DE" altLang="en-US"/>
              <a:t>Asynchrone Pfeile können auch abwärts gerichtet werden</a:t>
            </a:r>
          </a:p>
          <a:p>
            <a:pPr eaLnBrk="1" hangingPunct="1"/>
            <a:r>
              <a:rPr lang="de-DE" altLang="en-US"/>
              <a:t>Aktivierung ist schachtelbar, z.B. bei rekursiven Aufrufen</a:t>
            </a:r>
          </a:p>
        </p:txBody>
      </p:sp>
      <p:sp>
        <p:nvSpPr>
          <p:cNvPr id="36873" name="Freeform 9">
            <a:extLst>
              <a:ext uri="{FF2B5EF4-FFF2-40B4-BE49-F238E27FC236}">
                <a16:creationId xmlns:a16="http://schemas.microsoft.com/office/drawing/2014/main" id="{E4EB7E5D-7E2A-41F1-9490-A4419B118DD5}"/>
              </a:ext>
            </a:extLst>
          </p:cNvPr>
          <p:cNvSpPr>
            <a:spLocks/>
          </p:cNvSpPr>
          <p:nvPr/>
        </p:nvSpPr>
        <p:spPr bwMode="auto">
          <a:xfrm>
            <a:off x="6711950" y="5462588"/>
            <a:ext cx="463550" cy="404812"/>
          </a:xfrm>
          <a:custGeom>
            <a:avLst/>
            <a:gdLst>
              <a:gd name="T0" fmla="*/ 0 w 292"/>
              <a:gd name="T1" fmla="*/ 2147483647 h 255"/>
              <a:gd name="T2" fmla="*/ 2147483647 w 292"/>
              <a:gd name="T3" fmla="*/ 2147483647 h 255"/>
              <a:gd name="T4" fmla="*/ 2147483647 w 292"/>
              <a:gd name="T5" fmla="*/ 2147483647 h 255"/>
              <a:gd name="T6" fmla="*/ 2147483647 w 292"/>
              <a:gd name="T7" fmla="*/ 2147483647 h 255"/>
              <a:gd name="T8" fmla="*/ 0 60000 65536"/>
              <a:gd name="T9" fmla="*/ 0 60000 65536"/>
              <a:gd name="T10" fmla="*/ 0 60000 65536"/>
              <a:gd name="T11" fmla="*/ 0 60000 65536"/>
              <a:gd name="T12" fmla="*/ 0 w 292"/>
              <a:gd name="T13" fmla="*/ 0 h 255"/>
              <a:gd name="T14" fmla="*/ 292 w 292"/>
              <a:gd name="T15" fmla="*/ 255 h 255"/>
            </a:gdLst>
            <a:ahLst/>
            <a:cxnLst>
              <a:cxn ang="T8">
                <a:pos x="T0" y="T1"/>
              </a:cxn>
              <a:cxn ang="T9">
                <a:pos x="T2" y="T3"/>
              </a:cxn>
              <a:cxn ang="T10">
                <a:pos x="T4" y="T5"/>
              </a:cxn>
              <a:cxn ang="T11">
                <a:pos x="T6" y="T7"/>
              </a:cxn>
            </a:cxnLst>
            <a:rect l="T12" t="T13" r="T14" b="T15"/>
            <a:pathLst>
              <a:path w="292" h="255">
                <a:moveTo>
                  <a:pt x="0" y="35"/>
                </a:moveTo>
                <a:cubicBezTo>
                  <a:pt x="42" y="34"/>
                  <a:pt x="208" y="0"/>
                  <a:pt x="250" y="31"/>
                </a:cubicBezTo>
                <a:cubicBezTo>
                  <a:pt x="292" y="62"/>
                  <a:pt x="284" y="191"/>
                  <a:pt x="250" y="223"/>
                </a:cubicBezTo>
                <a:cubicBezTo>
                  <a:pt x="215" y="255"/>
                  <a:pt x="130" y="239"/>
                  <a:pt x="44" y="223"/>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de-DE"/>
          </a:p>
        </p:txBody>
      </p:sp>
      <p:sp>
        <p:nvSpPr>
          <p:cNvPr id="36874" name="Line 10">
            <a:extLst>
              <a:ext uri="{FF2B5EF4-FFF2-40B4-BE49-F238E27FC236}">
                <a16:creationId xmlns:a16="http://schemas.microsoft.com/office/drawing/2014/main" id="{8B4C40D7-4BFC-4D0D-8A00-2173EB1DA3A6}"/>
              </a:ext>
            </a:extLst>
          </p:cNvPr>
          <p:cNvSpPr>
            <a:spLocks noChangeShapeType="1"/>
          </p:cNvSpPr>
          <p:nvPr/>
        </p:nvSpPr>
        <p:spPr bwMode="auto">
          <a:xfrm>
            <a:off x="6148388" y="4343400"/>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de-DE"/>
          </a:p>
        </p:txBody>
      </p:sp>
      <p:sp>
        <p:nvSpPr>
          <p:cNvPr id="36875" name="Rectangle 11">
            <a:extLst>
              <a:ext uri="{FF2B5EF4-FFF2-40B4-BE49-F238E27FC236}">
                <a16:creationId xmlns:a16="http://schemas.microsoft.com/office/drawing/2014/main" id="{9B836B54-2B5A-4DA3-825E-05FF1EB76070}"/>
              </a:ext>
            </a:extLst>
          </p:cNvPr>
          <p:cNvSpPr>
            <a:spLocks noChangeArrowheads="1"/>
          </p:cNvSpPr>
          <p:nvPr/>
        </p:nvSpPr>
        <p:spPr bwMode="auto">
          <a:xfrm>
            <a:off x="6034088" y="4495800"/>
            <a:ext cx="228600" cy="512763"/>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6876" name="Rectangle 12">
            <a:extLst>
              <a:ext uri="{FF2B5EF4-FFF2-40B4-BE49-F238E27FC236}">
                <a16:creationId xmlns:a16="http://schemas.microsoft.com/office/drawing/2014/main" id="{9A12E034-6F8B-490D-898B-672EB9E6789B}"/>
              </a:ext>
            </a:extLst>
          </p:cNvPr>
          <p:cNvSpPr>
            <a:spLocks noChangeArrowheads="1"/>
          </p:cNvSpPr>
          <p:nvPr/>
        </p:nvSpPr>
        <p:spPr bwMode="auto">
          <a:xfrm>
            <a:off x="6477000" y="5410200"/>
            <a:ext cx="228600" cy="1066800"/>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6877" name="Rectangle 13">
            <a:extLst>
              <a:ext uri="{FF2B5EF4-FFF2-40B4-BE49-F238E27FC236}">
                <a16:creationId xmlns:a16="http://schemas.microsoft.com/office/drawing/2014/main" id="{89066F5B-AB84-470C-B091-FBF8946ED042}"/>
              </a:ext>
            </a:extLst>
          </p:cNvPr>
          <p:cNvSpPr>
            <a:spLocks noChangeArrowheads="1"/>
          </p:cNvSpPr>
          <p:nvPr/>
        </p:nvSpPr>
        <p:spPr bwMode="auto">
          <a:xfrm>
            <a:off x="6553200" y="5811838"/>
            <a:ext cx="228600" cy="512762"/>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6878" name="Text Box 14">
            <a:extLst>
              <a:ext uri="{FF2B5EF4-FFF2-40B4-BE49-F238E27FC236}">
                <a16:creationId xmlns:a16="http://schemas.microsoft.com/office/drawing/2014/main" id="{F6E75F3B-F173-4542-AC9D-3335603D8409}"/>
              </a:ext>
            </a:extLst>
          </p:cNvPr>
          <p:cNvSpPr txBox="1">
            <a:spLocks noChangeArrowheads="1"/>
          </p:cNvSpPr>
          <p:nvPr/>
        </p:nvSpPr>
        <p:spPr bwMode="auto">
          <a:xfrm>
            <a:off x="7086600" y="5410200"/>
            <a:ext cx="168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a:t>rekursiveTransition</a:t>
            </a:r>
          </a:p>
        </p:txBody>
      </p:sp>
      <p:sp>
        <p:nvSpPr>
          <p:cNvPr id="36879" name="Line 15">
            <a:extLst>
              <a:ext uri="{FF2B5EF4-FFF2-40B4-BE49-F238E27FC236}">
                <a16:creationId xmlns:a16="http://schemas.microsoft.com/office/drawing/2014/main" id="{F354356F-5009-478E-919A-12F4EE0120DF}"/>
              </a:ext>
            </a:extLst>
          </p:cNvPr>
          <p:cNvSpPr>
            <a:spLocks noChangeShapeType="1"/>
          </p:cNvSpPr>
          <p:nvPr/>
        </p:nvSpPr>
        <p:spPr bwMode="auto">
          <a:xfrm>
            <a:off x="990600" y="4902200"/>
            <a:ext cx="2133600"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anchor="ctr"/>
          <a:lstStyle/>
          <a:p>
            <a:endParaRPr lang="de-DE"/>
          </a:p>
        </p:txBody>
      </p:sp>
      <p:sp>
        <p:nvSpPr>
          <p:cNvPr id="36880" name="Line 16">
            <a:extLst>
              <a:ext uri="{FF2B5EF4-FFF2-40B4-BE49-F238E27FC236}">
                <a16:creationId xmlns:a16="http://schemas.microsoft.com/office/drawing/2014/main" id="{628FE107-A00A-4692-8530-62EDC66F1D96}"/>
              </a:ext>
            </a:extLst>
          </p:cNvPr>
          <p:cNvSpPr>
            <a:spLocks noChangeShapeType="1"/>
          </p:cNvSpPr>
          <p:nvPr/>
        </p:nvSpPr>
        <p:spPr bwMode="auto">
          <a:xfrm>
            <a:off x="990600" y="5461000"/>
            <a:ext cx="213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de-DE"/>
          </a:p>
        </p:txBody>
      </p:sp>
      <p:sp>
        <p:nvSpPr>
          <p:cNvPr id="36881" name="Line 17">
            <a:extLst>
              <a:ext uri="{FF2B5EF4-FFF2-40B4-BE49-F238E27FC236}">
                <a16:creationId xmlns:a16="http://schemas.microsoft.com/office/drawing/2014/main" id="{60D823E5-8D44-4522-B991-5FCB097E06CB}"/>
              </a:ext>
            </a:extLst>
          </p:cNvPr>
          <p:cNvSpPr>
            <a:spLocks noChangeShapeType="1"/>
          </p:cNvSpPr>
          <p:nvPr/>
        </p:nvSpPr>
        <p:spPr bwMode="auto">
          <a:xfrm>
            <a:off x="990600" y="4343400"/>
            <a:ext cx="2133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grpSp>
        <p:nvGrpSpPr>
          <p:cNvPr id="36882" name="Group 18">
            <a:extLst>
              <a:ext uri="{FF2B5EF4-FFF2-40B4-BE49-F238E27FC236}">
                <a16:creationId xmlns:a16="http://schemas.microsoft.com/office/drawing/2014/main" id="{4AFCEBE9-E6F0-480E-A2D8-1D92F3F708F6}"/>
              </a:ext>
            </a:extLst>
          </p:cNvPr>
          <p:cNvGrpSpPr>
            <a:grpSpLocks/>
          </p:cNvGrpSpPr>
          <p:nvPr/>
        </p:nvGrpSpPr>
        <p:grpSpPr bwMode="auto">
          <a:xfrm>
            <a:off x="990600" y="5945188"/>
            <a:ext cx="2133600" cy="74612"/>
            <a:chOff x="912" y="2545"/>
            <a:chExt cx="1344" cy="47"/>
          </a:xfrm>
        </p:grpSpPr>
        <p:sp>
          <p:nvSpPr>
            <p:cNvPr id="36885" name="Line 19">
              <a:extLst>
                <a:ext uri="{FF2B5EF4-FFF2-40B4-BE49-F238E27FC236}">
                  <a16:creationId xmlns:a16="http://schemas.microsoft.com/office/drawing/2014/main" id="{F304DD0C-4A00-4214-B7B2-4FB2DD779A70}"/>
                </a:ext>
              </a:extLst>
            </p:cNvPr>
            <p:cNvSpPr>
              <a:spLocks noChangeShapeType="1"/>
            </p:cNvSpPr>
            <p:nvPr/>
          </p:nvSpPr>
          <p:spPr bwMode="auto">
            <a:xfrm>
              <a:off x="912" y="2592"/>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de-DE"/>
            </a:p>
          </p:txBody>
        </p:sp>
        <p:sp>
          <p:nvSpPr>
            <p:cNvPr id="36886" name="AutoShape 20">
              <a:extLst>
                <a:ext uri="{FF2B5EF4-FFF2-40B4-BE49-F238E27FC236}">
                  <a16:creationId xmlns:a16="http://schemas.microsoft.com/office/drawing/2014/main" id="{CF458F2C-9D16-440C-9A8C-4075FBB813F9}"/>
                </a:ext>
              </a:extLst>
            </p:cNvPr>
            <p:cNvSpPr>
              <a:spLocks noChangeArrowheads="1"/>
            </p:cNvSpPr>
            <p:nvPr/>
          </p:nvSpPr>
          <p:spPr bwMode="auto">
            <a:xfrm>
              <a:off x="2196" y="2545"/>
              <a:ext cx="60" cy="47"/>
            </a:xfrm>
            <a:prstGeom prst="rtTriangle">
              <a:avLst/>
            </a:prstGeom>
            <a:solidFill>
              <a:schemeClr val="tx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36883" name="Rectangle 21">
            <a:extLst>
              <a:ext uri="{FF2B5EF4-FFF2-40B4-BE49-F238E27FC236}">
                <a16:creationId xmlns:a16="http://schemas.microsoft.com/office/drawing/2014/main" id="{E416E196-685E-4F50-A300-9224FC2F740F}"/>
              </a:ext>
            </a:extLst>
          </p:cNvPr>
          <p:cNvSpPr>
            <a:spLocks noChangeArrowheads="1"/>
          </p:cNvSpPr>
          <p:nvPr/>
        </p:nvSpPr>
        <p:spPr bwMode="auto">
          <a:xfrm>
            <a:off x="3352800" y="4754563"/>
            <a:ext cx="615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i="1">
                <a:solidFill>
                  <a:srgbClr val="0000CC"/>
                </a:solidFill>
                <a:latin typeface="Comic Sans MS" panose="030F0702030302020204" pitchFamily="66" charset="0"/>
              </a:rPr>
              <a:t>return</a:t>
            </a:r>
            <a:endParaRPr lang="en-US" altLang="en-US" sz="1600">
              <a:solidFill>
                <a:srgbClr val="0000CC"/>
              </a:solidFill>
              <a:latin typeface="Comic Sans MS" panose="030F0702030302020204" pitchFamily="66" charset="0"/>
            </a:endParaRPr>
          </a:p>
        </p:txBody>
      </p:sp>
      <p:sp>
        <p:nvSpPr>
          <p:cNvPr id="36884" name="Freeform 22">
            <a:extLst>
              <a:ext uri="{FF2B5EF4-FFF2-40B4-BE49-F238E27FC236}">
                <a16:creationId xmlns:a16="http://schemas.microsoft.com/office/drawing/2014/main" id="{FE561894-B11B-4384-B7E6-05A12D184847}"/>
              </a:ext>
            </a:extLst>
          </p:cNvPr>
          <p:cNvSpPr>
            <a:spLocks/>
          </p:cNvSpPr>
          <p:nvPr/>
        </p:nvSpPr>
        <p:spPr bwMode="auto">
          <a:xfrm>
            <a:off x="6324600" y="4343400"/>
            <a:ext cx="609600" cy="304800"/>
          </a:xfrm>
          <a:custGeom>
            <a:avLst/>
            <a:gdLst>
              <a:gd name="T0" fmla="*/ 2147483647 w 384"/>
              <a:gd name="T1" fmla="*/ 0 h 192"/>
              <a:gd name="T2" fmla="*/ 2147483647 w 384"/>
              <a:gd name="T3" fmla="*/ 2147483647 h 192"/>
              <a:gd name="T4" fmla="*/ 0 w 384"/>
              <a:gd name="T5" fmla="*/ 2147483647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0"/>
                </a:moveTo>
                <a:cubicBezTo>
                  <a:pt x="296" y="8"/>
                  <a:pt x="208" y="16"/>
                  <a:pt x="144" y="48"/>
                </a:cubicBezTo>
                <a:cubicBezTo>
                  <a:pt x="80" y="80"/>
                  <a:pt x="24" y="160"/>
                  <a:pt x="0" y="192"/>
                </a:cubicBezTo>
              </a:path>
            </a:pathLst>
          </a:custGeom>
          <a:noFill/>
          <a:ln w="9525">
            <a:solidFill>
              <a:srgbClr val="0000CC"/>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de-D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el 1">
            <a:extLst>
              <a:ext uri="{FF2B5EF4-FFF2-40B4-BE49-F238E27FC236}">
                <a16:creationId xmlns:a16="http://schemas.microsoft.com/office/drawing/2014/main" id="{722F34BE-A79C-4262-B867-D33503C7B573}"/>
              </a:ext>
            </a:extLst>
          </p:cNvPr>
          <p:cNvSpPr>
            <a:spLocks noGrp="1"/>
          </p:cNvSpPr>
          <p:nvPr>
            <p:ph type="title"/>
          </p:nvPr>
        </p:nvSpPr>
        <p:spPr/>
        <p:txBody>
          <a:bodyPr/>
          <a:lstStyle/>
          <a:p>
            <a:r>
              <a:rPr lang="en-US" altLang="en-US"/>
              <a:t>Aktivitätsdiagramm</a:t>
            </a:r>
          </a:p>
        </p:txBody>
      </p:sp>
      <p:sp>
        <p:nvSpPr>
          <p:cNvPr id="37891" name="Rectangle 4">
            <a:extLst>
              <a:ext uri="{FF2B5EF4-FFF2-40B4-BE49-F238E27FC236}">
                <a16:creationId xmlns:a16="http://schemas.microsoft.com/office/drawing/2014/main" id="{FCA1148A-23B6-438B-90DE-239FE62999FE}"/>
              </a:ext>
            </a:extLst>
          </p:cNvPr>
          <p:cNvSpPr>
            <a:spLocks noChangeArrowheads="1"/>
          </p:cNvSpPr>
          <p:nvPr/>
        </p:nvSpPr>
        <p:spPr bwMode="auto">
          <a:xfrm>
            <a:off x="7127875" y="1630363"/>
            <a:ext cx="1658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defTabSz="477838"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477838" eaLnBrk="0" hangingPunct="0">
              <a:spcBef>
                <a:spcPct val="20000"/>
              </a:spcBef>
              <a:buChar char="•"/>
              <a:defRPr sz="2000">
                <a:solidFill>
                  <a:schemeClr val="tx1"/>
                </a:solidFill>
                <a:latin typeface="Arial" panose="020B0604020202020204" pitchFamily="34" charset="0"/>
              </a:defRPr>
            </a:lvl2pPr>
            <a:lvl3pPr marL="1143000" indent="-228600" defTabSz="477838" eaLnBrk="0" hangingPunct="0">
              <a:spcBef>
                <a:spcPct val="20000"/>
              </a:spcBef>
              <a:buChar char="•"/>
              <a:defRPr>
                <a:solidFill>
                  <a:schemeClr val="tx1"/>
                </a:solidFill>
                <a:latin typeface="Arial" panose="020B0604020202020204" pitchFamily="34" charset="0"/>
              </a:defRPr>
            </a:lvl3pPr>
            <a:lvl4pPr marL="1600200" indent="-228600" defTabSz="477838" eaLnBrk="0" hangingPunct="0">
              <a:spcBef>
                <a:spcPct val="20000"/>
              </a:spcBef>
              <a:buChar char="•"/>
              <a:defRPr>
                <a:solidFill>
                  <a:schemeClr val="tx1"/>
                </a:solidFill>
                <a:latin typeface="Arial" panose="020B0604020202020204" pitchFamily="34" charset="0"/>
              </a:defRPr>
            </a:lvl4pPr>
            <a:lvl5pPr marL="2057400" indent="-228600" defTabSz="477838" eaLnBrk="0" hangingPunct="0">
              <a:spcBef>
                <a:spcPct val="20000"/>
              </a:spcBef>
              <a:buChar char="•"/>
              <a:defRPr>
                <a:solidFill>
                  <a:schemeClr val="tx1"/>
                </a:solidFill>
                <a:latin typeface="Arial" panose="020B0604020202020204" pitchFamily="34" charset="0"/>
              </a:defRPr>
            </a:lvl5pPr>
            <a:lvl6pPr marL="2514600" indent="-228600" defTabSz="477838"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477838"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477838"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477838"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0000"/>
              </a:lnSpc>
              <a:spcBef>
                <a:spcPct val="0"/>
              </a:spcBef>
              <a:buFontTx/>
              <a:buNone/>
            </a:pPr>
            <a:r>
              <a:rPr lang="de-DE" altLang="en-US" sz="1000"/>
              <a:t>Buchhaltung</a:t>
            </a:r>
          </a:p>
        </p:txBody>
      </p:sp>
      <p:sp>
        <p:nvSpPr>
          <p:cNvPr id="37892" name="Line 6">
            <a:extLst>
              <a:ext uri="{FF2B5EF4-FFF2-40B4-BE49-F238E27FC236}">
                <a16:creationId xmlns:a16="http://schemas.microsoft.com/office/drawing/2014/main" id="{BB9A99CC-17EE-44BE-8A33-798722D4EB1D}"/>
              </a:ext>
            </a:extLst>
          </p:cNvPr>
          <p:cNvSpPr>
            <a:spLocks noChangeShapeType="1"/>
          </p:cNvSpPr>
          <p:nvPr/>
        </p:nvSpPr>
        <p:spPr bwMode="auto">
          <a:xfrm>
            <a:off x="2571750" y="1643063"/>
            <a:ext cx="0" cy="50720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893" name="Line 7">
            <a:extLst>
              <a:ext uri="{FF2B5EF4-FFF2-40B4-BE49-F238E27FC236}">
                <a16:creationId xmlns:a16="http://schemas.microsoft.com/office/drawing/2014/main" id="{5B32D466-7C0A-40AE-BC94-BE9AFAD50075}"/>
              </a:ext>
            </a:extLst>
          </p:cNvPr>
          <p:cNvSpPr>
            <a:spLocks noChangeShapeType="1"/>
          </p:cNvSpPr>
          <p:nvPr/>
        </p:nvSpPr>
        <p:spPr bwMode="auto">
          <a:xfrm>
            <a:off x="5429250" y="1643063"/>
            <a:ext cx="0" cy="50720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894" name="Line 8">
            <a:extLst>
              <a:ext uri="{FF2B5EF4-FFF2-40B4-BE49-F238E27FC236}">
                <a16:creationId xmlns:a16="http://schemas.microsoft.com/office/drawing/2014/main" id="{1D4AD00D-37FE-45FF-BF92-67A9F26FC940}"/>
              </a:ext>
            </a:extLst>
          </p:cNvPr>
          <p:cNvSpPr>
            <a:spLocks noChangeShapeType="1"/>
          </p:cNvSpPr>
          <p:nvPr/>
        </p:nvSpPr>
        <p:spPr bwMode="auto">
          <a:xfrm flipH="1">
            <a:off x="7000875" y="1643063"/>
            <a:ext cx="0" cy="50720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895" name="AutoShape 9">
            <a:extLst>
              <a:ext uri="{FF2B5EF4-FFF2-40B4-BE49-F238E27FC236}">
                <a16:creationId xmlns:a16="http://schemas.microsoft.com/office/drawing/2014/main" id="{B2B7F859-5C1B-4D8D-9608-76FAAD1B68A1}"/>
              </a:ext>
            </a:extLst>
          </p:cNvPr>
          <p:cNvSpPr>
            <a:spLocks noChangeArrowheads="1"/>
          </p:cNvSpPr>
          <p:nvPr/>
        </p:nvSpPr>
        <p:spPr bwMode="auto">
          <a:xfrm>
            <a:off x="1000125" y="2335213"/>
            <a:ext cx="9906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anmelden</a:t>
            </a:r>
          </a:p>
        </p:txBody>
      </p:sp>
      <p:sp>
        <p:nvSpPr>
          <p:cNvPr id="37896" name="Line 10">
            <a:extLst>
              <a:ext uri="{FF2B5EF4-FFF2-40B4-BE49-F238E27FC236}">
                <a16:creationId xmlns:a16="http://schemas.microsoft.com/office/drawing/2014/main" id="{4D9F7C73-61EC-4D5E-B78F-39F530037DEF}"/>
              </a:ext>
            </a:extLst>
          </p:cNvPr>
          <p:cNvSpPr>
            <a:spLocks noChangeShapeType="1"/>
          </p:cNvSpPr>
          <p:nvPr/>
        </p:nvSpPr>
        <p:spPr bwMode="auto">
          <a:xfrm>
            <a:off x="428625" y="2487613"/>
            <a:ext cx="5715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897" name="Line 13">
            <a:extLst>
              <a:ext uri="{FF2B5EF4-FFF2-40B4-BE49-F238E27FC236}">
                <a16:creationId xmlns:a16="http://schemas.microsoft.com/office/drawing/2014/main" id="{C078716D-4137-47FE-8C89-561B28D3E4F3}"/>
              </a:ext>
            </a:extLst>
          </p:cNvPr>
          <p:cNvSpPr>
            <a:spLocks noChangeShapeType="1"/>
          </p:cNvSpPr>
          <p:nvPr/>
        </p:nvSpPr>
        <p:spPr bwMode="auto">
          <a:xfrm>
            <a:off x="2106613" y="2500313"/>
            <a:ext cx="1828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898" name="Line 14">
            <a:extLst>
              <a:ext uri="{FF2B5EF4-FFF2-40B4-BE49-F238E27FC236}">
                <a16:creationId xmlns:a16="http://schemas.microsoft.com/office/drawing/2014/main" id="{6E53F453-ED1B-4933-A38D-8FED2DC9C0CA}"/>
              </a:ext>
            </a:extLst>
          </p:cNvPr>
          <p:cNvSpPr>
            <a:spLocks noChangeShapeType="1"/>
          </p:cNvSpPr>
          <p:nvPr/>
        </p:nvSpPr>
        <p:spPr bwMode="auto">
          <a:xfrm>
            <a:off x="4346575" y="3714750"/>
            <a:ext cx="0"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899" name="Line 15">
            <a:extLst>
              <a:ext uri="{FF2B5EF4-FFF2-40B4-BE49-F238E27FC236}">
                <a16:creationId xmlns:a16="http://schemas.microsoft.com/office/drawing/2014/main" id="{A1E6B7AE-3A3C-4405-BA0E-4647CFFD4948}"/>
              </a:ext>
            </a:extLst>
          </p:cNvPr>
          <p:cNvSpPr>
            <a:spLocks noChangeShapeType="1"/>
          </p:cNvSpPr>
          <p:nvPr/>
        </p:nvSpPr>
        <p:spPr bwMode="auto">
          <a:xfrm flipH="1">
            <a:off x="3786188" y="3971925"/>
            <a:ext cx="5603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00" name="AutoShape 17">
            <a:extLst>
              <a:ext uri="{FF2B5EF4-FFF2-40B4-BE49-F238E27FC236}">
                <a16:creationId xmlns:a16="http://schemas.microsoft.com/office/drawing/2014/main" id="{51E0DD8D-6820-4AEB-BE82-23415D28DFFC}"/>
              </a:ext>
            </a:extLst>
          </p:cNvPr>
          <p:cNvSpPr>
            <a:spLocks noChangeArrowheads="1"/>
          </p:cNvSpPr>
          <p:nvPr/>
        </p:nvSpPr>
        <p:spPr bwMode="auto">
          <a:xfrm>
            <a:off x="993775" y="3836988"/>
            <a:ext cx="9906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bestätigen</a:t>
            </a:r>
          </a:p>
        </p:txBody>
      </p:sp>
      <p:sp>
        <p:nvSpPr>
          <p:cNvPr id="37901" name="Line 18">
            <a:extLst>
              <a:ext uri="{FF2B5EF4-FFF2-40B4-BE49-F238E27FC236}">
                <a16:creationId xmlns:a16="http://schemas.microsoft.com/office/drawing/2014/main" id="{C94B893C-418E-4BB9-ADBF-26FFA11A6597}"/>
              </a:ext>
            </a:extLst>
          </p:cNvPr>
          <p:cNvSpPr>
            <a:spLocks noChangeShapeType="1"/>
          </p:cNvSpPr>
          <p:nvPr/>
        </p:nvSpPr>
        <p:spPr bwMode="auto">
          <a:xfrm flipH="1">
            <a:off x="4651375" y="3714750"/>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02" name="Line 19">
            <a:extLst>
              <a:ext uri="{FF2B5EF4-FFF2-40B4-BE49-F238E27FC236}">
                <a16:creationId xmlns:a16="http://schemas.microsoft.com/office/drawing/2014/main" id="{D3CC69E4-2107-4926-84E1-0386179CDC85}"/>
              </a:ext>
            </a:extLst>
          </p:cNvPr>
          <p:cNvSpPr>
            <a:spLocks noChangeShapeType="1"/>
          </p:cNvSpPr>
          <p:nvPr/>
        </p:nvSpPr>
        <p:spPr bwMode="auto">
          <a:xfrm>
            <a:off x="4651375" y="4006850"/>
            <a:ext cx="1066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03" name="AutoShape 20">
            <a:extLst>
              <a:ext uri="{FF2B5EF4-FFF2-40B4-BE49-F238E27FC236}">
                <a16:creationId xmlns:a16="http://schemas.microsoft.com/office/drawing/2014/main" id="{5B552DCA-C035-4769-81BA-20F9FA30F848}"/>
              </a:ext>
            </a:extLst>
          </p:cNvPr>
          <p:cNvSpPr>
            <a:spLocks noChangeArrowheads="1"/>
          </p:cNvSpPr>
          <p:nvPr/>
        </p:nvSpPr>
        <p:spPr bwMode="auto">
          <a:xfrm>
            <a:off x="5718175" y="3836988"/>
            <a:ext cx="11430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vorbereiten</a:t>
            </a:r>
          </a:p>
        </p:txBody>
      </p:sp>
      <p:sp>
        <p:nvSpPr>
          <p:cNvPr id="37904" name="AutoShape 22">
            <a:extLst>
              <a:ext uri="{FF2B5EF4-FFF2-40B4-BE49-F238E27FC236}">
                <a16:creationId xmlns:a16="http://schemas.microsoft.com/office/drawing/2014/main" id="{A91DF627-4334-48BC-84FB-3549358AFEA8}"/>
              </a:ext>
            </a:extLst>
          </p:cNvPr>
          <p:cNvSpPr>
            <a:spLocks noChangeArrowheads="1"/>
          </p:cNvSpPr>
          <p:nvPr/>
        </p:nvSpPr>
        <p:spPr bwMode="auto">
          <a:xfrm>
            <a:off x="5718175" y="4751388"/>
            <a:ext cx="11430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durchführen</a:t>
            </a:r>
          </a:p>
        </p:txBody>
      </p:sp>
      <p:sp>
        <p:nvSpPr>
          <p:cNvPr id="37905" name="Line 23">
            <a:extLst>
              <a:ext uri="{FF2B5EF4-FFF2-40B4-BE49-F238E27FC236}">
                <a16:creationId xmlns:a16="http://schemas.microsoft.com/office/drawing/2014/main" id="{FB3E82F4-DDC9-4903-9E3A-14C0AF3B19B2}"/>
              </a:ext>
            </a:extLst>
          </p:cNvPr>
          <p:cNvSpPr>
            <a:spLocks noChangeShapeType="1"/>
          </p:cNvSpPr>
          <p:nvPr/>
        </p:nvSpPr>
        <p:spPr bwMode="auto">
          <a:xfrm>
            <a:off x="5718175" y="4446588"/>
            <a:ext cx="1143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06" name="Line 24">
            <a:extLst>
              <a:ext uri="{FF2B5EF4-FFF2-40B4-BE49-F238E27FC236}">
                <a16:creationId xmlns:a16="http://schemas.microsoft.com/office/drawing/2014/main" id="{D834FFA4-0B96-4AF0-B6AF-17F16D6C218A}"/>
              </a:ext>
            </a:extLst>
          </p:cNvPr>
          <p:cNvSpPr>
            <a:spLocks noChangeShapeType="1"/>
          </p:cNvSpPr>
          <p:nvPr/>
        </p:nvSpPr>
        <p:spPr bwMode="auto">
          <a:xfrm>
            <a:off x="6556375" y="4141788"/>
            <a:ext cx="0" cy="3048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07" name="Line 25">
            <a:extLst>
              <a:ext uri="{FF2B5EF4-FFF2-40B4-BE49-F238E27FC236}">
                <a16:creationId xmlns:a16="http://schemas.microsoft.com/office/drawing/2014/main" id="{C3AF8D9E-21D3-486E-AE51-5CF34C53BC73}"/>
              </a:ext>
            </a:extLst>
          </p:cNvPr>
          <p:cNvSpPr>
            <a:spLocks noChangeShapeType="1"/>
          </p:cNvSpPr>
          <p:nvPr/>
        </p:nvSpPr>
        <p:spPr bwMode="auto">
          <a:xfrm>
            <a:off x="6022975" y="4294188"/>
            <a:ext cx="0" cy="152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08" name="Line 26">
            <a:extLst>
              <a:ext uri="{FF2B5EF4-FFF2-40B4-BE49-F238E27FC236}">
                <a16:creationId xmlns:a16="http://schemas.microsoft.com/office/drawing/2014/main" id="{59D873FF-76C5-4007-A35A-6196689B3EFD}"/>
              </a:ext>
            </a:extLst>
          </p:cNvPr>
          <p:cNvSpPr>
            <a:spLocks noChangeShapeType="1"/>
          </p:cNvSpPr>
          <p:nvPr/>
        </p:nvSpPr>
        <p:spPr bwMode="auto">
          <a:xfrm flipH="1">
            <a:off x="1527175" y="4294188"/>
            <a:ext cx="449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09" name="Line 27">
            <a:extLst>
              <a:ext uri="{FF2B5EF4-FFF2-40B4-BE49-F238E27FC236}">
                <a16:creationId xmlns:a16="http://schemas.microsoft.com/office/drawing/2014/main" id="{1DE9A2E0-1FD1-4773-B2D7-28A107315496}"/>
              </a:ext>
            </a:extLst>
          </p:cNvPr>
          <p:cNvSpPr>
            <a:spLocks noChangeShapeType="1"/>
          </p:cNvSpPr>
          <p:nvPr/>
        </p:nvSpPr>
        <p:spPr bwMode="auto">
          <a:xfrm>
            <a:off x="1527175" y="414178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10" name="Line 28">
            <a:extLst>
              <a:ext uri="{FF2B5EF4-FFF2-40B4-BE49-F238E27FC236}">
                <a16:creationId xmlns:a16="http://schemas.microsoft.com/office/drawing/2014/main" id="{FA2F85A9-6F78-4F43-B40C-05698C4B5FD3}"/>
              </a:ext>
            </a:extLst>
          </p:cNvPr>
          <p:cNvSpPr>
            <a:spLocks noChangeShapeType="1"/>
          </p:cNvSpPr>
          <p:nvPr/>
        </p:nvSpPr>
        <p:spPr bwMode="auto">
          <a:xfrm>
            <a:off x="6327775" y="4446588"/>
            <a:ext cx="0" cy="3048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11" name="AutoShape 29">
            <a:extLst>
              <a:ext uri="{FF2B5EF4-FFF2-40B4-BE49-F238E27FC236}">
                <a16:creationId xmlns:a16="http://schemas.microsoft.com/office/drawing/2014/main" id="{1D26DAEB-063B-462D-9412-0F8F79BC9F8C}"/>
              </a:ext>
            </a:extLst>
          </p:cNvPr>
          <p:cNvSpPr>
            <a:spLocks noChangeArrowheads="1"/>
          </p:cNvSpPr>
          <p:nvPr/>
        </p:nvSpPr>
        <p:spPr bwMode="auto">
          <a:xfrm>
            <a:off x="4041775" y="5132388"/>
            <a:ext cx="9906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prüfen</a:t>
            </a:r>
          </a:p>
        </p:txBody>
      </p:sp>
      <p:sp>
        <p:nvSpPr>
          <p:cNvPr id="37912" name="Line 30">
            <a:extLst>
              <a:ext uri="{FF2B5EF4-FFF2-40B4-BE49-F238E27FC236}">
                <a16:creationId xmlns:a16="http://schemas.microsoft.com/office/drawing/2014/main" id="{55798247-8399-449D-82C6-ED928A835197}"/>
              </a:ext>
            </a:extLst>
          </p:cNvPr>
          <p:cNvSpPr>
            <a:spLocks noChangeShapeType="1"/>
          </p:cNvSpPr>
          <p:nvPr/>
        </p:nvSpPr>
        <p:spPr bwMode="auto">
          <a:xfrm flipH="1" flipV="1">
            <a:off x="5133975" y="5286375"/>
            <a:ext cx="121443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13" name="Line 31">
            <a:extLst>
              <a:ext uri="{FF2B5EF4-FFF2-40B4-BE49-F238E27FC236}">
                <a16:creationId xmlns:a16="http://schemas.microsoft.com/office/drawing/2014/main" id="{5C48F187-4E38-43B3-9087-45282D30D955}"/>
              </a:ext>
            </a:extLst>
          </p:cNvPr>
          <p:cNvSpPr>
            <a:spLocks noChangeShapeType="1"/>
          </p:cNvSpPr>
          <p:nvPr/>
        </p:nvSpPr>
        <p:spPr bwMode="auto">
          <a:xfrm>
            <a:off x="6346825" y="505618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14" name="Text Box 32">
            <a:extLst>
              <a:ext uri="{FF2B5EF4-FFF2-40B4-BE49-F238E27FC236}">
                <a16:creationId xmlns:a16="http://schemas.microsoft.com/office/drawing/2014/main" id="{E2DF2700-9BB9-42AF-89AF-9CB8D9FAC388}"/>
              </a:ext>
            </a:extLst>
          </p:cNvPr>
          <p:cNvSpPr txBox="1">
            <a:spLocks noChangeArrowheads="1"/>
          </p:cNvSpPr>
          <p:nvPr/>
        </p:nvSpPr>
        <p:spPr bwMode="auto">
          <a:xfrm>
            <a:off x="5413375" y="5305425"/>
            <a:ext cx="14049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0000"/>
              </a:lnSpc>
              <a:spcBef>
                <a:spcPct val="0"/>
              </a:spcBef>
              <a:buFontTx/>
              <a:buNone/>
            </a:pPr>
            <a:r>
              <a:rPr lang="de-DE" altLang="en-US" sz="1400"/>
              <a:t>tats.Teilnehmer</a:t>
            </a:r>
          </a:p>
        </p:txBody>
      </p:sp>
      <p:sp>
        <p:nvSpPr>
          <p:cNvPr id="37915" name="AutoShape 33">
            <a:extLst>
              <a:ext uri="{FF2B5EF4-FFF2-40B4-BE49-F238E27FC236}">
                <a16:creationId xmlns:a16="http://schemas.microsoft.com/office/drawing/2014/main" id="{41E4C394-D998-4C22-B351-8E4E0A8C5330}"/>
              </a:ext>
            </a:extLst>
          </p:cNvPr>
          <p:cNvSpPr>
            <a:spLocks noChangeArrowheads="1"/>
          </p:cNvSpPr>
          <p:nvPr/>
        </p:nvSpPr>
        <p:spPr bwMode="auto">
          <a:xfrm>
            <a:off x="7242175" y="5589588"/>
            <a:ext cx="11430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abrechnen</a:t>
            </a:r>
          </a:p>
        </p:txBody>
      </p:sp>
      <p:sp>
        <p:nvSpPr>
          <p:cNvPr id="37916" name="Line 35">
            <a:extLst>
              <a:ext uri="{FF2B5EF4-FFF2-40B4-BE49-F238E27FC236}">
                <a16:creationId xmlns:a16="http://schemas.microsoft.com/office/drawing/2014/main" id="{0E069F2E-8CB4-4267-BB8D-96594C4DB326}"/>
              </a:ext>
            </a:extLst>
          </p:cNvPr>
          <p:cNvSpPr>
            <a:spLocks noChangeShapeType="1"/>
          </p:cNvSpPr>
          <p:nvPr/>
        </p:nvSpPr>
        <p:spPr bwMode="auto">
          <a:xfrm>
            <a:off x="4575175" y="5741988"/>
            <a:ext cx="26670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17" name="Line 36">
            <a:extLst>
              <a:ext uri="{FF2B5EF4-FFF2-40B4-BE49-F238E27FC236}">
                <a16:creationId xmlns:a16="http://schemas.microsoft.com/office/drawing/2014/main" id="{4ACFD0A9-9CF7-4B3D-8610-8D2F91D08194}"/>
              </a:ext>
            </a:extLst>
          </p:cNvPr>
          <p:cNvSpPr>
            <a:spLocks noChangeShapeType="1"/>
          </p:cNvSpPr>
          <p:nvPr/>
        </p:nvSpPr>
        <p:spPr bwMode="auto">
          <a:xfrm>
            <a:off x="4575175" y="54371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18" name="Line 37">
            <a:extLst>
              <a:ext uri="{FF2B5EF4-FFF2-40B4-BE49-F238E27FC236}">
                <a16:creationId xmlns:a16="http://schemas.microsoft.com/office/drawing/2014/main" id="{04AFA19C-7114-46EF-BB34-6596B35989AF}"/>
              </a:ext>
            </a:extLst>
          </p:cNvPr>
          <p:cNvSpPr>
            <a:spLocks noChangeShapeType="1"/>
          </p:cNvSpPr>
          <p:nvPr/>
        </p:nvSpPr>
        <p:spPr bwMode="auto">
          <a:xfrm>
            <a:off x="7859713" y="5929313"/>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19" name="Line 38">
            <a:extLst>
              <a:ext uri="{FF2B5EF4-FFF2-40B4-BE49-F238E27FC236}">
                <a16:creationId xmlns:a16="http://schemas.microsoft.com/office/drawing/2014/main" id="{9519310B-CE05-4FD1-97A9-55D8F4C60B39}"/>
              </a:ext>
            </a:extLst>
          </p:cNvPr>
          <p:cNvSpPr>
            <a:spLocks noChangeShapeType="1"/>
          </p:cNvSpPr>
          <p:nvPr/>
        </p:nvSpPr>
        <p:spPr bwMode="auto">
          <a:xfrm flipH="1" flipV="1">
            <a:off x="2117725" y="6081713"/>
            <a:ext cx="57404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20" name="Text Box 39">
            <a:extLst>
              <a:ext uri="{FF2B5EF4-FFF2-40B4-BE49-F238E27FC236}">
                <a16:creationId xmlns:a16="http://schemas.microsoft.com/office/drawing/2014/main" id="{B6CDB66F-8A95-43B8-9617-C562D42D151D}"/>
              </a:ext>
            </a:extLst>
          </p:cNvPr>
          <p:cNvSpPr txBox="1">
            <a:spLocks noChangeArrowheads="1"/>
          </p:cNvSpPr>
          <p:nvPr/>
        </p:nvSpPr>
        <p:spPr bwMode="auto">
          <a:xfrm>
            <a:off x="2651125" y="5853113"/>
            <a:ext cx="9921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0000"/>
              </a:lnSpc>
              <a:spcBef>
                <a:spcPct val="0"/>
              </a:spcBef>
              <a:buFontTx/>
              <a:buNone/>
            </a:pPr>
            <a:r>
              <a:rPr lang="de-DE" altLang="en-US" sz="1400"/>
              <a:t>Rechnung</a:t>
            </a:r>
          </a:p>
        </p:txBody>
      </p:sp>
      <p:sp>
        <p:nvSpPr>
          <p:cNvPr id="37921" name="Line 42">
            <a:extLst>
              <a:ext uri="{FF2B5EF4-FFF2-40B4-BE49-F238E27FC236}">
                <a16:creationId xmlns:a16="http://schemas.microsoft.com/office/drawing/2014/main" id="{29C30B08-4350-4E91-A941-1CC187634254}"/>
              </a:ext>
            </a:extLst>
          </p:cNvPr>
          <p:cNvSpPr>
            <a:spLocks noChangeShapeType="1"/>
          </p:cNvSpPr>
          <p:nvPr/>
        </p:nvSpPr>
        <p:spPr bwMode="auto">
          <a:xfrm>
            <a:off x="3965575" y="3714750"/>
            <a:ext cx="1143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7922" name="Line 43">
            <a:extLst>
              <a:ext uri="{FF2B5EF4-FFF2-40B4-BE49-F238E27FC236}">
                <a16:creationId xmlns:a16="http://schemas.microsoft.com/office/drawing/2014/main" id="{6013CA65-E914-4443-BE86-1B3069BBA2CC}"/>
              </a:ext>
            </a:extLst>
          </p:cNvPr>
          <p:cNvSpPr>
            <a:spLocks noChangeShapeType="1"/>
          </p:cNvSpPr>
          <p:nvPr/>
        </p:nvSpPr>
        <p:spPr bwMode="auto">
          <a:xfrm>
            <a:off x="4492625" y="2643188"/>
            <a:ext cx="0" cy="33972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23" name="Oval 44">
            <a:extLst>
              <a:ext uri="{FF2B5EF4-FFF2-40B4-BE49-F238E27FC236}">
                <a16:creationId xmlns:a16="http://schemas.microsoft.com/office/drawing/2014/main" id="{850B4A9D-9366-4B3E-83DC-7E28BA882342}"/>
              </a:ext>
            </a:extLst>
          </p:cNvPr>
          <p:cNvSpPr>
            <a:spLocks noChangeArrowheads="1"/>
          </p:cNvSpPr>
          <p:nvPr/>
        </p:nvSpPr>
        <p:spPr bwMode="auto">
          <a:xfrm>
            <a:off x="285750" y="2398713"/>
            <a:ext cx="158750"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37924" name="Group 45">
            <a:extLst>
              <a:ext uri="{FF2B5EF4-FFF2-40B4-BE49-F238E27FC236}">
                <a16:creationId xmlns:a16="http://schemas.microsoft.com/office/drawing/2014/main" id="{0BD1033F-6B4F-492C-BA0B-3F9F7CD7A578}"/>
              </a:ext>
            </a:extLst>
          </p:cNvPr>
          <p:cNvGrpSpPr>
            <a:grpSpLocks/>
          </p:cNvGrpSpPr>
          <p:nvPr/>
        </p:nvGrpSpPr>
        <p:grpSpPr bwMode="auto">
          <a:xfrm>
            <a:off x="1458913" y="6440488"/>
            <a:ext cx="228600" cy="228600"/>
            <a:chOff x="3484" y="3872"/>
            <a:chExt cx="144" cy="144"/>
          </a:xfrm>
        </p:grpSpPr>
        <p:sp>
          <p:nvSpPr>
            <p:cNvPr id="37970" name="AutoShape 46">
              <a:extLst>
                <a:ext uri="{FF2B5EF4-FFF2-40B4-BE49-F238E27FC236}">
                  <a16:creationId xmlns:a16="http://schemas.microsoft.com/office/drawing/2014/main" id="{D92F27C8-CD6F-45EE-8AD2-F96E7855F3A5}"/>
                </a:ext>
              </a:extLst>
            </p:cNvPr>
            <p:cNvSpPr>
              <a:spLocks noChangeArrowheads="1"/>
            </p:cNvSpPr>
            <p:nvPr/>
          </p:nvSpPr>
          <p:spPr bwMode="auto">
            <a:xfrm>
              <a:off x="3517" y="3901"/>
              <a:ext cx="83" cy="83"/>
            </a:xfrm>
            <a:prstGeom prst="octagon">
              <a:avLst>
                <a:gd name="adj" fmla="val 29287"/>
              </a:avLst>
            </a:prstGeom>
            <a:solidFill>
              <a:schemeClr val="tx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7971" name="Oval 47">
              <a:extLst>
                <a:ext uri="{FF2B5EF4-FFF2-40B4-BE49-F238E27FC236}">
                  <a16:creationId xmlns:a16="http://schemas.microsoft.com/office/drawing/2014/main" id="{D6CB0BB3-0124-4077-BF98-625E64FAC94A}"/>
                </a:ext>
              </a:extLst>
            </p:cNvPr>
            <p:cNvSpPr>
              <a:spLocks noChangeArrowheads="1"/>
            </p:cNvSpPr>
            <p:nvPr/>
          </p:nvSpPr>
          <p:spPr bwMode="auto">
            <a:xfrm>
              <a:off x="3484" y="3872"/>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46" name="Rechteck 45">
            <a:extLst>
              <a:ext uri="{FF2B5EF4-FFF2-40B4-BE49-F238E27FC236}">
                <a16:creationId xmlns:a16="http://schemas.microsoft.com/office/drawing/2014/main" id="{1E7910FE-CD45-4084-88C1-41B7A1319FAD}"/>
              </a:ext>
            </a:extLst>
          </p:cNvPr>
          <p:cNvSpPr/>
          <p:nvPr/>
        </p:nvSpPr>
        <p:spPr>
          <a:xfrm>
            <a:off x="1992313" y="2446338"/>
            <a:ext cx="104775" cy="1063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hteck 46">
            <a:extLst>
              <a:ext uri="{FF2B5EF4-FFF2-40B4-BE49-F238E27FC236}">
                <a16:creationId xmlns:a16="http://schemas.microsoft.com/office/drawing/2014/main" id="{D1D728D6-1136-4952-B82B-A012C6E42B85}"/>
              </a:ext>
            </a:extLst>
          </p:cNvPr>
          <p:cNvSpPr/>
          <p:nvPr/>
        </p:nvSpPr>
        <p:spPr>
          <a:xfrm>
            <a:off x="3929063" y="2446338"/>
            <a:ext cx="106362" cy="1063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927" name="Textfeld 47">
            <a:extLst>
              <a:ext uri="{FF2B5EF4-FFF2-40B4-BE49-F238E27FC236}">
                <a16:creationId xmlns:a16="http://schemas.microsoft.com/office/drawing/2014/main" id="{14E81204-C9FE-43CC-8A0F-946B9851F2FE}"/>
              </a:ext>
            </a:extLst>
          </p:cNvPr>
          <p:cNvSpPr txBox="1">
            <a:spLocks noChangeArrowheads="1"/>
          </p:cNvSpPr>
          <p:nvPr/>
        </p:nvSpPr>
        <p:spPr bwMode="auto">
          <a:xfrm>
            <a:off x="857250" y="1630363"/>
            <a:ext cx="1312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Teilnehmer</a:t>
            </a:r>
            <a:endParaRPr lang="en-US" altLang="en-US" sz="1000"/>
          </a:p>
        </p:txBody>
      </p:sp>
      <p:sp>
        <p:nvSpPr>
          <p:cNvPr id="37928" name="Textfeld 48">
            <a:extLst>
              <a:ext uri="{FF2B5EF4-FFF2-40B4-BE49-F238E27FC236}">
                <a16:creationId xmlns:a16="http://schemas.microsoft.com/office/drawing/2014/main" id="{13E13988-684F-4C9F-BFA3-6FB9FFBF15E7}"/>
              </a:ext>
            </a:extLst>
          </p:cNvPr>
          <p:cNvSpPr txBox="1">
            <a:spLocks noChangeArrowheads="1"/>
          </p:cNvSpPr>
          <p:nvPr/>
        </p:nvSpPr>
        <p:spPr bwMode="auto">
          <a:xfrm>
            <a:off x="3143250" y="163036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Sachbearbeiter</a:t>
            </a:r>
            <a:endParaRPr lang="en-US" altLang="en-US" sz="1000"/>
          </a:p>
        </p:txBody>
      </p:sp>
      <p:sp>
        <p:nvSpPr>
          <p:cNvPr id="37929" name="Textfeld 49">
            <a:extLst>
              <a:ext uri="{FF2B5EF4-FFF2-40B4-BE49-F238E27FC236}">
                <a16:creationId xmlns:a16="http://schemas.microsoft.com/office/drawing/2014/main" id="{75EE5D04-2A44-4E4F-BEB7-D3D1FB167C5A}"/>
              </a:ext>
            </a:extLst>
          </p:cNvPr>
          <p:cNvSpPr txBox="1">
            <a:spLocks noChangeArrowheads="1"/>
          </p:cNvSpPr>
          <p:nvPr/>
        </p:nvSpPr>
        <p:spPr bwMode="auto">
          <a:xfrm>
            <a:off x="5715000" y="1630363"/>
            <a:ext cx="91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Dozent</a:t>
            </a:r>
            <a:endParaRPr lang="en-US" altLang="en-US" sz="1000"/>
          </a:p>
        </p:txBody>
      </p:sp>
      <p:sp>
        <p:nvSpPr>
          <p:cNvPr id="37930" name="Text Box 16">
            <a:extLst>
              <a:ext uri="{FF2B5EF4-FFF2-40B4-BE49-F238E27FC236}">
                <a16:creationId xmlns:a16="http://schemas.microsoft.com/office/drawing/2014/main" id="{02C5B836-9D84-46C5-B25C-E013AD2611D0}"/>
              </a:ext>
            </a:extLst>
          </p:cNvPr>
          <p:cNvSpPr txBox="1">
            <a:spLocks noChangeArrowheads="1"/>
          </p:cNvSpPr>
          <p:nvPr/>
        </p:nvSpPr>
        <p:spPr bwMode="auto">
          <a:xfrm>
            <a:off x="2195513" y="2214563"/>
            <a:ext cx="10906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0000"/>
              </a:lnSpc>
              <a:spcBef>
                <a:spcPct val="0"/>
              </a:spcBef>
              <a:buFontTx/>
              <a:buNone/>
            </a:pPr>
            <a:r>
              <a:rPr lang="de-DE" altLang="en-US" sz="1400"/>
              <a:t>Anmeldung</a:t>
            </a:r>
          </a:p>
        </p:txBody>
      </p:sp>
      <p:sp>
        <p:nvSpPr>
          <p:cNvPr id="37931" name="Line 24">
            <a:extLst>
              <a:ext uri="{FF2B5EF4-FFF2-40B4-BE49-F238E27FC236}">
                <a16:creationId xmlns:a16="http://schemas.microsoft.com/office/drawing/2014/main" id="{A861A7D0-31BA-4FC9-941C-639E6152B37C}"/>
              </a:ext>
            </a:extLst>
          </p:cNvPr>
          <p:cNvSpPr>
            <a:spLocks noChangeShapeType="1"/>
          </p:cNvSpPr>
          <p:nvPr/>
        </p:nvSpPr>
        <p:spPr bwMode="auto">
          <a:xfrm>
            <a:off x="4492625" y="3143250"/>
            <a:ext cx="0" cy="5715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32" name="Text Box 21">
            <a:extLst>
              <a:ext uri="{FF2B5EF4-FFF2-40B4-BE49-F238E27FC236}">
                <a16:creationId xmlns:a16="http://schemas.microsoft.com/office/drawing/2014/main" id="{73949782-3C76-47DF-8225-2DF3B351BB42}"/>
              </a:ext>
            </a:extLst>
          </p:cNvPr>
          <p:cNvSpPr txBox="1">
            <a:spLocks noChangeArrowheads="1"/>
          </p:cNvSpPr>
          <p:nvPr/>
        </p:nvSpPr>
        <p:spPr bwMode="auto">
          <a:xfrm>
            <a:off x="4416425" y="3208338"/>
            <a:ext cx="10493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0000"/>
              </a:lnSpc>
              <a:spcBef>
                <a:spcPct val="0"/>
              </a:spcBef>
              <a:buFontTx/>
              <a:buNone/>
            </a:pPr>
            <a:r>
              <a:rPr lang="de-DE" altLang="en-US" sz="1400"/>
              <a:t>[Teilnahme</a:t>
            </a:r>
            <a:br>
              <a:rPr lang="de-DE" altLang="en-US" sz="1400"/>
            </a:br>
            <a:r>
              <a:rPr lang="de-DE" altLang="en-US" sz="1400"/>
              <a:t>möglich]</a:t>
            </a:r>
          </a:p>
        </p:txBody>
      </p:sp>
      <p:sp>
        <p:nvSpPr>
          <p:cNvPr id="37933" name="Text Box 21">
            <a:extLst>
              <a:ext uri="{FF2B5EF4-FFF2-40B4-BE49-F238E27FC236}">
                <a16:creationId xmlns:a16="http://schemas.microsoft.com/office/drawing/2014/main" id="{9E156583-BE28-4D0C-A935-88CBCE72E987}"/>
              </a:ext>
            </a:extLst>
          </p:cNvPr>
          <p:cNvSpPr txBox="1">
            <a:spLocks noChangeArrowheads="1"/>
          </p:cNvSpPr>
          <p:nvPr/>
        </p:nvSpPr>
        <p:spPr bwMode="auto">
          <a:xfrm>
            <a:off x="5143500" y="2216150"/>
            <a:ext cx="10699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0000"/>
              </a:lnSpc>
              <a:spcBef>
                <a:spcPct val="0"/>
              </a:spcBef>
              <a:buFontTx/>
              <a:buNone/>
            </a:pPr>
            <a:r>
              <a:rPr lang="de-DE" altLang="en-US" sz="1400"/>
              <a:t>Teilnehmer</a:t>
            </a:r>
          </a:p>
        </p:txBody>
      </p:sp>
      <p:sp>
        <p:nvSpPr>
          <p:cNvPr id="57" name="Rechteck 56">
            <a:extLst>
              <a:ext uri="{FF2B5EF4-FFF2-40B4-BE49-F238E27FC236}">
                <a16:creationId xmlns:a16="http://schemas.microsoft.com/office/drawing/2014/main" id="{59799BF4-B4EA-4CD9-B66D-50FE6FBEAEE5}"/>
              </a:ext>
            </a:extLst>
          </p:cNvPr>
          <p:cNvSpPr/>
          <p:nvPr/>
        </p:nvSpPr>
        <p:spPr>
          <a:xfrm>
            <a:off x="6196013" y="3732213"/>
            <a:ext cx="104775" cy="1063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935" name="Line 24">
            <a:extLst>
              <a:ext uri="{FF2B5EF4-FFF2-40B4-BE49-F238E27FC236}">
                <a16:creationId xmlns:a16="http://schemas.microsoft.com/office/drawing/2014/main" id="{283CAF31-9A59-4892-A023-F63D69ADA391}"/>
              </a:ext>
            </a:extLst>
          </p:cNvPr>
          <p:cNvSpPr>
            <a:spLocks noChangeShapeType="1"/>
          </p:cNvSpPr>
          <p:nvPr/>
        </p:nvSpPr>
        <p:spPr bwMode="auto">
          <a:xfrm>
            <a:off x="6249988" y="2500313"/>
            <a:ext cx="0" cy="123348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cxnSp>
        <p:nvCxnSpPr>
          <p:cNvPr id="60" name="Gerade Verbindung 59">
            <a:extLst>
              <a:ext uri="{FF2B5EF4-FFF2-40B4-BE49-F238E27FC236}">
                <a16:creationId xmlns:a16="http://schemas.microsoft.com/office/drawing/2014/main" id="{11B2CF54-4CB2-4A7D-B2C6-FB96A86F0CE2}"/>
              </a:ext>
            </a:extLst>
          </p:cNvPr>
          <p:cNvCxnSpPr/>
          <p:nvPr/>
        </p:nvCxnSpPr>
        <p:spPr>
          <a:xfrm>
            <a:off x="5100638" y="2500313"/>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hteck 55">
            <a:extLst>
              <a:ext uri="{FF2B5EF4-FFF2-40B4-BE49-F238E27FC236}">
                <a16:creationId xmlns:a16="http://schemas.microsoft.com/office/drawing/2014/main" id="{D10F19AF-24E2-42DC-825E-C36542A06CFF}"/>
              </a:ext>
            </a:extLst>
          </p:cNvPr>
          <p:cNvSpPr/>
          <p:nvPr/>
        </p:nvSpPr>
        <p:spPr>
          <a:xfrm>
            <a:off x="5029200" y="2446338"/>
            <a:ext cx="106363" cy="1063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Gerade Verbindung 62">
            <a:extLst>
              <a:ext uri="{FF2B5EF4-FFF2-40B4-BE49-F238E27FC236}">
                <a16:creationId xmlns:a16="http://schemas.microsoft.com/office/drawing/2014/main" id="{00BF2CD2-A5A6-4576-BA9C-60B2A8D8AD45}"/>
              </a:ext>
            </a:extLst>
          </p:cNvPr>
          <p:cNvCxnSpPr>
            <a:stCxn id="51" idx="1"/>
          </p:cNvCxnSpPr>
          <p:nvPr/>
        </p:nvCxnSpPr>
        <p:spPr>
          <a:xfrm rot="10800000">
            <a:off x="3786188" y="3097213"/>
            <a:ext cx="5715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939" name="Text Box 21">
            <a:extLst>
              <a:ext uri="{FF2B5EF4-FFF2-40B4-BE49-F238E27FC236}">
                <a16:creationId xmlns:a16="http://schemas.microsoft.com/office/drawing/2014/main" id="{D436EC56-5A3F-4A9F-AC6F-5D80F0071E7D}"/>
              </a:ext>
            </a:extLst>
          </p:cNvPr>
          <p:cNvSpPr txBox="1">
            <a:spLocks noChangeArrowheads="1"/>
          </p:cNvSpPr>
          <p:nvPr/>
        </p:nvSpPr>
        <p:spPr bwMode="auto">
          <a:xfrm>
            <a:off x="3357563" y="2589213"/>
            <a:ext cx="10493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0000"/>
              </a:lnSpc>
              <a:spcBef>
                <a:spcPct val="0"/>
              </a:spcBef>
              <a:buFontTx/>
              <a:buNone/>
            </a:pPr>
            <a:r>
              <a:rPr lang="de-DE" altLang="en-US" sz="1400"/>
              <a:t>[Teilnahme</a:t>
            </a:r>
            <a:br>
              <a:rPr lang="de-DE" altLang="en-US" sz="1400"/>
            </a:br>
            <a:r>
              <a:rPr lang="de-DE" altLang="en-US" sz="1400"/>
              <a:t>unmöglich]</a:t>
            </a:r>
          </a:p>
        </p:txBody>
      </p:sp>
      <p:sp>
        <p:nvSpPr>
          <p:cNvPr id="51" name="Flussdiagramm: Verzweigung 50">
            <a:extLst>
              <a:ext uri="{FF2B5EF4-FFF2-40B4-BE49-F238E27FC236}">
                <a16:creationId xmlns:a16="http://schemas.microsoft.com/office/drawing/2014/main" id="{5F199EDA-A654-4336-B85A-C9DF7BFE33B5}"/>
              </a:ext>
            </a:extLst>
          </p:cNvPr>
          <p:cNvSpPr/>
          <p:nvPr/>
        </p:nvSpPr>
        <p:spPr>
          <a:xfrm>
            <a:off x="4357688" y="2954338"/>
            <a:ext cx="285750" cy="285750"/>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941" name="AutoShape 12">
            <a:extLst>
              <a:ext uri="{FF2B5EF4-FFF2-40B4-BE49-F238E27FC236}">
                <a16:creationId xmlns:a16="http://schemas.microsoft.com/office/drawing/2014/main" id="{C669E822-712F-4E85-8774-A193373A32D5}"/>
              </a:ext>
            </a:extLst>
          </p:cNvPr>
          <p:cNvSpPr>
            <a:spLocks noChangeArrowheads="1"/>
          </p:cNvSpPr>
          <p:nvPr/>
        </p:nvSpPr>
        <p:spPr bwMode="auto">
          <a:xfrm>
            <a:off x="4041775" y="2335213"/>
            <a:ext cx="9906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prüfen</a:t>
            </a:r>
          </a:p>
        </p:txBody>
      </p:sp>
      <p:sp>
        <p:nvSpPr>
          <p:cNvPr id="37942" name="AutoShape 12">
            <a:extLst>
              <a:ext uri="{FF2B5EF4-FFF2-40B4-BE49-F238E27FC236}">
                <a16:creationId xmlns:a16="http://schemas.microsoft.com/office/drawing/2014/main" id="{375E4CD3-AF54-4236-A0E3-C4658842F9C1}"/>
              </a:ext>
            </a:extLst>
          </p:cNvPr>
          <p:cNvSpPr>
            <a:spLocks noChangeArrowheads="1"/>
          </p:cNvSpPr>
          <p:nvPr/>
        </p:nvSpPr>
        <p:spPr bwMode="auto">
          <a:xfrm>
            <a:off x="2803525" y="3006725"/>
            <a:ext cx="9906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absagen</a:t>
            </a:r>
          </a:p>
        </p:txBody>
      </p:sp>
      <p:sp>
        <p:nvSpPr>
          <p:cNvPr id="37943" name="AutoShape 12">
            <a:extLst>
              <a:ext uri="{FF2B5EF4-FFF2-40B4-BE49-F238E27FC236}">
                <a16:creationId xmlns:a16="http://schemas.microsoft.com/office/drawing/2014/main" id="{FAE6EBCF-2E8A-4FD8-A683-5B399E509372}"/>
              </a:ext>
            </a:extLst>
          </p:cNvPr>
          <p:cNvSpPr>
            <a:spLocks noChangeArrowheads="1"/>
          </p:cNvSpPr>
          <p:nvPr/>
        </p:nvSpPr>
        <p:spPr bwMode="auto">
          <a:xfrm>
            <a:off x="2795588" y="3810000"/>
            <a:ext cx="9906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zusagen</a:t>
            </a:r>
          </a:p>
        </p:txBody>
      </p:sp>
      <p:sp>
        <p:nvSpPr>
          <p:cNvPr id="37944" name="Line 15">
            <a:extLst>
              <a:ext uri="{FF2B5EF4-FFF2-40B4-BE49-F238E27FC236}">
                <a16:creationId xmlns:a16="http://schemas.microsoft.com/office/drawing/2014/main" id="{147680D7-0FEB-4532-9945-B789BBC48196}"/>
              </a:ext>
            </a:extLst>
          </p:cNvPr>
          <p:cNvSpPr>
            <a:spLocks noChangeShapeType="1"/>
          </p:cNvSpPr>
          <p:nvPr/>
        </p:nvSpPr>
        <p:spPr bwMode="auto">
          <a:xfrm flipH="1">
            <a:off x="1982788" y="3981450"/>
            <a:ext cx="80327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45" name="Line 38">
            <a:extLst>
              <a:ext uri="{FF2B5EF4-FFF2-40B4-BE49-F238E27FC236}">
                <a16:creationId xmlns:a16="http://schemas.microsoft.com/office/drawing/2014/main" id="{0105FA80-2F02-441D-B0B6-87366147D3BF}"/>
              </a:ext>
            </a:extLst>
          </p:cNvPr>
          <p:cNvSpPr>
            <a:spLocks noChangeShapeType="1"/>
          </p:cNvSpPr>
          <p:nvPr/>
        </p:nvSpPr>
        <p:spPr bwMode="auto">
          <a:xfrm flipH="1" flipV="1">
            <a:off x="1674813" y="3203575"/>
            <a:ext cx="11112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grpSp>
        <p:nvGrpSpPr>
          <p:cNvPr id="37946" name="Group 45">
            <a:extLst>
              <a:ext uri="{FF2B5EF4-FFF2-40B4-BE49-F238E27FC236}">
                <a16:creationId xmlns:a16="http://schemas.microsoft.com/office/drawing/2014/main" id="{86AEC973-DE77-4572-AA0D-6A0D63816913}"/>
              </a:ext>
            </a:extLst>
          </p:cNvPr>
          <p:cNvGrpSpPr>
            <a:grpSpLocks/>
          </p:cNvGrpSpPr>
          <p:nvPr/>
        </p:nvGrpSpPr>
        <p:grpSpPr bwMode="auto">
          <a:xfrm>
            <a:off x="1446213" y="3071813"/>
            <a:ext cx="228600" cy="228600"/>
            <a:chOff x="3484" y="3872"/>
            <a:chExt cx="144" cy="144"/>
          </a:xfrm>
        </p:grpSpPr>
        <p:sp>
          <p:nvSpPr>
            <p:cNvPr id="37968" name="AutoShape 46">
              <a:extLst>
                <a:ext uri="{FF2B5EF4-FFF2-40B4-BE49-F238E27FC236}">
                  <a16:creationId xmlns:a16="http://schemas.microsoft.com/office/drawing/2014/main" id="{F76B1935-87F5-43EC-8078-55D2C780581F}"/>
                </a:ext>
              </a:extLst>
            </p:cNvPr>
            <p:cNvSpPr>
              <a:spLocks noChangeArrowheads="1"/>
            </p:cNvSpPr>
            <p:nvPr/>
          </p:nvSpPr>
          <p:spPr bwMode="auto">
            <a:xfrm>
              <a:off x="3517" y="3901"/>
              <a:ext cx="83" cy="83"/>
            </a:xfrm>
            <a:prstGeom prst="octagon">
              <a:avLst>
                <a:gd name="adj" fmla="val 29287"/>
              </a:avLst>
            </a:prstGeom>
            <a:solidFill>
              <a:schemeClr val="tx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7969" name="Oval 47">
              <a:extLst>
                <a:ext uri="{FF2B5EF4-FFF2-40B4-BE49-F238E27FC236}">
                  <a16:creationId xmlns:a16="http://schemas.microsoft.com/office/drawing/2014/main" id="{308B1F23-9AF7-46E1-B644-E1FD4859FC65}"/>
                </a:ext>
              </a:extLst>
            </p:cNvPr>
            <p:cNvSpPr>
              <a:spLocks noChangeArrowheads="1"/>
            </p:cNvSpPr>
            <p:nvPr/>
          </p:nvSpPr>
          <p:spPr bwMode="auto">
            <a:xfrm>
              <a:off x="3484" y="3872"/>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72" name="Rechteck 71">
            <a:extLst>
              <a:ext uri="{FF2B5EF4-FFF2-40B4-BE49-F238E27FC236}">
                <a16:creationId xmlns:a16="http://schemas.microsoft.com/office/drawing/2014/main" id="{20E222BF-C3B9-43FF-88FB-879641179B08}"/>
              </a:ext>
            </a:extLst>
          </p:cNvPr>
          <p:cNvSpPr/>
          <p:nvPr/>
        </p:nvSpPr>
        <p:spPr>
          <a:xfrm>
            <a:off x="6286500" y="5053013"/>
            <a:ext cx="106363" cy="10477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hteck 72">
            <a:extLst>
              <a:ext uri="{FF2B5EF4-FFF2-40B4-BE49-F238E27FC236}">
                <a16:creationId xmlns:a16="http://schemas.microsoft.com/office/drawing/2014/main" id="{FD82B189-5D96-4048-B8BA-F02F00A01371}"/>
              </a:ext>
            </a:extLst>
          </p:cNvPr>
          <p:cNvSpPr/>
          <p:nvPr/>
        </p:nvSpPr>
        <p:spPr>
          <a:xfrm>
            <a:off x="5026025" y="5232400"/>
            <a:ext cx="106363" cy="10636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echteck 73">
            <a:extLst>
              <a:ext uri="{FF2B5EF4-FFF2-40B4-BE49-F238E27FC236}">
                <a16:creationId xmlns:a16="http://schemas.microsoft.com/office/drawing/2014/main" id="{B5450717-8E1D-4142-BF45-91F15E28B6ED}"/>
              </a:ext>
            </a:extLst>
          </p:cNvPr>
          <p:cNvSpPr/>
          <p:nvPr/>
        </p:nvSpPr>
        <p:spPr>
          <a:xfrm>
            <a:off x="7794625" y="5892800"/>
            <a:ext cx="106363" cy="10477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Rechteck 74">
            <a:extLst>
              <a:ext uri="{FF2B5EF4-FFF2-40B4-BE49-F238E27FC236}">
                <a16:creationId xmlns:a16="http://schemas.microsoft.com/office/drawing/2014/main" id="{AC0E80F8-A847-444D-BE21-0825B1527659}"/>
              </a:ext>
            </a:extLst>
          </p:cNvPr>
          <p:cNvSpPr/>
          <p:nvPr/>
        </p:nvSpPr>
        <p:spPr>
          <a:xfrm>
            <a:off x="1992313" y="6035675"/>
            <a:ext cx="104775" cy="10477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951" name="AutoShape 17">
            <a:extLst>
              <a:ext uri="{FF2B5EF4-FFF2-40B4-BE49-F238E27FC236}">
                <a16:creationId xmlns:a16="http://schemas.microsoft.com/office/drawing/2014/main" id="{8A4812D1-0A7E-44FB-883F-DF55F1288E4C}"/>
              </a:ext>
            </a:extLst>
          </p:cNvPr>
          <p:cNvSpPr>
            <a:spLocks noChangeArrowheads="1"/>
          </p:cNvSpPr>
          <p:nvPr/>
        </p:nvSpPr>
        <p:spPr bwMode="auto">
          <a:xfrm>
            <a:off x="1000125" y="5910263"/>
            <a:ext cx="990600"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defTabSz="762000" eaLnBrk="0" hangingPunct="0">
              <a:spcBef>
                <a:spcPct val="20000"/>
              </a:spcBef>
              <a:buChar char="•"/>
              <a:defRPr sz="2000">
                <a:solidFill>
                  <a:schemeClr val="tx1"/>
                </a:solidFill>
                <a:latin typeface="Arial" panose="020B0604020202020204" pitchFamily="34" charset="0"/>
              </a:defRPr>
            </a:lvl2pPr>
            <a:lvl3pPr marL="1143000" indent="-228600" defTabSz="762000" eaLnBrk="0" hangingPunct="0">
              <a:spcBef>
                <a:spcPct val="20000"/>
              </a:spcBef>
              <a:buChar char="•"/>
              <a:defRPr>
                <a:solidFill>
                  <a:schemeClr val="tx1"/>
                </a:solidFill>
                <a:latin typeface="Arial" panose="020B0604020202020204" pitchFamily="34" charset="0"/>
              </a:defRPr>
            </a:lvl3pPr>
            <a:lvl4pPr marL="1600200" indent="-228600" defTabSz="762000" eaLnBrk="0" hangingPunct="0">
              <a:spcBef>
                <a:spcPct val="20000"/>
              </a:spcBef>
              <a:buChar char="•"/>
              <a:defRPr>
                <a:solidFill>
                  <a:schemeClr val="tx1"/>
                </a:solidFill>
                <a:latin typeface="Arial" panose="020B0604020202020204" pitchFamily="34" charset="0"/>
              </a:defRPr>
            </a:lvl4pPr>
            <a:lvl5pPr marL="2057400" indent="-228600" defTabSz="762000" eaLnBrk="0" hangingPunct="0">
              <a:spcBef>
                <a:spcPct val="20000"/>
              </a:spcBef>
              <a:buChar char="•"/>
              <a:defRPr>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90000"/>
              </a:lnSpc>
              <a:spcBef>
                <a:spcPct val="0"/>
              </a:spcBef>
              <a:buFontTx/>
              <a:buNone/>
            </a:pPr>
            <a:r>
              <a:rPr lang="de-DE" altLang="en-US" sz="1600"/>
              <a:t>bezahlen</a:t>
            </a:r>
          </a:p>
        </p:txBody>
      </p:sp>
      <p:sp>
        <p:nvSpPr>
          <p:cNvPr id="37952" name="Line 43">
            <a:extLst>
              <a:ext uri="{FF2B5EF4-FFF2-40B4-BE49-F238E27FC236}">
                <a16:creationId xmlns:a16="http://schemas.microsoft.com/office/drawing/2014/main" id="{ABE1FD91-70A1-4287-B903-2D72CBC2D8A4}"/>
              </a:ext>
            </a:extLst>
          </p:cNvPr>
          <p:cNvSpPr>
            <a:spLocks noChangeShapeType="1"/>
          </p:cNvSpPr>
          <p:nvPr/>
        </p:nvSpPr>
        <p:spPr bwMode="auto">
          <a:xfrm>
            <a:off x="1571625" y="6215063"/>
            <a:ext cx="0" cy="23812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37953" name="Text Box 34">
            <a:extLst>
              <a:ext uri="{FF2B5EF4-FFF2-40B4-BE49-F238E27FC236}">
                <a16:creationId xmlns:a16="http://schemas.microsoft.com/office/drawing/2014/main" id="{6D58523F-18B7-4E66-9E84-6286BFF77554}"/>
              </a:ext>
            </a:extLst>
          </p:cNvPr>
          <p:cNvSpPr txBox="1">
            <a:spLocks noChangeArrowheads="1"/>
          </p:cNvSpPr>
          <p:nvPr/>
        </p:nvSpPr>
        <p:spPr bwMode="auto">
          <a:xfrm>
            <a:off x="1114425" y="1876425"/>
            <a:ext cx="8143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Aktion</a:t>
            </a:r>
          </a:p>
        </p:txBody>
      </p:sp>
      <p:sp>
        <p:nvSpPr>
          <p:cNvPr id="37954" name="Text Box 34">
            <a:extLst>
              <a:ext uri="{FF2B5EF4-FFF2-40B4-BE49-F238E27FC236}">
                <a16:creationId xmlns:a16="http://schemas.microsoft.com/office/drawing/2014/main" id="{AA1C991D-A374-49F3-A812-17ECE126E6B6}"/>
              </a:ext>
            </a:extLst>
          </p:cNvPr>
          <p:cNvSpPr txBox="1">
            <a:spLocks noChangeArrowheads="1"/>
          </p:cNvSpPr>
          <p:nvPr/>
        </p:nvSpPr>
        <p:spPr bwMode="auto">
          <a:xfrm>
            <a:off x="2786063" y="1947863"/>
            <a:ext cx="13382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Objektfluss</a:t>
            </a:r>
          </a:p>
        </p:txBody>
      </p:sp>
      <p:sp>
        <p:nvSpPr>
          <p:cNvPr id="37955" name="Text Box 34">
            <a:extLst>
              <a:ext uri="{FF2B5EF4-FFF2-40B4-BE49-F238E27FC236}">
                <a16:creationId xmlns:a16="http://schemas.microsoft.com/office/drawing/2014/main" id="{CCCB78A0-2FFD-4B0A-8D86-F361A9FE447B}"/>
              </a:ext>
            </a:extLst>
          </p:cNvPr>
          <p:cNvSpPr txBox="1">
            <a:spLocks noChangeArrowheads="1"/>
          </p:cNvSpPr>
          <p:nvPr/>
        </p:nvSpPr>
        <p:spPr bwMode="auto">
          <a:xfrm>
            <a:off x="4572000" y="2714625"/>
            <a:ext cx="1277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Alternative</a:t>
            </a:r>
          </a:p>
        </p:txBody>
      </p:sp>
      <p:sp>
        <p:nvSpPr>
          <p:cNvPr id="37956" name="Text Box 34">
            <a:extLst>
              <a:ext uri="{FF2B5EF4-FFF2-40B4-BE49-F238E27FC236}">
                <a16:creationId xmlns:a16="http://schemas.microsoft.com/office/drawing/2014/main" id="{335C0178-38E4-4D94-9672-4D426ABA4119}"/>
              </a:ext>
            </a:extLst>
          </p:cNvPr>
          <p:cNvSpPr txBox="1">
            <a:spLocks noChangeArrowheads="1"/>
          </p:cNvSpPr>
          <p:nvPr/>
        </p:nvSpPr>
        <p:spPr bwMode="auto">
          <a:xfrm>
            <a:off x="2857500" y="3376613"/>
            <a:ext cx="1384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Verzweigung</a:t>
            </a:r>
          </a:p>
        </p:txBody>
      </p:sp>
      <p:sp>
        <p:nvSpPr>
          <p:cNvPr id="37957" name="Text Box 34">
            <a:extLst>
              <a:ext uri="{FF2B5EF4-FFF2-40B4-BE49-F238E27FC236}">
                <a16:creationId xmlns:a16="http://schemas.microsoft.com/office/drawing/2014/main" id="{9ADC4F2A-4EF6-4166-8288-0969CFCD3037}"/>
              </a:ext>
            </a:extLst>
          </p:cNvPr>
          <p:cNvSpPr txBox="1">
            <a:spLocks noChangeArrowheads="1"/>
          </p:cNvSpPr>
          <p:nvPr/>
        </p:nvSpPr>
        <p:spPr bwMode="auto">
          <a:xfrm>
            <a:off x="6918325" y="4214813"/>
            <a:ext cx="12969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Vereinigung</a:t>
            </a:r>
          </a:p>
        </p:txBody>
      </p:sp>
      <p:sp>
        <p:nvSpPr>
          <p:cNvPr id="85" name="Freihandform 84">
            <a:extLst>
              <a:ext uri="{FF2B5EF4-FFF2-40B4-BE49-F238E27FC236}">
                <a16:creationId xmlns:a16="http://schemas.microsoft.com/office/drawing/2014/main" id="{DA7D4206-70FA-4515-B249-DA6BB0762E47}"/>
              </a:ext>
            </a:extLst>
          </p:cNvPr>
          <p:cNvSpPr/>
          <p:nvPr/>
        </p:nvSpPr>
        <p:spPr>
          <a:xfrm>
            <a:off x="1136650" y="2097088"/>
            <a:ext cx="44450" cy="241300"/>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6" name="Freihandform 85">
            <a:extLst>
              <a:ext uri="{FF2B5EF4-FFF2-40B4-BE49-F238E27FC236}">
                <a16:creationId xmlns:a16="http://schemas.microsoft.com/office/drawing/2014/main" id="{9E060352-A597-4CFA-BB84-75F5FB58647D}"/>
              </a:ext>
            </a:extLst>
          </p:cNvPr>
          <p:cNvSpPr/>
          <p:nvPr/>
        </p:nvSpPr>
        <p:spPr>
          <a:xfrm>
            <a:off x="3429000" y="2189163"/>
            <a:ext cx="84138" cy="311150"/>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7" name="Freihandform 86">
            <a:extLst>
              <a:ext uri="{FF2B5EF4-FFF2-40B4-BE49-F238E27FC236}">
                <a16:creationId xmlns:a16="http://schemas.microsoft.com/office/drawing/2014/main" id="{2DDA5C7C-80C5-43B8-87E9-BC07C720E0E9}"/>
              </a:ext>
            </a:extLst>
          </p:cNvPr>
          <p:cNvSpPr/>
          <p:nvPr/>
        </p:nvSpPr>
        <p:spPr>
          <a:xfrm>
            <a:off x="4718050" y="2984500"/>
            <a:ext cx="258763" cy="122238"/>
          </a:xfrm>
          <a:custGeom>
            <a:avLst/>
            <a:gdLst>
              <a:gd name="connsiteX0" fmla="*/ 258793 w 258793"/>
              <a:gd name="connsiteY0" fmla="*/ 0 h 122207"/>
              <a:gd name="connsiteX1" fmla="*/ 129396 w 258793"/>
              <a:gd name="connsiteY1" fmla="*/ 103517 h 122207"/>
              <a:gd name="connsiteX2" fmla="*/ 0 w 258793"/>
              <a:gd name="connsiteY2" fmla="*/ 112143 h 122207"/>
            </a:gdLst>
            <a:ahLst/>
            <a:cxnLst>
              <a:cxn ang="0">
                <a:pos x="connsiteX0" y="connsiteY0"/>
              </a:cxn>
              <a:cxn ang="0">
                <a:pos x="connsiteX1" y="connsiteY1"/>
              </a:cxn>
              <a:cxn ang="0">
                <a:pos x="connsiteX2" y="connsiteY2"/>
              </a:cxn>
            </a:cxnLst>
            <a:rect l="l" t="t" r="r" b="b"/>
            <a:pathLst>
              <a:path w="258793" h="122207">
                <a:moveTo>
                  <a:pt x="258793" y="0"/>
                </a:moveTo>
                <a:cubicBezTo>
                  <a:pt x="215660" y="42413"/>
                  <a:pt x="172528" y="84827"/>
                  <a:pt x="129396" y="103517"/>
                </a:cubicBezTo>
                <a:cubicBezTo>
                  <a:pt x="86264" y="122207"/>
                  <a:pt x="43132" y="117175"/>
                  <a:pt x="0" y="112143"/>
                </a:cubicBezTo>
              </a:path>
            </a:pathLst>
          </a:cu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8" name="Freihandform 87">
            <a:extLst>
              <a:ext uri="{FF2B5EF4-FFF2-40B4-BE49-F238E27FC236}">
                <a16:creationId xmlns:a16="http://schemas.microsoft.com/office/drawing/2014/main" id="{D01619D0-EF1E-4083-85AD-A4C544517A8C}"/>
              </a:ext>
            </a:extLst>
          </p:cNvPr>
          <p:cNvSpPr/>
          <p:nvPr/>
        </p:nvSpPr>
        <p:spPr>
          <a:xfrm>
            <a:off x="4235450" y="3544888"/>
            <a:ext cx="85725" cy="120650"/>
          </a:xfrm>
          <a:custGeom>
            <a:avLst/>
            <a:gdLst>
              <a:gd name="connsiteX0" fmla="*/ 0 w 86264"/>
              <a:gd name="connsiteY0" fmla="*/ 0 h 120769"/>
              <a:gd name="connsiteX1" fmla="*/ 51758 w 86264"/>
              <a:gd name="connsiteY1" fmla="*/ 43132 h 120769"/>
              <a:gd name="connsiteX2" fmla="*/ 86264 w 86264"/>
              <a:gd name="connsiteY2" fmla="*/ 120769 h 120769"/>
            </a:gdLst>
            <a:ahLst/>
            <a:cxnLst>
              <a:cxn ang="0">
                <a:pos x="connsiteX0" y="connsiteY0"/>
              </a:cxn>
              <a:cxn ang="0">
                <a:pos x="connsiteX1" y="connsiteY1"/>
              </a:cxn>
              <a:cxn ang="0">
                <a:pos x="connsiteX2" y="connsiteY2"/>
              </a:cxn>
            </a:cxnLst>
            <a:rect l="l" t="t" r="r" b="b"/>
            <a:pathLst>
              <a:path w="86264" h="120769">
                <a:moveTo>
                  <a:pt x="0" y="0"/>
                </a:moveTo>
                <a:cubicBezTo>
                  <a:pt x="18690" y="11502"/>
                  <a:pt x="37381" y="23004"/>
                  <a:pt x="51758" y="43132"/>
                </a:cubicBezTo>
                <a:cubicBezTo>
                  <a:pt x="66135" y="63260"/>
                  <a:pt x="76199" y="92014"/>
                  <a:pt x="86264" y="120769"/>
                </a:cubicBezTo>
              </a:path>
            </a:pathLst>
          </a:cu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9" name="Freihandform 88">
            <a:extLst>
              <a:ext uri="{FF2B5EF4-FFF2-40B4-BE49-F238E27FC236}">
                <a16:creationId xmlns:a16="http://schemas.microsoft.com/office/drawing/2014/main" id="{131FB473-7BEF-4D86-A459-99284F88A6AE}"/>
              </a:ext>
            </a:extLst>
          </p:cNvPr>
          <p:cNvSpPr/>
          <p:nvPr/>
        </p:nvSpPr>
        <p:spPr>
          <a:xfrm>
            <a:off x="6677025" y="4316413"/>
            <a:ext cx="354013" cy="74612"/>
          </a:xfrm>
          <a:custGeom>
            <a:avLst/>
            <a:gdLst>
              <a:gd name="connsiteX0" fmla="*/ 353683 w 353683"/>
              <a:gd name="connsiteY0" fmla="*/ 40257 h 74762"/>
              <a:gd name="connsiteX1" fmla="*/ 207034 w 353683"/>
              <a:gd name="connsiteY1" fmla="*/ 5751 h 74762"/>
              <a:gd name="connsiteX2" fmla="*/ 0 w 353683"/>
              <a:gd name="connsiteY2" fmla="*/ 74762 h 74762"/>
            </a:gdLst>
            <a:ahLst/>
            <a:cxnLst>
              <a:cxn ang="0">
                <a:pos x="connsiteX0" y="connsiteY0"/>
              </a:cxn>
              <a:cxn ang="0">
                <a:pos x="connsiteX1" y="connsiteY1"/>
              </a:cxn>
              <a:cxn ang="0">
                <a:pos x="connsiteX2" y="connsiteY2"/>
              </a:cxn>
            </a:cxnLst>
            <a:rect l="l" t="t" r="r" b="b"/>
            <a:pathLst>
              <a:path w="353683" h="74762">
                <a:moveTo>
                  <a:pt x="353683" y="40257"/>
                </a:moveTo>
                <a:cubicBezTo>
                  <a:pt x="309832" y="20128"/>
                  <a:pt x="265981" y="0"/>
                  <a:pt x="207034" y="5751"/>
                </a:cubicBezTo>
                <a:cubicBezTo>
                  <a:pt x="148087" y="11502"/>
                  <a:pt x="74043" y="43132"/>
                  <a:pt x="0" y="74762"/>
                </a:cubicBezTo>
              </a:path>
            </a:pathLst>
          </a:cu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963" name="Text Box 34">
            <a:extLst>
              <a:ext uri="{FF2B5EF4-FFF2-40B4-BE49-F238E27FC236}">
                <a16:creationId xmlns:a16="http://schemas.microsoft.com/office/drawing/2014/main" id="{0FF60867-6048-410A-999C-E983C7A71E3C}"/>
              </a:ext>
            </a:extLst>
          </p:cNvPr>
          <p:cNvSpPr txBox="1">
            <a:spLocks noChangeArrowheads="1"/>
          </p:cNvSpPr>
          <p:nvPr/>
        </p:nvSpPr>
        <p:spPr bwMode="auto">
          <a:xfrm>
            <a:off x="1643063" y="2589213"/>
            <a:ext cx="1406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Kontrollfluss</a:t>
            </a:r>
          </a:p>
        </p:txBody>
      </p:sp>
      <p:sp>
        <p:nvSpPr>
          <p:cNvPr id="91" name="Freihandform 90">
            <a:extLst>
              <a:ext uri="{FF2B5EF4-FFF2-40B4-BE49-F238E27FC236}">
                <a16:creationId xmlns:a16="http://schemas.microsoft.com/office/drawing/2014/main" id="{67A2B3FC-3D57-427C-A0EE-B70FC6DC9A62}"/>
              </a:ext>
            </a:extLst>
          </p:cNvPr>
          <p:cNvSpPr/>
          <p:nvPr/>
        </p:nvSpPr>
        <p:spPr>
          <a:xfrm>
            <a:off x="2286000" y="2881313"/>
            <a:ext cx="84138" cy="309562"/>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965" name="Text Box 34">
            <a:extLst>
              <a:ext uri="{FF2B5EF4-FFF2-40B4-BE49-F238E27FC236}">
                <a16:creationId xmlns:a16="http://schemas.microsoft.com/office/drawing/2014/main" id="{793E32D2-D360-458B-A77A-4E32BAE32A6A}"/>
              </a:ext>
            </a:extLst>
          </p:cNvPr>
          <p:cNvSpPr txBox="1">
            <a:spLocks noChangeArrowheads="1"/>
          </p:cNvSpPr>
          <p:nvPr/>
        </p:nvSpPr>
        <p:spPr bwMode="auto">
          <a:xfrm>
            <a:off x="214313" y="1162050"/>
            <a:ext cx="10556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Aktivität</a:t>
            </a:r>
          </a:p>
        </p:txBody>
      </p:sp>
      <p:sp>
        <p:nvSpPr>
          <p:cNvPr id="95" name="Freihandform 94">
            <a:extLst>
              <a:ext uri="{FF2B5EF4-FFF2-40B4-BE49-F238E27FC236}">
                <a16:creationId xmlns:a16="http://schemas.microsoft.com/office/drawing/2014/main" id="{20598B03-04F5-4AF6-A91B-CAC80AD96583}"/>
              </a:ext>
            </a:extLst>
          </p:cNvPr>
          <p:cNvSpPr/>
          <p:nvPr/>
        </p:nvSpPr>
        <p:spPr>
          <a:xfrm>
            <a:off x="77788" y="1293813"/>
            <a:ext cx="223837" cy="276225"/>
          </a:xfrm>
          <a:custGeom>
            <a:avLst/>
            <a:gdLst>
              <a:gd name="connsiteX0" fmla="*/ 224287 w 224287"/>
              <a:gd name="connsiteY0" fmla="*/ 0 h 276045"/>
              <a:gd name="connsiteX1" fmla="*/ 25879 w 224287"/>
              <a:gd name="connsiteY1" fmla="*/ 103517 h 276045"/>
              <a:gd name="connsiteX2" fmla="*/ 69011 w 224287"/>
              <a:gd name="connsiteY2" fmla="*/ 276045 h 276045"/>
            </a:gdLst>
            <a:ahLst/>
            <a:cxnLst>
              <a:cxn ang="0">
                <a:pos x="connsiteX0" y="connsiteY0"/>
              </a:cxn>
              <a:cxn ang="0">
                <a:pos x="connsiteX1" y="connsiteY1"/>
              </a:cxn>
              <a:cxn ang="0">
                <a:pos x="connsiteX2" y="connsiteY2"/>
              </a:cxn>
            </a:cxnLst>
            <a:rect l="l" t="t" r="r" b="b"/>
            <a:pathLst>
              <a:path w="224287" h="276045">
                <a:moveTo>
                  <a:pt x="224287" y="0"/>
                </a:moveTo>
                <a:cubicBezTo>
                  <a:pt x="138022" y="28755"/>
                  <a:pt x="51758" y="57510"/>
                  <a:pt x="25879" y="103517"/>
                </a:cubicBezTo>
                <a:cubicBezTo>
                  <a:pt x="0" y="149524"/>
                  <a:pt x="34505" y="212784"/>
                  <a:pt x="69011" y="276045"/>
                </a:cubicBezTo>
              </a:path>
            </a:pathLst>
          </a:cu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4" name="Gruppieren 93">
            <a:extLst>
              <a:ext uri="{FF2B5EF4-FFF2-40B4-BE49-F238E27FC236}">
                <a16:creationId xmlns:a16="http://schemas.microsoft.com/office/drawing/2014/main" id="{7EDF63FC-1070-4B1D-A657-CCA3DC08D549}"/>
              </a:ext>
            </a:extLst>
          </p:cNvPr>
          <p:cNvGrpSpPr/>
          <p:nvPr/>
        </p:nvGrpSpPr>
        <p:grpSpPr>
          <a:xfrm>
            <a:off x="142844" y="1383176"/>
            <a:ext cx="8929750" cy="5331972"/>
            <a:chOff x="142844" y="1383176"/>
            <a:chExt cx="8929750" cy="5331972"/>
          </a:xfrm>
          <a:noFill/>
        </p:grpSpPr>
        <p:sp>
          <p:nvSpPr>
            <p:cNvPr id="92" name="Abgerundetes Rechteck 91">
              <a:extLst>
                <a:ext uri="{FF2B5EF4-FFF2-40B4-BE49-F238E27FC236}">
                  <a16:creationId xmlns:a16="http://schemas.microsoft.com/office/drawing/2014/main" id="{DCE0AD56-A15A-4C5F-97B1-E533EAC93C1F}"/>
                </a:ext>
              </a:extLst>
            </p:cNvPr>
            <p:cNvSpPr/>
            <p:nvPr/>
          </p:nvSpPr>
          <p:spPr>
            <a:xfrm>
              <a:off x="142844" y="1428736"/>
              <a:ext cx="8929750" cy="5286412"/>
            </a:xfrm>
            <a:prstGeom prst="roundRect">
              <a:avLst>
                <a:gd name="adj" fmla="val 4433"/>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1200" dirty="0">
                <a:solidFill>
                  <a:schemeClr val="tx1"/>
                </a:solidFill>
              </a:endParaRPr>
            </a:p>
          </p:txBody>
        </p:sp>
        <p:sp>
          <p:nvSpPr>
            <p:cNvPr id="96" name="Textfeld 95">
              <a:extLst>
                <a:ext uri="{FF2B5EF4-FFF2-40B4-BE49-F238E27FC236}">
                  <a16:creationId xmlns:a16="http://schemas.microsoft.com/office/drawing/2014/main" id="{C9999242-ACAA-4843-A775-74E95A843876}"/>
                </a:ext>
              </a:extLst>
            </p:cNvPr>
            <p:cNvSpPr txBox="1"/>
            <p:nvPr/>
          </p:nvSpPr>
          <p:spPr>
            <a:xfrm>
              <a:off x="3857620" y="1383176"/>
              <a:ext cx="1342034" cy="276999"/>
            </a:xfrm>
            <a:prstGeom prst="rect">
              <a:avLst/>
            </a:prstGeom>
            <a:grpFill/>
          </p:spPr>
          <p:txBody>
            <a:bodyPr wrap="none">
              <a:spAutoFit/>
            </a:bodyPr>
            <a:lstStyle/>
            <a:p>
              <a:pPr algn="ctr">
                <a:defRPr/>
              </a:pPr>
              <a:r>
                <a:rPr lang="en-US" sz="1200" dirty="0" err="1">
                  <a:solidFill>
                    <a:srgbClr val="000000"/>
                  </a:solidFill>
                  <a:latin typeface="Arial" charset="0"/>
                </a:rPr>
                <a:t>Seminarbuchung</a:t>
              </a:r>
              <a:endParaRPr lang="en-US" dirty="0">
                <a:latin typeface="Arial"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13B8C93A-0F87-4129-99BB-DCF4E0705C52}"/>
              </a:ext>
            </a:extLst>
          </p:cNvPr>
          <p:cNvSpPr>
            <a:spLocks noGrp="1" noChangeArrowheads="1"/>
          </p:cNvSpPr>
          <p:nvPr>
            <p:ph type="title"/>
          </p:nvPr>
        </p:nvSpPr>
        <p:spPr/>
        <p:txBody>
          <a:bodyPr/>
          <a:lstStyle/>
          <a:p>
            <a:pPr eaLnBrk="1" hangingPunct="1"/>
            <a:r>
              <a:rPr lang="de-DE" altLang="en-US"/>
              <a:t>Aktivitätsdigramm - Erklärung</a:t>
            </a:r>
          </a:p>
        </p:txBody>
      </p:sp>
      <p:sp>
        <p:nvSpPr>
          <p:cNvPr id="38915" name="Rectangle 1027">
            <a:extLst>
              <a:ext uri="{FF2B5EF4-FFF2-40B4-BE49-F238E27FC236}">
                <a16:creationId xmlns:a16="http://schemas.microsoft.com/office/drawing/2014/main" id="{BF217B35-96F2-41AE-B6FA-B48287C11D81}"/>
              </a:ext>
            </a:extLst>
          </p:cNvPr>
          <p:cNvSpPr>
            <a:spLocks noGrp="1" noChangeArrowheads="1"/>
          </p:cNvSpPr>
          <p:nvPr>
            <p:ph type="body" idx="1"/>
          </p:nvPr>
        </p:nvSpPr>
        <p:spPr/>
        <p:txBody>
          <a:bodyPr/>
          <a:lstStyle/>
          <a:p>
            <a:pPr eaLnBrk="1" hangingPunct="1"/>
            <a:r>
              <a:rPr lang="de-DE" altLang="en-US"/>
              <a:t>Pfeile sind offen</a:t>
            </a:r>
          </a:p>
          <a:p>
            <a:pPr eaLnBrk="1" hangingPunct="1"/>
            <a:r>
              <a:rPr lang="de-DE" altLang="en-US"/>
              <a:t>Pfeile und Linien müssen gerade sein und mit den „Kästen“ abschließen</a:t>
            </a:r>
          </a:p>
          <a:p>
            <a:pPr eaLnBrk="1" hangingPunct="1"/>
            <a:r>
              <a:rPr lang="de-DE" altLang="en-US"/>
              <a:t>Kästen gleich groß</a:t>
            </a:r>
          </a:p>
          <a:p>
            <a:pPr eaLnBrk="1" hangingPunct="1"/>
            <a:r>
              <a:rPr lang="de-DE" altLang="en-US"/>
              <a:t>die Kästen und Balken einer Spalte zentriert untereinander</a:t>
            </a:r>
          </a:p>
          <a:p>
            <a:pPr eaLnBrk="1" hangingPunct="1"/>
            <a:endParaRPr lang="de-DE" altLang="en-US"/>
          </a:p>
          <a:p>
            <a:pPr eaLnBrk="1" hangingPunct="1"/>
            <a:endParaRPr lang="de-DE" altLang="en-US"/>
          </a:p>
          <a:p>
            <a:pPr eaLnBrk="1" hangingPunct="1"/>
            <a:r>
              <a:rPr lang="de-DE" altLang="en-US"/>
              <a:t>Einzelteile für Copy/Paste </a:t>
            </a:r>
          </a:p>
        </p:txBody>
      </p:sp>
      <p:sp>
        <p:nvSpPr>
          <p:cNvPr id="38916" name="Oval 1030">
            <a:extLst>
              <a:ext uri="{FF2B5EF4-FFF2-40B4-BE49-F238E27FC236}">
                <a16:creationId xmlns:a16="http://schemas.microsoft.com/office/drawing/2014/main" id="{0C89A4F0-CC1F-478D-805D-17CB76458948}"/>
              </a:ext>
            </a:extLst>
          </p:cNvPr>
          <p:cNvSpPr>
            <a:spLocks noChangeArrowheads="1"/>
          </p:cNvSpPr>
          <p:nvPr/>
        </p:nvSpPr>
        <p:spPr bwMode="auto">
          <a:xfrm>
            <a:off x="2495550" y="5218113"/>
            <a:ext cx="158750"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38917" name="Group 1031">
            <a:extLst>
              <a:ext uri="{FF2B5EF4-FFF2-40B4-BE49-F238E27FC236}">
                <a16:creationId xmlns:a16="http://schemas.microsoft.com/office/drawing/2014/main" id="{873DE61F-D6EE-4434-BA8A-F389AAA8BC64}"/>
              </a:ext>
            </a:extLst>
          </p:cNvPr>
          <p:cNvGrpSpPr>
            <a:grpSpLocks/>
          </p:cNvGrpSpPr>
          <p:nvPr/>
        </p:nvGrpSpPr>
        <p:grpSpPr bwMode="auto">
          <a:xfrm>
            <a:off x="2998788" y="5181600"/>
            <a:ext cx="228600" cy="228600"/>
            <a:chOff x="3484" y="3872"/>
            <a:chExt cx="144" cy="144"/>
          </a:xfrm>
        </p:grpSpPr>
        <p:sp>
          <p:nvSpPr>
            <p:cNvPr id="38926" name="AutoShape 1032">
              <a:extLst>
                <a:ext uri="{FF2B5EF4-FFF2-40B4-BE49-F238E27FC236}">
                  <a16:creationId xmlns:a16="http://schemas.microsoft.com/office/drawing/2014/main" id="{8B4C1233-995E-4236-86E8-DE4C475E6DE8}"/>
                </a:ext>
              </a:extLst>
            </p:cNvPr>
            <p:cNvSpPr>
              <a:spLocks noChangeArrowheads="1"/>
            </p:cNvSpPr>
            <p:nvPr/>
          </p:nvSpPr>
          <p:spPr bwMode="auto">
            <a:xfrm>
              <a:off x="3517" y="3901"/>
              <a:ext cx="83" cy="83"/>
            </a:xfrm>
            <a:prstGeom prst="octagon">
              <a:avLst>
                <a:gd name="adj" fmla="val 29287"/>
              </a:avLst>
            </a:prstGeom>
            <a:solidFill>
              <a:schemeClr val="tx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8927" name="Oval 1033">
              <a:extLst>
                <a:ext uri="{FF2B5EF4-FFF2-40B4-BE49-F238E27FC236}">
                  <a16:creationId xmlns:a16="http://schemas.microsoft.com/office/drawing/2014/main" id="{42998247-0E27-464D-8315-4A5368A9EFB4}"/>
                </a:ext>
              </a:extLst>
            </p:cNvPr>
            <p:cNvSpPr>
              <a:spLocks noChangeArrowheads="1"/>
            </p:cNvSpPr>
            <p:nvPr/>
          </p:nvSpPr>
          <p:spPr bwMode="auto">
            <a:xfrm>
              <a:off x="3484" y="3872"/>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38918" name="Rectangle 1034">
            <a:extLst>
              <a:ext uri="{FF2B5EF4-FFF2-40B4-BE49-F238E27FC236}">
                <a16:creationId xmlns:a16="http://schemas.microsoft.com/office/drawing/2014/main" id="{E9245AF4-2B53-419E-9329-C0077AFD1EC3}"/>
              </a:ext>
            </a:extLst>
          </p:cNvPr>
          <p:cNvSpPr>
            <a:spLocks noChangeArrowheads="1"/>
          </p:cNvSpPr>
          <p:nvPr/>
        </p:nvSpPr>
        <p:spPr bwMode="auto">
          <a:xfrm>
            <a:off x="3867150" y="5257800"/>
            <a:ext cx="1295400" cy="76200"/>
          </a:xfrm>
          <a:prstGeom prst="rect">
            <a:avLst/>
          </a:prstGeom>
          <a:solidFill>
            <a:schemeClr val="tx1"/>
          </a:solidFill>
          <a:ln w="9525">
            <a:solidFill>
              <a:schemeClr val="tx1"/>
            </a:solidFill>
            <a:miter lim="800000"/>
            <a:headEnd/>
            <a:tailEnd/>
          </a:ln>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8919" name="AutoShape 1035">
            <a:extLst>
              <a:ext uri="{FF2B5EF4-FFF2-40B4-BE49-F238E27FC236}">
                <a16:creationId xmlns:a16="http://schemas.microsoft.com/office/drawing/2014/main" id="{B5EAA4F2-1B94-471C-A4FF-0DD6A692CB00}"/>
              </a:ext>
            </a:extLst>
          </p:cNvPr>
          <p:cNvSpPr>
            <a:spLocks noChangeArrowheads="1"/>
          </p:cNvSpPr>
          <p:nvPr/>
        </p:nvSpPr>
        <p:spPr bwMode="auto">
          <a:xfrm>
            <a:off x="5907088" y="5181600"/>
            <a:ext cx="1312862" cy="3810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400"/>
              <a:t>Text</a:t>
            </a:r>
          </a:p>
        </p:txBody>
      </p:sp>
      <p:sp>
        <p:nvSpPr>
          <p:cNvPr id="38920" name="Line 1036">
            <a:extLst>
              <a:ext uri="{FF2B5EF4-FFF2-40B4-BE49-F238E27FC236}">
                <a16:creationId xmlns:a16="http://schemas.microsoft.com/office/drawing/2014/main" id="{3BA1D285-3DB9-4E34-A15B-F53500A58A4D}"/>
              </a:ext>
            </a:extLst>
          </p:cNvPr>
          <p:cNvSpPr>
            <a:spLocks noChangeShapeType="1"/>
          </p:cNvSpPr>
          <p:nvPr/>
        </p:nvSpPr>
        <p:spPr bwMode="auto">
          <a:xfrm>
            <a:off x="3679825" y="5516563"/>
            <a:ext cx="1143000" cy="2286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
        <p:nvSpPr>
          <p:cNvPr id="11" name="Flussdiagramm: Verzweigung 10">
            <a:extLst>
              <a:ext uri="{FF2B5EF4-FFF2-40B4-BE49-F238E27FC236}">
                <a16:creationId xmlns:a16="http://schemas.microsoft.com/office/drawing/2014/main" id="{DC11EA59-E836-4F3D-A2A1-19EE0573C783}"/>
              </a:ext>
            </a:extLst>
          </p:cNvPr>
          <p:cNvSpPr/>
          <p:nvPr/>
        </p:nvSpPr>
        <p:spPr>
          <a:xfrm>
            <a:off x="7815263" y="5300663"/>
            <a:ext cx="285750" cy="285750"/>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22" name="Line 13">
            <a:extLst>
              <a:ext uri="{FF2B5EF4-FFF2-40B4-BE49-F238E27FC236}">
                <a16:creationId xmlns:a16="http://schemas.microsoft.com/office/drawing/2014/main" id="{44230208-D4AE-47BD-B2A8-DBDF3AE40523}"/>
              </a:ext>
            </a:extLst>
          </p:cNvPr>
          <p:cNvSpPr>
            <a:spLocks noChangeShapeType="1"/>
          </p:cNvSpPr>
          <p:nvPr/>
        </p:nvSpPr>
        <p:spPr bwMode="auto">
          <a:xfrm>
            <a:off x="5581650" y="5949950"/>
            <a:ext cx="1828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de-DE"/>
          </a:p>
        </p:txBody>
      </p:sp>
      <p:sp>
        <p:nvSpPr>
          <p:cNvPr id="13" name="Rechteck 12">
            <a:extLst>
              <a:ext uri="{FF2B5EF4-FFF2-40B4-BE49-F238E27FC236}">
                <a16:creationId xmlns:a16="http://schemas.microsoft.com/office/drawing/2014/main" id="{FA928A62-35EE-4D3D-A554-B4133C23FC1D}"/>
              </a:ext>
            </a:extLst>
          </p:cNvPr>
          <p:cNvSpPr/>
          <p:nvPr/>
        </p:nvSpPr>
        <p:spPr>
          <a:xfrm>
            <a:off x="5475288" y="5894388"/>
            <a:ext cx="106362" cy="1063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hteck 13">
            <a:extLst>
              <a:ext uri="{FF2B5EF4-FFF2-40B4-BE49-F238E27FC236}">
                <a16:creationId xmlns:a16="http://schemas.microsoft.com/office/drawing/2014/main" id="{07E092DA-A830-493D-AA42-795340E3DF4F}"/>
              </a:ext>
            </a:extLst>
          </p:cNvPr>
          <p:cNvSpPr/>
          <p:nvPr/>
        </p:nvSpPr>
        <p:spPr>
          <a:xfrm>
            <a:off x="7405688" y="5894388"/>
            <a:ext cx="106362" cy="1063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uppieren 14">
            <a:extLst>
              <a:ext uri="{FF2B5EF4-FFF2-40B4-BE49-F238E27FC236}">
                <a16:creationId xmlns:a16="http://schemas.microsoft.com/office/drawing/2014/main" id="{C4BB0302-31EE-4ADA-9884-037122A0FAF2}"/>
              </a:ext>
            </a:extLst>
          </p:cNvPr>
          <p:cNvGrpSpPr/>
          <p:nvPr/>
        </p:nvGrpSpPr>
        <p:grpSpPr>
          <a:xfrm>
            <a:off x="1045888" y="5589240"/>
            <a:ext cx="2340354" cy="837876"/>
            <a:chOff x="142844" y="1383176"/>
            <a:chExt cx="8929750" cy="5331972"/>
          </a:xfrm>
          <a:noFill/>
        </p:grpSpPr>
        <p:sp>
          <p:nvSpPr>
            <p:cNvPr id="16" name="Abgerundetes Rechteck 15">
              <a:extLst>
                <a:ext uri="{FF2B5EF4-FFF2-40B4-BE49-F238E27FC236}">
                  <a16:creationId xmlns:a16="http://schemas.microsoft.com/office/drawing/2014/main" id="{ACB65EAD-97F9-45F3-B278-7F1B234EF3C1}"/>
                </a:ext>
              </a:extLst>
            </p:cNvPr>
            <p:cNvSpPr/>
            <p:nvPr/>
          </p:nvSpPr>
          <p:spPr>
            <a:xfrm>
              <a:off x="142844" y="1428736"/>
              <a:ext cx="8929750" cy="5286412"/>
            </a:xfrm>
            <a:prstGeom prst="roundRect">
              <a:avLst>
                <a:gd name="adj" fmla="val 4433"/>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1200" dirty="0">
                <a:solidFill>
                  <a:schemeClr val="tx1"/>
                </a:solidFill>
              </a:endParaRPr>
            </a:p>
          </p:txBody>
        </p:sp>
        <p:sp>
          <p:nvSpPr>
            <p:cNvPr id="17" name="Textfeld 16">
              <a:extLst>
                <a:ext uri="{FF2B5EF4-FFF2-40B4-BE49-F238E27FC236}">
                  <a16:creationId xmlns:a16="http://schemas.microsoft.com/office/drawing/2014/main" id="{5388A825-704C-495A-91DF-38839BA1A7D1}"/>
                </a:ext>
              </a:extLst>
            </p:cNvPr>
            <p:cNvSpPr txBox="1"/>
            <p:nvPr/>
          </p:nvSpPr>
          <p:spPr>
            <a:xfrm>
              <a:off x="3636996" y="1383176"/>
              <a:ext cx="1783284" cy="1762732"/>
            </a:xfrm>
            <a:prstGeom prst="rect">
              <a:avLst/>
            </a:prstGeom>
            <a:grpFill/>
          </p:spPr>
          <p:txBody>
            <a:bodyPr wrap="none">
              <a:spAutoFit/>
            </a:bodyPr>
            <a:lstStyle/>
            <a:p>
              <a:pPr algn="ctr">
                <a:defRPr/>
              </a:pPr>
              <a:r>
                <a:rPr lang="en-US" sz="1200" dirty="0">
                  <a:solidFill>
                    <a:srgbClr val="000000"/>
                  </a:solidFill>
                  <a:latin typeface="Arial" charset="0"/>
                </a:rPr>
                <a:t>Text</a:t>
              </a:r>
              <a:endParaRPr lang="en-US" dirty="0">
                <a:latin typeface="Arial"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65AD91-5879-4D0A-BAE0-0979BE4A3F1C}"/>
              </a:ext>
            </a:extLst>
          </p:cNvPr>
          <p:cNvSpPr>
            <a:spLocks noGrp="1" noChangeArrowheads="1"/>
          </p:cNvSpPr>
          <p:nvPr>
            <p:ph type="title"/>
          </p:nvPr>
        </p:nvSpPr>
        <p:spPr/>
        <p:txBody>
          <a:bodyPr/>
          <a:lstStyle/>
          <a:p>
            <a:pPr defTabSz="762000" eaLnBrk="1" hangingPunct="1"/>
            <a:r>
              <a:rPr lang="de-DE" altLang="en-US" dirty="0"/>
              <a:t>Überblick</a:t>
            </a:r>
          </a:p>
        </p:txBody>
      </p:sp>
      <p:grpSp>
        <p:nvGrpSpPr>
          <p:cNvPr id="7171" name="Group 3">
            <a:extLst>
              <a:ext uri="{FF2B5EF4-FFF2-40B4-BE49-F238E27FC236}">
                <a16:creationId xmlns:a16="http://schemas.microsoft.com/office/drawing/2014/main" id="{58D8D706-D46A-4287-8FF7-92237249D7E3}"/>
              </a:ext>
            </a:extLst>
          </p:cNvPr>
          <p:cNvGrpSpPr>
            <a:grpSpLocks/>
          </p:cNvGrpSpPr>
          <p:nvPr/>
        </p:nvGrpSpPr>
        <p:grpSpPr bwMode="auto">
          <a:xfrm>
            <a:off x="828675" y="2647950"/>
            <a:ext cx="7486650" cy="500063"/>
            <a:chOff x="240" y="912"/>
            <a:chExt cx="4716" cy="315"/>
          </a:xfrm>
        </p:grpSpPr>
        <p:grpSp>
          <p:nvGrpSpPr>
            <p:cNvPr id="7200" name="Group 4">
              <a:extLst>
                <a:ext uri="{FF2B5EF4-FFF2-40B4-BE49-F238E27FC236}">
                  <a16:creationId xmlns:a16="http://schemas.microsoft.com/office/drawing/2014/main" id="{39043642-EAC6-4799-836E-F35CD463A01D}"/>
                </a:ext>
              </a:extLst>
            </p:cNvPr>
            <p:cNvGrpSpPr>
              <a:grpSpLocks/>
            </p:cNvGrpSpPr>
            <p:nvPr/>
          </p:nvGrpSpPr>
          <p:grpSpPr bwMode="auto">
            <a:xfrm>
              <a:off x="748" y="912"/>
              <a:ext cx="4208" cy="315"/>
              <a:chOff x="748" y="3668"/>
              <a:chExt cx="4208" cy="315"/>
            </a:xfrm>
          </p:grpSpPr>
          <p:sp>
            <p:nvSpPr>
              <p:cNvPr id="7202" name="Rectangle 5">
                <a:extLst>
                  <a:ext uri="{FF2B5EF4-FFF2-40B4-BE49-F238E27FC236}">
                    <a16:creationId xmlns:a16="http://schemas.microsoft.com/office/drawing/2014/main" id="{37135338-BC11-4CBA-B220-595DC646C290}"/>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203" name="Text Box 6">
                <a:extLst>
                  <a:ext uri="{FF2B5EF4-FFF2-40B4-BE49-F238E27FC236}">
                    <a16:creationId xmlns:a16="http://schemas.microsoft.com/office/drawing/2014/main" id="{4BA4E46E-4C00-45F7-88CE-C8655D5FA4D2}"/>
                  </a:ext>
                </a:extLst>
              </p:cNvPr>
              <p:cNvSpPr txBox="1">
                <a:spLocks noChangeArrowheads="1"/>
              </p:cNvSpPr>
              <p:nvPr/>
            </p:nvSpPr>
            <p:spPr bwMode="auto">
              <a:xfrm>
                <a:off x="1379" y="3709"/>
                <a:ext cx="20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Übersicht bisheriger Entwürfe</a:t>
                </a:r>
              </a:p>
            </p:txBody>
          </p:sp>
          <p:sp>
            <p:nvSpPr>
              <p:cNvPr id="7204" name="Rectangle 7">
                <a:extLst>
                  <a:ext uri="{FF2B5EF4-FFF2-40B4-BE49-F238E27FC236}">
                    <a16:creationId xmlns:a16="http://schemas.microsoft.com/office/drawing/2014/main" id="{318195B4-7B39-4D80-B111-BB2B6504636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205" name="Text Box 8">
                <a:extLst>
                  <a:ext uri="{FF2B5EF4-FFF2-40B4-BE49-F238E27FC236}">
                    <a16:creationId xmlns:a16="http://schemas.microsoft.com/office/drawing/2014/main" id="{72DADF36-14F7-4235-ACFC-743281AF5ADA}"/>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2.</a:t>
                </a:r>
              </a:p>
            </p:txBody>
          </p:sp>
        </p:grpSp>
        <p:sp>
          <p:nvSpPr>
            <p:cNvPr id="7201" name="AutoShape 9">
              <a:extLst>
                <a:ext uri="{FF2B5EF4-FFF2-40B4-BE49-F238E27FC236}">
                  <a16:creationId xmlns:a16="http://schemas.microsoft.com/office/drawing/2014/main" id="{AB5766CD-5BC4-4579-8B05-311AF5F12B89}"/>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7194" name="Group 11">
            <a:extLst>
              <a:ext uri="{FF2B5EF4-FFF2-40B4-BE49-F238E27FC236}">
                <a16:creationId xmlns:a16="http://schemas.microsoft.com/office/drawing/2014/main" id="{FD49BED0-4A02-4172-96A6-B16CB26F83FF}"/>
              </a:ext>
            </a:extLst>
          </p:cNvPr>
          <p:cNvGrpSpPr>
            <a:grpSpLocks/>
          </p:cNvGrpSpPr>
          <p:nvPr/>
        </p:nvGrpSpPr>
        <p:grpSpPr bwMode="auto">
          <a:xfrm>
            <a:off x="1635125" y="3452813"/>
            <a:ext cx="6680200" cy="500062"/>
            <a:chOff x="748" y="3668"/>
            <a:chExt cx="4208" cy="315"/>
          </a:xfrm>
        </p:grpSpPr>
        <p:sp>
          <p:nvSpPr>
            <p:cNvPr id="7196" name="Rectangle 12">
              <a:extLst>
                <a:ext uri="{FF2B5EF4-FFF2-40B4-BE49-F238E27FC236}">
                  <a16:creationId xmlns:a16="http://schemas.microsoft.com/office/drawing/2014/main" id="{402A0190-4562-418A-A430-200A3E015D13}"/>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7" name="Text Box 13">
              <a:extLst>
                <a:ext uri="{FF2B5EF4-FFF2-40B4-BE49-F238E27FC236}">
                  <a16:creationId xmlns:a16="http://schemas.microsoft.com/office/drawing/2014/main" id="{96FFCAE5-E1F7-4262-A1DE-9F2236AAF80C}"/>
                </a:ext>
              </a:extLst>
            </p:cNvPr>
            <p:cNvSpPr txBox="1">
              <a:spLocks noChangeArrowheads="1"/>
            </p:cNvSpPr>
            <p:nvPr/>
          </p:nvSpPr>
          <p:spPr bwMode="auto">
            <a:xfrm>
              <a:off x="1379" y="3709"/>
              <a:ext cx="14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Die </a:t>
              </a:r>
              <a:r>
                <a:rPr lang="de-DE" altLang="en-US" sz="1800" dirty="0" err="1"/>
                <a:t>Direct</a:t>
              </a:r>
              <a:r>
                <a:rPr lang="de-DE" altLang="en-US" sz="1800" dirty="0"/>
                <a:t> </a:t>
              </a:r>
              <a:r>
                <a:rPr lang="de-DE" altLang="en-US" sz="1800" dirty="0" err="1"/>
                <a:t>Perception</a:t>
              </a:r>
              <a:endParaRPr lang="de-DE" altLang="en-US" sz="1800" dirty="0"/>
            </a:p>
          </p:txBody>
        </p:sp>
        <p:sp>
          <p:nvSpPr>
            <p:cNvPr id="7198" name="Rectangle 14">
              <a:extLst>
                <a:ext uri="{FF2B5EF4-FFF2-40B4-BE49-F238E27FC236}">
                  <a16:creationId xmlns:a16="http://schemas.microsoft.com/office/drawing/2014/main" id="{DB0BEEEE-73F1-49D9-97DE-99E4795CE44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9" name="Text Box 15">
              <a:extLst>
                <a:ext uri="{FF2B5EF4-FFF2-40B4-BE49-F238E27FC236}">
                  <a16:creationId xmlns:a16="http://schemas.microsoft.com/office/drawing/2014/main" id="{697F9F48-DE26-476E-9532-8D54C382FB38}"/>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3.</a:t>
              </a:r>
            </a:p>
          </p:txBody>
        </p:sp>
      </p:grpSp>
      <p:grpSp>
        <p:nvGrpSpPr>
          <p:cNvPr id="7188" name="Group 18">
            <a:extLst>
              <a:ext uri="{FF2B5EF4-FFF2-40B4-BE49-F238E27FC236}">
                <a16:creationId xmlns:a16="http://schemas.microsoft.com/office/drawing/2014/main" id="{83486DAD-6CC9-4A1A-BBE6-BFA08219C6DE}"/>
              </a:ext>
            </a:extLst>
          </p:cNvPr>
          <p:cNvGrpSpPr>
            <a:grpSpLocks/>
          </p:cNvGrpSpPr>
          <p:nvPr/>
        </p:nvGrpSpPr>
        <p:grpSpPr bwMode="auto">
          <a:xfrm>
            <a:off x="1635125" y="4257675"/>
            <a:ext cx="6680200" cy="500063"/>
            <a:chOff x="748" y="3668"/>
            <a:chExt cx="4208" cy="315"/>
          </a:xfrm>
        </p:grpSpPr>
        <p:sp>
          <p:nvSpPr>
            <p:cNvPr id="7190" name="Rectangle 19">
              <a:extLst>
                <a:ext uri="{FF2B5EF4-FFF2-40B4-BE49-F238E27FC236}">
                  <a16:creationId xmlns:a16="http://schemas.microsoft.com/office/drawing/2014/main" id="{9C50E157-E166-4E4F-97DF-0C265C2CF12C}"/>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1" name="Text Box 20">
              <a:extLst>
                <a:ext uri="{FF2B5EF4-FFF2-40B4-BE49-F238E27FC236}">
                  <a16:creationId xmlns:a16="http://schemas.microsoft.com/office/drawing/2014/main" id="{4F3D88CD-94EF-4255-A156-7F8207966DB0}"/>
                </a:ext>
              </a:extLst>
            </p:cNvPr>
            <p:cNvSpPr txBox="1">
              <a:spLocks noChangeArrowheads="1"/>
            </p:cNvSpPr>
            <p:nvPr/>
          </p:nvSpPr>
          <p:spPr bwMode="auto">
            <a:xfrm>
              <a:off x="1379" y="3709"/>
              <a:ext cx="12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None/>
              </a:pPr>
              <a:r>
                <a:rPr lang="de-DE" altLang="en-US" sz="1800" dirty="0"/>
                <a:t>Training und Test</a:t>
              </a:r>
            </a:p>
          </p:txBody>
        </p:sp>
        <p:sp>
          <p:nvSpPr>
            <p:cNvPr id="7192" name="Rectangle 21">
              <a:extLst>
                <a:ext uri="{FF2B5EF4-FFF2-40B4-BE49-F238E27FC236}">
                  <a16:creationId xmlns:a16="http://schemas.microsoft.com/office/drawing/2014/main" id="{1C62AA14-DD57-42C1-854E-2C92F90AD4B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3" name="Text Box 22">
              <a:extLst>
                <a:ext uri="{FF2B5EF4-FFF2-40B4-BE49-F238E27FC236}">
                  <a16:creationId xmlns:a16="http://schemas.microsoft.com/office/drawing/2014/main" id="{36CD2D52-A6AD-4A25-A83B-C8ADE55C603C}"/>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4.</a:t>
              </a:r>
            </a:p>
          </p:txBody>
        </p:sp>
      </p:grpSp>
      <p:grpSp>
        <p:nvGrpSpPr>
          <p:cNvPr id="7176" name="Group 32">
            <a:extLst>
              <a:ext uri="{FF2B5EF4-FFF2-40B4-BE49-F238E27FC236}">
                <a16:creationId xmlns:a16="http://schemas.microsoft.com/office/drawing/2014/main" id="{7B37D790-61FE-4D14-8D71-7ACD27C45E4C}"/>
              </a:ext>
            </a:extLst>
          </p:cNvPr>
          <p:cNvGrpSpPr>
            <a:grpSpLocks/>
          </p:cNvGrpSpPr>
          <p:nvPr/>
        </p:nvGrpSpPr>
        <p:grpSpPr bwMode="auto">
          <a:xfrm>
            <a:off x="1635125" y="1843088"/>
            <a:ext cx="6680200" cy="500062"/>
            <a:chOff x="748" y="3668"/>
            <a:chExt cx="4208" cy="315"/>
          </a:xfrm>
        </p:grpSpPr>
        <p:sp>
          <p:nvSpPr>
            <p:cNvPr id="7178" name="Rectangle 33">
              <a:extLst>
                <a:ext uri="{FF2B5EF4-FFF2-40B4-BE49-F238E27FC236}">
                  <a16:creationId xmlns:a16="http://schemas.microsoft.com/office/drawing/2014/main" id="{1EFF63DB-4F28-435A-BAB2-4AECDF6AFB3A}"/>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79" name="Text Box 34">
              <a:extLst>
                <a:ext uri="{FF2B5EF4-FFF2-40B4-BE49-F238E27FC236}">
                  <a16:creationId xmlns:a16="http://schemas.microsoft.com/office/drawing/2014/main" id="{483D04C6-7FE9-49F9-8739-8B7820244D3F}"/>
                </a:ext>
              </a:extLst>
            </p:cNvPr>
            <p:cNvSpPr txBox="1">
              <a:spLocks noChangeArrowheads="1"/>
            </p:cNvSpPr>
            <p:nvPr/>
          </p:nvSpPr>
          <p:spPr bwMode="auto">
            <a:xfrm>
              <a:off x="1379" y="3709"/>
              <a:ext cx="34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Generelle Einführung: </a:t>
              </a:r>
              <a:r>
                <a:rPr lang="de-DE" altLang="en-US" sz="1800" dirty="0" err="1"/>
                <a:t>Convolutional</a:t>
              </a:r>
              <a:r>
                <a:rPr lang="de-DE" altLang="en-US" sz="1800" dirty="0"/>
                <a:t> Neuronal Nets</a:t>
              </a:r>
            </a:p>
          </p:txBody>
        </p:sp>
        <p:sp>
          <p:nvSpPr>
            <p:cNvPr id="7180" name="Rectangle 35">
              <a:extLst>
                <a:ext uri="{FF2B5EF4-FFF2-40B4-BE49-F238E27FC236}">
                  <a16:creationId xmlns:a16="http://schemas.microsoft.com/office/drawing/2014/main" id="{616AD019-EF09-4B63-B770-ACAFD5B4904E}"/>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81" name="Text Box 36">
              <a:extLst>
                <a:ext uri="{FF2B5EF4-FFF2-40B4-BE49-F238E27FC236}">
                  <a16:creationId xmlns:a16="http://schemas.microsoft.com/office/drawing/2014/main" id="{38810ABC-A52B-4FB5-976A-991A9DA22DA5}"/>
                </a:ext>
              </a:extLst>
            </p:cNvPr>
            <p:cNvSpPr txBox="1">
              <a:spLocks noChangeArrowheads="1"/>
            </p:cNvSpPr>
            <p:nvPr/>
          </p:nvSpPr>
          <p:spPr bwMode="auto">
            <a:xfrm>
              <a:off x="797" y="371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1.</a:t>
              </a:r>
            </a:p>
          </p:txBody>
        </p:sp>
      </p:grpSp>
    </p:spTree>
    <p:extLst>
      <p:ext uri="{BB962C8B-B14F-4D97-AF65-F5344CB8AC3E}">
        <p14:creationId xmlns:p14="http://schemas.microsoft.com/office/powerpoint/2010/main" val="91705792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D7D00AE-9AAE-45DA-B3EC-793190722D66}"/>
              </a:ext>
            </a:extLst>
          </p:cNvPr>
          <p:cNvSpPr>
            <a:spLocks noGrp="1" noChangeArrowheads="1"/>
          </p:cNvSpPr>
          <p:nvPr>
            <p:ph type="title"/>
          </p:nvPr>
        </p:nvSpPr>
        <p:spPr/>
        <p:txBody>
          <a:bodyPr/>
          <a:lstStyle/>
          <a:p>
            <a:pPr eaLnBrk="1" hangingPunct="1"/>
            <a:r>
              <a:rPr lang="de-DE" altLang="en-US"/>
              <a:t>Use Cases</a:t>
            </a:r>
          </a:p>
        </p:txBody>
      </p:sp>
      <p:sp>
        <p:nvSpPr>
          <p:cNvPr id="39939" name="Rectangle 3">
            <a:extLst>
              <a:ext uri="{FF2B5EF4-FFF2-40B4-BE49-F238E27FC236}">
                <a16:creationId xmlns:a16="http://schemas.microsoft.com/office/drawing/2014/main" id="{55EC85F1-99AB-4656-8E93-AA065C25196C}"/>
              </a:ext>
            </a:extLst>
          </p:cNvPr>
          <p:cNvSpPr>
            <a:spLocks noChangeArrowheads="1"/>
          </p:cNvSpPr>
          <p:nvPr/>
        </p:nvSpPr>
        <p:spPr bwMode="auto">
          <a:xfrm>
            <a:off x="2978150" y="1773238"/>
            <a:ext cx="3022600" cy="4470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9940" name="Oval 4">
            <a:extLst>
              <a:ext uri="{FF2B5EF4-FFF2-40B4-BE49-F238E27FC236}">
                <a16:creationId xmlns:a16="http://schemas.microsoft.com/office/drawing/2014/main" id="{6AC4F138-BA9F-4342-96EF-E48EB2B91521}"/>
              </a:ext>
            </a:extLst>
          </p:cNvPr>
          <p:cNvSpPr>
            <a:spLocks noChangeArrowheads="1"/>
          </p:cNvSpPr>
          <p:nvPr/>
        </p:nvSpPr>
        <p:spPr bwMode="auto">
          <a:xfrm>
            <a:off x="3740150" y="2306638"/>
            <a:ext cx="1638300" cy="5588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Login</a:t>
            </a:r>
          </a:p>
        </p:txBody>
      </p:sp>
      <p:sp>
        <p:nvSpPr>
          <p:cNvPr id="39941" name="Oval 5">
            <a:extLst>
              <a:ext uri="{FF2B5EF4-FFF2-40B4-BE49-F238E27FC236}">
                <a16:creationId xmlns:a16="http://schemas.microsoft.com/office/drawing/2014/main" id="{E79E884A-17C1-46B3-B181-924091FFBB39}"/>
              </a:ext>
            </a:extLst>
          </p:cNvPr>
          <p:cNvSpPr>
            <a:spLocks noChangeArrowheads="1"/>
          </p:cNvSpPr>
          <p:nvPr/>
        </p:nvSpPr>
        <p:spPr bwMode="auto">
          <a:xfrm>
            <a:off x="3740150" y="3198813"/>
            <a:ext cx="1638300" cy="5588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order_document</a:t>
            </a:r>
          </a:p>
        </p:txBody>
      </p:sp>
      <p:sp>
        <p:nvSpPr>
          <p:cNvPr id="39942" name="Oval 6">
            <a:extLst>
              <a:ext uri="{FF2B5EF4-FFF2-40B4-BE49-F238E27FC236}">
                <a16:creationId xmlns:a16="http://schemas.microsoft.com/office/drawing/2014/main" id="{886CFB0E-097B-4DDF-AAA0-070A307A012E}"/>
              </a:ext>
            </a:extLst>
          </p:cNvPr>
          <p:cNvSpPr>
            <a:spLocks noChangeArrowheads="1"/>
          </p:cNvSpPr>
          <p:nvPr/>
        </p:nvSpPr>
        <p:spPr bwMode="auto">
          <a:xfrm>
            <a:off x="3740150" y="4067175"/>
            <a:ext cx="1638300" cy="5588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collecting</a:t>
            </a:r>
          </a:p>
        </p:txBody>
      </p:sp>
      <p:sp>
        <p:nvSpPr>
          <p:cNvPr id="39943" name="Oval 7">
            <a:extLst>
              <a:ext uri="{FF2B5EF4-FFF2-40B4-BE49-F238E27FC236}">
                <a16:creationId xmlns:a16="http://schemas.microsoft.com/office/drawing/2014/main" id="{D3C6210F-FB33-4F56-8265-40CB7472382D}"/>
              </a:ext>
            </a:extLst>
          </p:cNvPr>
          <p:cNvSpPr>
            <a:spLocks noChangeArrowheads="1"/>
          </p:cNvSpPr>
          <p:nvPr/>
        </p:nvSpPr>
        <p:spPr bwMode="auto">
          <a:xfrm>
            <a:off x="3740150" y="4948238"/>
            <a:ext cx="1638300" cy="5588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a:t>paying</a:t>
            </a:r>
          </a:p>
        </p:txBody>
      </p:sp>
      <p:sp>
        <p:nvSpPr>
          <p:cNvPr id="39944" name="Text Box 8">
            <a:extLst>
              <a:ext uri="{FF2B5EF4-FFF2-40B4-BE49-F238E27FC236}">
                <a16:creationId xmlns:a16="http://schemas.microsoft.com/office/drawing/2014/main" id="{D1F3B4E0-B198-4079-99AF-E61F3527EFFE}"/>
              </a:ext>
            </a:extLst>
          </p:cNvPr>
          <p:cNvSpPr txBox="1">
            <a:spLocks noChangeArrowheads="1"/>
          </p:cNvSpPr>
          <p:nvPr/>
        </p:nvSpPr>
        <p:spPr bwMode="auto">
          <a:xfrm>
            <a:off x="4305300" y="561975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i="1"/>
              <a:t>...</a:t>
            </a:r>
          </a:p>
        </p:txBody>
      </p:sp>
      <p:sp>
        <p:nvSpPr>
          <p:cNvPr id="39945" name="Text Box 9">
            <a:extLst>
              <a:ext uri="{FF2B5EF4-FFF2-40B4-BE49-F238E27FC236}">
                <a16:creationId xmlns:a16="http://schemas.microsoft.com/office/drawing/2014/main" id="{F73FB0CE-2789-411D-ABBB-0B7F45F98F36}"/>
              </a:ext>
            </a:extLst>
          </p:cNvPr>
          <p:cNvSpPr txBox="1">
            <a:spLocks noChangeArrowheads="1"/>
          </p:cNvSpPr>
          <p:nvPr/>
        </p:nvSpPr>
        <p:spPr bwMode="auto">
          <a:xfrm>
            <a:off x="2971800" y="1828800"/>
            <a:ext cx="255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de-DE" sz="1600" b="1"/>
              <a:t>Elektronische Bibliothek</a:t>
            </a:r>
            <a:endParaRPr lang="en-US" altLang="de-DE" sz="1800" b="1"/>
          </a:p>
        </p:txBody>
      </p:sp>
      <p:grpSp>
        <p:nvGrpSpPr>
          <p:cNvPr id="39946" name="Group 10">
            <a:extLst>
              <a:ext uri="{FF2B5EF4-FFF2-40B4-BE49-F238E27FC236}">
                <a16:creationId xmlns:a16="http://schemas.microsoft.com/office/drawing/2014/main" id="{1974B35E-F40B-4578-A786-EF0CBEEDE2DB}"/>
              </a:ext>
            </a:extLst>
          </p:cNvPr>
          <p:cNvGrpSpPr>
            <a:grpSpLocks/>
          </p:cNvGrpSpPr>
          <p:nvPr/>
        </p:nvGrpSpPr>
        <p:grpSpPr bwMode="auto">
          <a:xfrm>
            <a:off x="998538" y="4068763"/>
            <a:ext cx="1008062" cy="877887"/>
            <a:chOff x="629" y="2563"/>
            <a:chExt cx="635" cy="553"/>
          </a:xfrm>
        </p:grpSpPr>
        <p:grpSp>
          <p:nvGrpSpPr>
            <p:cNvPr id="39974" name="Group 11">
              <a:extLst>
                <a:ext uri="{FF2B5EF4-FFF2-40B4-BE49-F238E27FC236}">
                  <a16:creationId xmlns:a16="http://schemas.microsoft.com/office/drawing/2014/main" id="{78967356-BC85-476F-A913-BD17C4D2F66D}"/>
                </a:ext>
              </a:extLst>
            </p:cNvPr>
            <p:cNvGrpSpPr>
              <a:grpSpLocks/>
            </p:cNvGrpSpPr>
            <p:nvPr/>
          </p:nvGrpSpPr>
          <p:grpSpPr bwMode="auto">
            <a:xfrm>
              <a:off x="846" y="2563"/>
              <a:ext cx="201" cy="338"/>
              <a:chOff x="846" y="2563"/>
              <a:chExt cx="201" cy="338"/>
            </a:xfrm>
          </p:grpSpPr>
          <p:sp>
            <p:nvSpPr>
              <p:cNvPr id="39976" name="Oval 12">
                <a:extLst>
                  <a:ext uri="{FF2B5EF4-FFF2-40B4-BE49-F238E27FC236}">
                    <a16:creationId xmlns:a16="http://schemas.microsoft.com/office/drawing/2014/main" id="{381B473A-C2C0-4DD0-8E75-31BCDDA51352}"/>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9977" name="Line 13">
                <a:extLst>
                  <a:ext uri="{FF2B5EF4-FFF2-40B4-BE49-F238E27FC236}">
                    <a16:creationId xmlns:a16="http://schemas.microsoft.com/office/drawing/2014/main" id="{8C23CEFF-865A-4B86-8340-D16644E9BD2F}"/>
                  </a:ext>
                </a:extLst>
              </p:cNvPr>
              <p:cNvSpPr>
                <a:spLocks noChangeShapeType="1"/>
              </p:cNvSpPr>
              <p:nvPr/>
            </p:nvSpPr>
            <p:spPr bwMode="auto">
              <a:xfrm>
                <a:off x="944" y="2661"/>
                <a:ext cx="0"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78" name="Line 14">
                <a:extLst>
                  <a:ext uri="{FF2B5EF4-FFF2-40B4-BE49-F238E27FC236}">
                    <a16:creationId xmlns:a16="http://schemas.microsoft.com/office/drawing/2014/main" id="{DFB83139-7F6F-4A6C-813E-80333AEB110E}"/>
                  </a:ext>
                </a:extLst>
              </p:cNvPr>
              <p:cNvSpPr>
                <a:spLocks noChangeShapeType="1"/>
              </p:cNvSpPr>
              <p:nvPr/>
            </p:nvSpPr>
            <p:spPr bwMode="auto">
              <a:xfrm flipH="1">
                <a:off x="846" y="2803"/>
                <a:ext cx="98"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79" name="Line 15">
                <a:extLst>
                  <a:ext uri="{FF2B5EF4-FFF2-40B4-BE49-F238E27FC236}">
                    <a16:creationId xmlns:a16="http://schemas.microsoft.com/office/drawing/2014/main" id="{0BFF344E-FC85-4015-B448-F89F4CD0AB2F}"/>
                  </a:ext>
                </a:extLst>
              </p:cNvPr>
              <p:cNvSpPr>
                <a:spLocks noChangeShapeType="1"/>
              </p:cNvSpPr>
              <p:nvPr/>
            </p:nvSpPr>
            <p:spPr bwMode="auto">
              <a:xfrm>
                <a:off x="944" y="2803"/>
                <a:ext cx="95"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80" name="Line 16">
                <a:extLst>
                  <a:ext uri="{FF2B5EF4-FFF2-40B4-BE49-F238E27FC236}">
                    <a16:creationId xmlns:a16="http://schemas.microsoft.com/office/drawing/2014/main" id="{AD755479-A038-47C9-AF2F-7FECE7283CFF}"/>
                  </a:ext>
                </a:extLst>
              </p:cNvPr>
              <p:cNvSpPr>
                <a:spLocks noChangeShapeType="1"/>
              </p:cNvSpPr>
              <p:nvPr/>
            </p:nvSpPr>
            <p:spPr bwMode="auto">
              <a:xfrm>
                <a:off x="846" y="2717"/>
                <a:ext cx="2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39975" name="Text Box 17">
              <a:extLst>
                <a:ext uri="{FF2B5EF4-FFF2-40B4-BE49-F238E27FC236}">
                  <a16:creationId xmlns:a16="http://schemas.microsoft.com/office/drawing/2014/main" id="{731F697F-82FC-427C-843E-55285657CCDC}"/>
                </a:ext>
              </a:extLst>
            </p:cNvPr>
            <p:cNvSpPr txBox="1">
              <a:spLocks noChangeArrowheads="1"/>
            </p:cNvSpPr>
            <p:nvPr/>
          </p:nvSpPr>
          <p:spPr bwMode="auto">
            <a:xfrm>
              <a:off x="629" y="2904"/>
              <a:ext cx="6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b="1"/>
                <a:t>Provider</a:t>
              </a:r>
              <a:endParaRPr lang="en-US" altLang="de-DE" sz="1800" b="1"/>
            </a:p>
          </p:txBody>
        </p:sp>
      </p:grpSp>
      <p:sp>
        <p:nvSpPr>
          <p:cNvPr id="39947" name="Line 18">
            <a:extLst>
              <a:ext uri="{FF2B5EF4-FFF2-40B4-BE49-F238E27FC236}">
                <a16:creationId xmlns:a16="http://schemas.microsoft.com/office/drawing/2014/main" id="{31B73E33-BB0C-4C48-97E2-5B3D4817C1C4}"/>
              </a:ext>
            </a:extLst>
          </p:cNvPr>
          <p:cNvSpPr>
            <a:spLocks noChangeShapeType="1"/>
          </p:cNvSpPr>
          <p:nvPr/>
        </p:nvSpPr>
        <p:spPr bwMode="auto">
          <a:xfrm flipV="1">
            <a:off x="1905000" y="2560638"/>
            <a:ext cx="1835150" cy="487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48" name="Line 19">
            <a:extLst>
              <a:ext uri="{FF2B5EF4-FFF2-40B4-BE49-F238E27FC236}">
                <a16:creationId xmlns:a16="http://schemas.microsoft.com/office/drawing/2014/main" id="{8868B07A-1FDB-4306-BBBC-F0A9C88086B6}"/>
              </a:ext>
            </a:extLst>
          </p:cNvPr>
          <p:cNvSpPr>
            <a:spLocks noChangeShapeType="1"/>
          </p:cNvSpPr>
          <p:nvPr/>
        </p:nvSpPr>
        <p:spPr bwMode="auto">
          <a:xfrm>
            <a:off x="1905000" y="3048000"/>
            <a:ext cx="1835150" cy="423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49" name="Line 20">
            <a:extLst>
              <a:ext uri="{FF2B5EF4-FFF2-40B4-BE49-F238E27FC236}">
                <a16:creationId xmlns:a16="http://schemas.microsoft.com/office/drawing/2014/main" id="{E7C9B436-1DBE-46C7-B0EC-9D0BD56A9148}"/>
              </a:ext>
            </a:extLst>
          </p:cNvPr>
          <p:cNvSpPr>
            <a:spLocks noChangeShapeType="1"/>
          </p:cNvSpPr>
          <p:nvPr/>
        </p:nvSpPr>
        <p:spPr bwMode="auto">
          <a:xfrm>
            <a:off x="1905000" y="3048000"/>
            <a:ext cx="1873250" cy="1227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50" name="Line 21">
            <a:extLst>
              <a:ext uri="{FF2B5EF4-FFF2-40B4-BE49-F238E27FC236}">
                <a16:creationId xmlns:a16="http://schemas.microsoft.com/office/drawing/2014/main" id="{90E1D155-B713-45C6-BC16-1386BC31935F}"/>
              </a:ext>
            </a:extLst>
          </p:cNvPr>
          <p:cNvSpPr>
            <a:spLocks noChangeShapeType="1"/>
          </p:cNvSpPr>
          <p:nvPr/>
        </p:nvSpPr>
        <p:spPr bwMode="auto">
          <a:xfrm>
            <a:off x="1662113" y="4449763"/>
            <a:ext cx="2078037" cy="803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51" name="Line 22">
            <a:extLst>
              <a:ext uri="{FF2B5EF4-FFF2-40B4-BE49-F238E27FC236}">
                <a16:creationId xmlns:a16="http://schemas.microsoft.com/office/drawing/2014/main" id="{CDDE64C0-EA23-4356-B999-A41E109B14DD}"/>
              </a:ext>
            </a:extLst>
          </p:cNvPr>
          <p:cNvSpPr>
            <a:spLocks noChangeShapeType="1"/>
          </p:cNvSpPr>
          <p:nvPr/>
        </p:nvSpPr>
        <p:spPr bwMode="auto">
          <a:xfrm flipV="1">
            <a:off x="5378450" y="3744913"/>
            <a:ext cx="1841500" cy="150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52" name="Text Box 23">
            <a:extLst>
              <a:ext uri="{FF2B5EF4-FFF2-40B4-BE49-F238E27FC236}">
                <a16:creationId xmlns:a16="http://schemas.microsoft.com/office/drawing/2014/main" id="{BCE18153-FAD4-48B2-9D0C-1B4CE827D236}"/>
              </a:ext>
            </a:extLst>
          </p:cNvPr>
          <p:cNvSpPr txBox="1">
            <a:spLocks noChangeArrowheads="1"/>
          </p:cNvSpPr>
          <p:nvPr/>
        </p:nvSpPr>
        <p:spPr bwMode="auto">
          <a:xfrm>
            <a:off x="6718300" y="2397125"/>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3333CC"/>
                </a:solidFill>
                <a:latin typeface="Comic Sans MS" panose="030F0702030302020204" pitchFamily="66" charset="0"/>
              </a:rPr>
              <a:t>Akteur</a:t>
            </a:r>
          </a:p>
        </p:txBody>
      </p:sp>
      <p:sp>
        <p:nvSpPr>
          <p:cNvPr id="39953" name="Freeform 24">
            <a:extLst>
              <a:ext uri="{FF2B5EF4-FFF2-40B4-BE49-F238E27FC236}">
                <a16:creationId xmlns:a16="http://schemas.microsoft.com/office/drawing/2014/main" id="{28F72709-914B-4C0C-87CD-42872E696A61}"/>
              </a:ext>
            </a:extLst>
          </p:cNvPr>
          <p:cNvSpPr>
            <a:spLocks/>
          </p:cNvSpPr>
          <p:nvPr/>
        </p:nvSpPr>
        <p:spPr bwMode="auto">
          <a:xfrm>
            <a:off x="6953250" y="2814638"/>
            <a:ext cx="419100" cy="711200"/>
          </a:xfrm>
          <a:custGeom>
            <a:avLst/>
            <a:gdLst>
              <a:gd name="T0" fmla="*/ 2147483647 w 264"/>
              <a:gd name="T1" fmla="*/ 0 h 448"/>
              <a:gd name="T2" fmla="*/ 2147483647 w 264"/>
              <a:gd name="T3" fmla="*/ 2147483647 h 448"/>
              <a:gd name="T4" fmla="*/ 2147483647 w 264"/>
              <a:gd name="T5" fmla="*/ 2147483647 h 448"/>
              <a:gd name="T6" fmla="*/ 0 60000 65536"/>
              <a:gd name="T7" fmla="*/ 0 60000 65536"/>
              <a:gd name="T8" fmla="*/ 0 60000 65536"/>
              <a:gd name="T9" fmla="*/ 0 w 264"/>
              <a:gd name="T10" fmla="*/ 0 h 448"/>
              <a:gd name="T11" fmla="*/ 264 w 264"/>
              <a:gd name="T12" fmla="*/ 448 h 448"/>
            </a:gdLst>
            <a:ahLst/>
            <a:cxnLst>
              <a:cxn ang="T6">
                <a:pos x="T0" y="T1"/>
              </a:cxn>
              <a:cxn ang="T7">
                <a:pos x="T2" y="T3"/>
              </a:cxn>
              <a:cxn ang="T8">
                <a:pos x="T4" y="T5"/>
              </a:cxn>
            </a:cxnLst>
            <a:rect l="T9" t="T10" r="T11" b="T12"/>
            <a:pathLst>
              <a:path w="264" h="448">
                <a:moveTo>
                  <a:pt x="72" y="0"/>
                </a:moveTo>
                <a:cubicBezTo>
                  <a:pt x="36" y="126"/>
                  <a:pt x="0" y="253"/>
                  <a:pt x="32" y="328"/>
                </a:cubicBezTo>
                <a:cubicBezTo>
                  <a:pt x="63" y="402"/>
                  <a:pt x="163" y="425"/>
                  <a:pt x="264" y="448"/>
                </a:cubicBezTo>
              </a:path>
            </a:pathLst>
          </a:custGeom>
          <a:noFill/>
          <a:ln w="12700">
            <a:solidFill>
              <a:srgbClr val="3333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9954" name="Freeform 25">
            <a:extLst>
              <a:ext uri="{FF2B5EF4-FFF2-40B4-BE49-F238E27FC236}">
                <a16:creationId xmlns:a16="http://schemas.microsoft.com/office/drawing/2014/main" id="{D13C2679-6EF1-4FB5-A34D-F42CAF9ED27F}"/>
              </a:ext>
            </a:extLst>
          </p:cNvPr>
          <p:cNvSpPr>
            <a:spLocks/>
          </p:cNvSpPr>
          <p:nvPr/>
        </p:nvSpPr>
        <p:spPr bwMode="auto">
          <a:xfrm>
            <a:off x="5207000" y="5491163"/>
            <a:ext cx="1485900" cy="631825"/>
          </a:xfrm>
          <a:custGeom>
            <a:avLst/>
            <a:gdLst>
              <a:gd name="T0" fmla="*/ 2147483647 w 936"/>
              <a:gd name="T1" fmla="*/ 2147483647 h 398"/>
              <a:gd name="T2" fmla="*/ 0 w 936"/>
              <a:gd name="T3" fmla="*/ 0 h 398"/>
              <a:gd name="T4" fmla="*/ 0 60000 65536"/>
              <a:gd name="T5" fmla="*/ 0 60000 65536"/>
              <a:gd name="T6" fmla="*/ 0 w 936"/>
              <a:gd name="T7" fmla="*/ 0 h 398"/>
              <a:gd name="T8" fmla="*/ 936 w 936"/>
              <a:gd name="T9" fmla="*/ 398 h 398"/>
            </a:gdLst>
            <a:ahLst/>
            <a:cxnLst>
              <a:cxn ang="T4">
                <a:pos x="T0" y="T1"/>
              </a:cxn>
              <a:cxn ang="T5">
                <a:pos x="T2" y="T3"/>
              </a:cxn>
            </a:cxnLst>
            <a:rect l="T6" t="T7" r="T8" b="T9"/>
            <a:pathLst>
              <a:path w="936" h="398">
                <a:moveTo>
                  <a:pt x="936" y="342"/>
                </a:moveTo>
                <a:cubicBezTo>
                  <a:pt x="642" y="370"/>
                  <a:pt x="348" y="398"/>
                  <a:pt x="0" y="0"/>
                </a:cubicBezTo>
              </a:path>
            </a:pathLst>
          </a:custGeom>
          <a:noFill/>
          <a:ln w="12700">
            <a:solidFill>
              <a:srgbClr val="3333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9955" name="Text Box 26">
            <a:extLst>
              <a:ext uri="{FF2B5EF4-FFF2-40B4-BE49-F238E27FC236}">
                <a16:creationId xmlns:a16="http://schemas.microsoft.com/office/drawing/2014/main" id="{ECC40B58-FE60-4757-A601-B5364646403C}"/>
              </a:ext>
            </a:extLst>
          </p:cNvPr>
          <p:cNvSpPr txBox="1">
            <a:spLocks noChangeArrowheads="1"/>
          </p:cNvSpPr>
          <p:nvPr/>
        </p:nvSpPr>
        <p:spPr bwMode="auto">
          <a:xfrm>
            <a:off x="6835775" y="5795963"/>
            <a:ext cx="1925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3333CC"/>
                </a:solidFill>
                <a:latin typeface="Comic Sans MS" panose="030F0702030302020204" pitchFamily="66" charset="0"/>
              </a:rPr>
              <a:t>Anwendungsfall</a:t>
            </a:r>
          </a:p>
        </p:txBody>
      </p:sp>
      <p:sp>
        <p:nvSpPr>
          <p:cNvPr id="39956" name="Text Box 27">
            <a:extLst>
              <a:ext uri="{FF2B5EF4-FFF2-40B4-BE49-F238E27FC236}">
                <a16:creationId xmlns:a16="http://schemas.microsoft.com/office/drawing/2014/main" id="{925FC1FB-0AB2-4B9A-A547-16678726D4C2}"/>
              </a:ext>
            </a:extLst>
          </p:cNvPr>
          <p:cNvSpPr txBox="1">
            <a:spLocks noChangeArrowheads="1"/>
          </p:cNvSpPr>
          <p:nvPr/>
        </p:nvSpPr>
        <p:spPr bwMode="auto">
          <a:xfrm>
            <a:off x="7115175" y="16510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3333CC"/>
                </a:solidFill>
                <a:latin typeface="Comic Sans MS" panose="030F0702030302020204" pitchFamily="66" charset="0"/>
              </a:rPr>
              <a:t>System</a:t>
            </a:r>
          </a:p>
        </p:txBody>
      </p:sp>
      <p:sp>
        <p:nvSpPr>
          <p:cNvPr id="39957" name="Freeform 28">
            <a:extLst>
              <a:ext uri="{FF2B5EF4-FFF2-40B4-BE49-F238E27FC236}">
                <a16:creationId xmlns:a16="http://schemas.microsoft.com/office/drawing/2014/main" id="{4DA5A7FB-A781-4CFB-8D83-9581EBEA4F4C}"/>
              </a:ext>
            </a:extLst>
          </p:cNvPr>
          <p:cNvSpPr>
            <a:spLocks/>
          </p:cNvSpPr>
          <p:nvPr/>
        </p:nvSpPr>
        <p:spPr bwMode="auto">
          <a:xfrm>
            <a:off x="6127750" y="1557338"/>
            <a:ext cx="1008063" cy="165100"/>
          </a:xfrm>
          <a:custGeom>
            <a:avLst/>
            <a:gdLst>
              <a:gd name="T0" fmla="*/ 2147483647 w 635"/>
              <a:gd name="T1" fmla="*/ 2147483647 h 104"/>
              <a:gd name="T2" fmla="*/ 0 w 635"/>
              <a:gd name="T3" fmla="*/ 2147483647 h 104"/>
              <a:gd name="T4" fmla="*/ 0 60000 65536"/>
              <a:gd name="T5" fmla="*/ 0 60000 65536"/>
              <a:gd name="T6" fmla="*/ 0 w 635"/>
              <a:gd name="T7" fmla="*/ 0 h 104"/>
              <a:gd name="T8" fmla="*/ 635 w 635"/>
              <a:gd name="T9" fmla="*/ 104 h 104"/>
            </a:gdLst>
            <a:ahLst/>
            <a:cxnLst>
              <a:cxn ang="T4">
                <a:pos x="T0" y="T1"/>
              </a:cxn>
              <a:cxn ang="T5">
                <a:pos x="T2" y="T3"/>
              </a:cxn>
            </a:cxnLst>
            <a:rect l="T6" t="T7" r="T8" b="T9"/>
            <a:pathLst>
              <a:path w="635" h="104">
                <a:moveTo>
                  <a:pt x="635" y="104"/>
                </a:moveTo>
                <a:cubicBezTo>
                  <a:pt x="461" y="52"/>
                  <a:pt x="287" y="0"/>
                  <a:pt x="0" y="104"/>
                </a:cubicBezTo>
              </a:path>
            </a:pathLst>
          </a:custGeom>
          <a:noFill/>
          <a:ln w="12700">
            <a:solidFill>
              <a:srgbClr val="3333CC"/>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grpSp>
        <p:nvGrpSpPr>
          <p:cNvPr id="39958" name="Group 29">
            <a:extLst>
              <a:ext uri="{FF2B5EF4-FFF2-40B4-BE49-F238E27FC236}">
                <a16:creationId xmlns:a16="http://schemas.microsoft.com/office/drawing/2014/main" id="{8437136C-F24C-489E-8528-9C44F634F9B1}"/>
              </a:ext>
            </a:extLst>
          </p:cNvPr>
          <p:cNvGrpSpPr>
            <a:grpSpLocks/>
          </p:cNvGrpSpPr>
          <p:nvPr/>
        </p:nvGrpSpPr>
        <p:grpSpPr bwMode="auto">
          <a:xfrm>
            <a:off x="1327150" y="2659063"/>
            <a:ext cx="635000" cy="877887"/>
            <a:chOff x="836" y="1675"/>
            <a:chExt cx="400" cy="553"/>
          </a:xfrm>
        </p:grpSpPr>
        <p:grpSp>
          <p:nvGrpSpPr>
            <p:cNvPr id="39967" name="Group 30">
              <a:extLst>
                <a:ext uri="{FF2B5EF4-FFF2-40B4-BE49-F238E27FC236}">
                  <a16:creationId xmlns:a16="http://schemas.microsoft.com/office/drawing/2014/main" id="{57C2159E-070B-4C7E-9E00-77161AB6235C}"/>
                </a:ext>
              </a:extLst>
            </p:cNvPr>
            <p:cNvGrpSpPr>
              <a:grpSpLocks/>
            </p:cNvGrpSpPr>
            <p:nvPr/>
          </p:nvGrpSpPr>
          <p:grpSpPr bwMode="auto">
            <a:xfrm>
              <a:off x="937" y="1675"/>
              <a:ext cx="201" cy="338"/>
              <a:chOff x="846" y="2563"/>
              <a:chExt cx="201" cy="338"/>
            </a:xfrm>
          </p:grpSpPr>
          <p:sp>
            <p:nvSpPr>
              <p:cNvPr id="39969" name="Oval 31">
                <a:extLst>
                  <a:ext uri="{FF2B5EF4-FFF2-40B4-BE49-F238E27FC236}">
                    <a16:creationId xmlns:a16="http://schemas.microsoft.com/office/drawing/2014/main" id="{7038B417-3473-4D79-A785-C673EDC4246F}"/>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9970" name="Line 32">
                <a:extLst>
                  <a:ext uri="{FF2B5EF4-FFF2-40B4-BE49-F238E27FC236}">
                    <a16:creationId xmlns:a16="http://schemas.microsoft.com/office/drawing/2014/main" id="{6711F8A8-9EEB-4D37-B6EF-F895EAB74153}"/>
                  </a:ext>
                </a:extLst>
              </p:cNvPr>
              <p:cNvSpPr>
                <a:spLocks noChangeShapeType="1"/>
              </p:cNvSpPr>
              <p:nvPr/>
            </p:nvSpPr>
            <p:spPr bwMode="auto">
              <a:xfrm>
                <a:off x="944" y="2661"/>
                <a:ext cx="0"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71" name="Line 33">
                <a:extLst>
                  <a:ext uri="{FF2B5EF4-FFF2-40B4-BE49-F238E27FC236}">
                    <a16:creationId xmlns:a16="http://schemas.microsoft.com/office/drawing/2014/main" id="{89331C8C-8E85-4EF3-9BEC-4B54D3BA68FE}"/>
                  </a:ext>
                </a:extLst>
              </p:cNvPr>
              <p:cNvSpPr>
                <a:spLocks noChangeShapeType="1"/>
              </p:cNvSpPr>
              <p:nvPr/>
            </p:nvSpPr>
            <p:spPr bwMode="auto">
              <a:xfrm flipH="1">
                <a:off x="846" y="2803"/>
                <a:ext cx="98"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72" name="Line 34">
                <a:extLst>
                  <a:ext uri="{FF2B5EF4-FFF2-40B4-BE49-F238E27FC236}">
                    <a16:creationId xmlns:a16="http://schemas.microsoft.com/office/drawing/2014/main" id="{50860BED-0547-4487-903E-B3CB5BEA384B}"/>
                  </a:ext>
                </a:extLst>
              </p:cNvPr>
              <p:cNvSpPr>
                <a:spLocks noChangeShapeType="1"/>
              </p:cNvSpPr>
              <p:nvPr/>
            </p:nvSpPr>
            <p:spPr bwMode="auto">
              <a:xfrm>
                <a:off x="944" y="2803"/>
                <a:ext cx="95"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73" name="Line 35">
                <a:extLst>
                  <a:ext uri="{FF2B5EF4-FFF2-40B4-BE49-F238E27FC236}">
                    <a16:creationId xmlns:a16="http://schemas.microsoft.com/office/drawing/2014/main" id="{DB41918E-096D-4153-A9C4-67CCABC90F42}"/>
                  </a:ext>
                </a:extLst>
              </p:cNvPr>
              <p:cNvSpPr>
                <a:spLocks noChangeShapeType="1"/>
              </p:cNvSpPr>
              <p:nvPr/>
            </p:nvSpPr>
            <p:spPr bwMode="auto">
              <a:xfrm>
                <a:off x="846" y="2717"/>
                <a:ext cx="2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39968" name="Text Box 36">
              <a:extLst>
                <a:ext uri="{FF2B5EF4-FFF2-40B4-BE49-F238E27FC236}">
                  <a16:creationId xmlns:a16="http://schemas.microsoft.com/office/drawing/2014/main" id="{78BDA564-08A0-4456-B118-CC949BE2312E}"/>
                </a:ext>
              </a:extLst>
            </p:cNvPr>
            <p:cNvSpPr txBox="1">
              <a:spLocks noChangeArrowheads="1"/>
            </p:cNvSpPr>
            <p:nvPr/>
          </p:nvSpPr>
          <p:spPr bwMode="auto">
            <a:xfrm>
              <a:off x="836" y="2016"/>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b="1"/>
                <a:t>User</a:t>
              </a:r>
              <a:endParaRPr lang="en-US" altLang="de-DE" sz="1800" b="1"/>
            </a:p>
          </p:txBody>
        </p:sp>
      </p:grpSp>
      <p:grpSp>
        <p:nvGrpSpPr>
          <p:cNvPr id="39959" name="Group 37">
            <a:extLst>
              <a:ext uri="{FF2B5EF4-FFF2-40B4-BE49-F238E27FC236}">
                <a16:creationId xmlns:a16="http://schemas.microsoft.com/office/drawing/2014/main" id="{D84AEAE7-A366-4FA9-8E93-799365CD1BAB}"/>
              </a:ext>
            </a:extLst>
          </p:cNvPr>
          <p:cNvGrpSpPr>
            <a:grpSpLocks/>
          </p:cNvGrpSpPr>
          <p:nvPr/>
        </p:nvGrpSpPr>
        <p:grpSpPr bwMode="auto">
          <a:xfrm>
            <a:off x="7315200" y="3124200"/>
            <a:ext cx="1517650" cy="877888"/>
            <a:chOff x="4608" y="1968"/>
            <a:chExt cx="956" cy="553"/>
          </a:xfrm>
        </p:grpSpPr>
        <p:grpSp>
          <p:nvGrpSpPr>
            <p:cNvPr id="39960" name="Group 38">
              <a:extLst>
                <a:ext uri="{FF2B5EF4-FFF2-40B4-BE49-F238E27FC236}">
                  <a16:creationId xmlns:a16="http://schemas.microsoft.com/office/drawing/2014/main" id="{BCB06227-A028-46A2-A944-EFC225091ABF}"/>
                </a:ext>
              </a:extLst>
            </p:cNvPr>
            <p:cNvGrpSpPr>
              <a:grpSpLocks/>
            </p:cNvGrpSpPr>
            <p:nvPr/>
          </p:nvGrpSpPr>
          <p:grpSpPr bwMode="auto">
            <a:xfrm>
              <a:off x="4992" y="1968"/>
              <a:ext cx="201" cy="338"/>
              <a:chOff x="846" y="2563"/>
              <a:chExt cx="201" cy="338"/>
            </a:xfrm>
          </p:grpSpPr>
          <p:sp>
            <p:nvSpPr>
              <p:cNvPr id="39962" name="Oval 39">
                <a:extLst>
                  <a:ext uri="{FF2B5EF4-FFF2-40B4-BE49-F238E27FC236}">
                    <a16:creationId xmlns:a16="http://schemas.microsoft.com/office/drawing/2014/main" id="{C75D9E2B-74B2-4CD5-AB1E-76CED2D884D8}"/>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39963" name="Line 40">
                <a:extLst>
                  <a:ext uri="{FF2B5EF4-FFF2-40B4-BE49-F238E27FC236}">
                    <a16:creationId xmlns:a16="http://schemas.microsoft.com/office/drawing/2014/main" id="{979BE637-2DBF-4B25-A19D-9CA1849A5887}"/>
                  </a:ext>
                </a:extLst>
              </p:cNvPr>
              <p:cNvSpPr>
                <a:spLocks noChangeShapeType="1"/>
              </p:cNvSpPr>
              <p:nvPr/>
            </p:nvSpPr>
            <p:spPr bwMode="auto">
              <a:xfrm>
                <a:off x="944" y="2661"/>
                <a:ext cx="0"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64" name="Line 41">
                <a:extLst>
                  <a:ext uri="{FF2B5EF4-FFF2-40B4-BE49-F238E27FC236}">
                    <a16:creationId xmlns:a16="http://schemas.microsoft.com/office/drawing/2014/main" id="{7438EA20-CF70-4418-9D18-E3B810A202D3}"/>
                  </a:ext>
                </a:extLst>
              </p:cNvPr>
              <p:cNvSpPr>
                <a:spLocks noChangeShapeType="1"/>
              </p:cNvSpPr>
              <p:nvPr/>
            </p:nvSpPr>
            <p:spPr bwMode="auto">
              <a:xfrm flipH="1">
                <a:off x="846" y="2803"/>
                <a:ext cx="98"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65" name="Line 42">
                <a:extLst>
                  <a:ext uri="{FF2B5EF4-FFF2-40B4-BE49-F238E27FC236}">
                    <a16:creationId xmlns:a16="http://schemas.microsoft.com/office/drawing/2014/main" id="{566D6FF3-99F2-48F6-9069-527C926B5253}"/>
                  </a:ext>
                </a:extLst>
              </p:cNvPr>
              <p:cNvSpPr>
                <a:spLocks noChangeShapeType="1"/>
              </p:cNvSpPr>
              <p:nvPr/>
            </p:nvSpPr>
            <p:spPr bwMode="auto">
              <a:xfrm>
                <a:off x="944" y="2803"/>
                <a:ext cx="95"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9966" name="Line 43">
                <a:extLst>
                  <a:ext uri="{FF2B5EF4-FFF2-40B4-BE49-F238E27FC236}">
                    <a16:creationId xmlns:a16="http://schemas.microsoft.com/office/drawing/2014/main" id="{C990F7E3-3B28-473A-B1B0-87735E4F9D30}"/>
                  </a:ext>
                </a:extLst>
              </p:cNvPr>
              <p:cNvSpPr>
                <a:spLocks noChangeShapeType="1"/>
              </p:cNvSpPr>
              <p:nvPr/>
            </p:nvSpPr>
            <p:spPr bwMode="auto">
              <a:xfrm>
                <a:off x="846" y="2717"/>
                <a:ext cx="2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39961" name="Text Box 44">
              <a:extLst>
                <a:ext uri="{FF2B5EF4-FFF2-40B4-BE49-F238E27FC236}">
                  <a16:creationId xmlns:a16="http://schemas.microsoft.com/office/drawing/2014/main" id="{FBDFA40E-D93B-4A4C-8C70-D354C84EF560}"/>
                </a:ext>
              </a:extLst>
            </p:cNvPr>
            <p:cNvSpPr txBox="1">
              <a:spLocks noChangeArrowheads="1"/>
            </p:cNvSpPr>
            <p:nvPr/>
          </p:nvSpPr>
          <p:spPr bwMode="auto">
            <a:xfrm>
              <a:off x="4608" y="2309"/>
              <a:ext cx="9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b="1"/>
                <a:t>Administrator</a:t>
              </a:r>
              <a:endParaRPr lang="en-US" altLang="de-DE" sz="1800" b="1"/>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0683EBC-B6BD-4068-86FB-DA54902FBAFB}"/>
              </a:ext>
            </a:extLst>
          </p:cNvPr>
          <p:cNvSpPr>
            <a:spLocks noGrp="1" noChangeArrowheads="1"/>
          </p:cNvSpPr>
          <p:nvPr>
            <p:ph type="title"/>
          </p:nvPr>
        </p:nvSpPr>
        <p:spPr/>
        <p:txBody>
          <a:bodyPr/>
          <a:lstStyle/>
          <a:p>
            <a:pPr eaLnBrk="1" hangingPunct="1"/>
            <a:r>
              <a:rPr lang="de-DE" altLang="en-US">
                <a:solidFill>
                  <a:schemeClr val="tx1"/>
                </a:solidFill>
              </a:rPr>
              <a:t>Feature-Diagramme</a:t>
            </a:r>
          </a:p>
        </p:txBody>
      </p:sp>
      <p:sp>
        <p:nvSpPr>
          <p:cNvPr id="40963" name="Rectangle 3">
            <a:extLst>
              <a:ext uri="{FF2B5EF4-FFF2-40B4-BE49-F238E27FC236}">
                <a16:creationId xmlns:a16="http://schemas.microsoft.com/office/drawing/2014/main" id="{8E383AC8-6A2C-48FC-940F-B0EBA4330D6E}"/>
              </a:ext>
            </a:extLst>
          </p:cNvPr>
          <p:cNvSpPr>
            <a:spLocks noGrp="1" noChangeArrowheads="1"/>
          </p:cNvSpPr>
          <p:nvPr>
            <p:ph type="body" idx="1"/>
          </p:nvPr>
        </p:nvSpPr>
        <p:spPr>
          <a:xfrm>
            <a:off x="762000" y="4092575"/>
            <a:ext cx="4241800" cy="2613025"/>
          </a:xfrm>
        </p:spPr>
        <p:txBody>
          <a:bodyPr/>
          <a:lstStyle/>
          <a:p>
            <a:pPr eaLnBrk="1" hangingPunct="1"/>
            <a:r>
              <a:rPr lang="de-DE" altLang="en-US"/>
              <a:t>Feature-Diagramme beschreiben gültige Konfigurationen</a:t>
            </a:r>
          </a:p>
          <a:p>
            <a:pPr eaLnBrk="1" hangingPunct="1"/>
            <a:r>
              <a:rPr lang="de-DE" altLang="en-US"/>
              <a:t>Wesentliches Ergebnis einer Domänen Engineering</a:t>
            </a:r>
            <a:br>
              <a:rPr lang="de-DE" altLang="en-US"/>
            </a:br>
            <a:r>
              <a:rPr lang="de-DE" altLang="en-US"/>
              <a:t>Anforderungsanalyse </a:t>
            </a:r>
          </a:p>
          <a:p>
            <a:pPr eaLnBrk="1" hangingPunct="1"/>
            <a:endParaRPr lang="de-DE" altLang="en-US"/>
          </a:p>
        </p:txBody>
      </p:sp>
      <p:sp>
        <p:nvSpPr>
          <p:cNvPr id="40964" name="Rectangle 4">
            <a:extLst>
              <a:ext uri="{FF2B5EF4-FFF2-40B4-BE49-F238E27FC236}">
                <a16:creationId xmlns:a16="http://schemas.microsoft.com/office/drawing/2014/main" id="{6B857C6B-57F6-4596-96AC-6B2D4B29654E}"/>
              </a:ext>
            </a:extLst>
          </p:cNvPr>
          <p:cNvSpPr>
            <a:spLocks noChangeArrowheads="1"/>
          </p:cNvSpPr>
          <p:nvPr/>
        </p:nvSpPr>
        <p:spPr bwMode="auto">
          <a:xfrm>
            <a:off x="4579938" y="3163888"/>
            <a:ext cx="1125537"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KlimaAnlage</a:t>
            </a:r>
          </a:p>
        </p:txBody>
      </p:sp>
      <p:sp>
        <p:nvSpPr>
          <p:cNvPr id="40965" name="Rectangle 5">
            <a:extLst>
              <a:ext uri="{FF2B5EF4-FFF2-40B4-BE49-F238E27FC236}">
                <a16:creationId xmlns:a16="http://schemas.microsoft.com/office/drawing/2014/main" id="{27D50A76-9A84-4953-9E0E-9E288FF33B0B}"/>
              </a:ext>
            </a:extLst>
          </p:cNvPr>
          <p:cNvSpPr>
            <a:spLocks noChangeArrowheads="1"/>
          </p:cNvSpPr>
          <p:nvPr/>
        </p:nvSpPr>
        <p:spPr bwMode="auto">
          <a:xfrm>
            <a:off x="2147888" y="2700338"/>
            <a:ext cx="958850"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Handy</a:t>
            </a:r>
          </a:p>
          <a:p>
            <a:pPr algn="ctr" eaLnBrk="1" hangingPunct="1">
              <a:spcBef>
                <a:spcPct val="0"/>
              </a:spcBef>
              <a:buFontTx/>
              <a:buNone/>
            </a:pPr>
            <a:r>
              <a:rPr lang="de-DE" altLang="en-US" sz="1400"/>
              <a:t>Adapter</a:t>
            </a:r>
          </a:p>
        </p:txBody>
      </p:sp>
      <p:sp>
        <p:nvSpPr>
          <p:cNvPr id="40966" name="Rectangle 6">
            <a:extLst>
              <a:ext uri="{FF2B5EF4-FFF2-40B4-BE49-F238E27FC236}">
                <a16:creationId xmlns:a16="http://schemas.microsoft.com/office/drawing/2014/main" id="{568EE87C-0CE6-4E05-8BCA-52CCF6B37D2F}"/>
              </a:ext>
            </a:extLst>
          </p:cNvPr>
          <p:cNvSpPr>
            <a:spLocks noChangeArrowheads="1"/>
          </p:cNvSpPr>
          <p:nvPr/>
        </p:nvSpPr>
        <p:spPr bwMode="auto">
          <a:xfrm>
            <a:off x="3529013" y="3160713"/>
            <a:ext cx="955675"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Ventilation</a:t>
            </a:r>
          </a:p>
        </p:txBody>
      </p:sp>
      <p:sp>
        <p:nvSpPr>
          <p:cNvPr id="40967" name="Rectangle 7">
            <a:extLst>
              <a:ext uri="{FF2B5EF4-FFF2-40B4-BE49-F238E27FC236}">
                <a16:creationId xmlns:a16="http://schemas.microsoft.com/office/drawing/2014/main" id="{68A79B0F-B502-4B3F-BE60-1FF11A87A79B}"/>
              </a:ext>
            </a:extLst>
          </p:cNvPr>
          <p:cNvSpPr>
            <a:spLocks noChangeArrowheads="1"/>
          </p:cNvSpPr>
          <p:nvPr/>
        </p:nvSpPr>
        <p:spPr bwMode="auto">
          <a:xfrm>
            <a:off x="5667375" y="2012950"/>
            <a:ext cx="957263" cy="54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Navigation</a:t>
            </a:r>
          </a:p>
        </p:txBody>
      </p:sp>
      <p:sp>
        <p:nvSpPr>
          <p:cNvPr id="40968" name="Rectangle 8">
            <a:extLst>
              <a:ext uri="{FF2B5EF4-FFF2-40B4-BE49-F238E27FC236}">
                <a16:creationId xmlns:a16="http://schemas.microsoft.com/office/drawing/2014/main" id="{7AF63690-6215-4AB2-AC21-BEE4E8E32894}"/>
              </a:ext>
            </a:extLst>
          </p:cNvPr>
          <p:cNvSpPr>
            <a:spLocks noChangeArrowheads="1"/>
          </p:cNvSpPr>
          <p:nvPr/>
        </p:nvSpPr>
        <p:spPr bwMode="auto">
          <a:xfrm>
            <a:off x="1585913" y="1925638"/>
            <a:ext cx="955675"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Tacho</a:t>
            </a:r>
          </a:p>
        </p:txBody>
      </p:sp>
      <p:sp>
        <p:nvSpPr>
          <p:cNvPr id="40969" name="Line 9">
            <a:extLst>
              <a:ext uri="{FF2B5EF4-FFF2-40B4-BE49-F238E27FC236}">
                <a16:creationId xmlns:a16="http://schemas.microsoft.com/office/drawing/2014/main" id="{E6B86DA8-AE24-4963-90D2-80CF8C59AEC7}"/>
              </a:ext>
            </a:extLst>
          </p:cNvPr>
          <p:cNvSpPr>
            <a:spLocks noChangeShapeType="1"/>
          </p:cNvSpPr>
          <p:nvPr/>
        </p:nvSpPr>
        <p:spPr bwMode="auto">
          <a:xfrm flipH="1">
            <a:off x="2611438" y="2060575"/>
            <a:ext cx="95250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970" name="Oval 10">
            <a:extLst>
              <a:ext uri="{FF2B5EF4-FFF2-40B4-BE49-F238E27FC236}">
                <a16:creationId xmlns:a16="http://schemas.microsoft.com/office/drawing/2014/main" id="{6C7A2092-E6C7-429D-BC97-230A9708C1E6}"/>
              </a:ext>
            </a:extLst>
          </p:cNvPr>
          <p:cNvSpPr>
            <a:spLocks noChangeArrowheads="1"/>
          </p:cNvSpPr>
          <p:nvPr/>
        </p:nvSpPr>
        <p:spPr bwMode="auto">
          <a:xfrm>
            <a:off x="2536825" y="2108200"/>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0971" name="Oval 11">
            <a:extLst>
              <a:ext uri="{FF2B5EF4-FFF2-40B4-BE49-F238E27FC236}">
                <a16:creationId xmlns:a16="http://schemas.microsoft.com/office/drawing/2014/main" id="{1C64E959-88B4-408C-9772-3B811B5198D6}"/>
              </a:ext>
            </a:extLst>
          </p:cNvPr>
          <p:cNvSpPr>
            <a:spLocks noChangeArrowheads="1"/>
          </p:cNvSpPr>
          <p:nvPr/>
        </p:nvSpPr>
        <p:spPr bwMode="auto">
          <a:xfrm>
            <a:off x="3971925" y="3003550"/>
            <a:ext cx="147638" cy="15398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0972" name="Oval 12">
            <a:extLst>
              <a:ext uri="{FF2B5EF4-FFF2-40B4-BE49-F238E27FC236}">
                <a16:creationId xmlns:a16="http://schemas.microsoft.com/office/drawing/2014/main" id="{93233D50-5E24-41B2-94DA-EE167FFAAB68}"/>
              </a:ext>
            </a:extLst>
          </p:cNvPr>
          <p:cNvSpPr>
            <a:spLocks noChangeArrowheads="1"/>
          </p:cNvSpPr>
          <p:nvPr/>
        </p:nvSpPr>
        <p:spPr bwMode="auto">
          <a:xfrm>
            <a:off x="4860925" y="3000375"/>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0973" name="Oval 13">
            <a:extLst>
              <a:ext uri="{FF2B5EF4-FFF2-40B4-BE49-F238E27FC236}">
                <a16:creationId xmlns:a16="http://schemas.microsoft.com/office/drawing/2014/main" id="{B6D0322A-665E-4DDB-A5CA-68FC5E119B15}"/>
              </a:ext>
            </a:extLst>
          </p:cNvPr>
          <p:cNvSpPr>
            <a:spLocks noChangeArrowheads="1"/>
          </p:cNvSpPr>
          <p:nvPr/>
        </p:nvSpPr>
        <p:spPr bwMode="auto">
          <a:xfrm>
            <a:off x="5510213" y="2163763"/>
            <a:ext cx="149225" cy="155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0974" name="Line 14">
            <a:extLst>
              <a:ext uri="{FF2B5EF4-FFF2-40B4-BE49-F238E27FC236}">
                <a16:creationId xmlns:a16="http://schemas.microsoft.com/office/drawing/2014/main" id="{F844B2D6-4533-40C6-AE86-F50869991115}"/>
              </a:ext>
            </a:extLst>
          </p:cNvPr>
          <p:cNvSpPr>
            <a:spLocks noChangeShapeType="1"/>
          </p:cNvSpPr>
          <p:nvPr/>
        </p:nvSpPr>
        <p:spPr bwMode="auto">
          <a:xfrm>
            <a:off x="4014788" y="2057400"/>
            <a:ext cx="22225" cy="1031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975" name="Line 15">
            <a:extLst>
              <a:ext uri="{FF2B5EF4-FFF2-40B4-BE49-F238E27FC236}">
                <a16:creationId xmlns:a16="http://schemas.microsoft.com/office/drawing/2014/main" id="{9296568F-6572-40AB-8248-AC68C5B336DD}"/>
              </a:ext>
            </a:extLst>
          </p:cNvPr>
          <p:cNvSpPr>
            <a:spLocks noChangeShapeType="1"/>
          </p:cNvSpPr>
          <p:nvPr/>
        </p:nvSpPr>
        <p:spPr bwMode="auto">
          <a:xfrm>
            <a:off x="4037013" y="2052638"/>
            <a:ext cx="925512" cy="1071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976" name="Rectangle 17">
            <a:extLst>
              <a:ext uri="{FF2B5EF4-FFF2-40B4-BE49-F238E27FC236}">
                <a16:creationId xmlns:a16="http://schemas.microsoft.com/office/drawing/2014/main" id="{D6D1E091-47CB-42CF-BD0B-D8A83434A3C4}"/>
              </a:ext>
            </a:extLst>
          </p:cNvPr>
          <p:cNvSpPr>
            <a:spLocks noChangeArrowheads="1"/>
          </p:cNvSpPr>
          <p:nvPr/>
        </p:nvSpPr>
        <p:spPr bwMode="auto">
          <a:xfrm>
            <a:off x="3611563" y="2051050"/>
            <a:ext cx="398462" cy="806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0977" name="Rectangle 19">
            <a:extLst>
              <a:ext uri="{FF2B5EF4-FFF2-40B4-BE49-F238E27FC236}">
                <a16:creationId xmlns:a16="http://schemas.microsoft.com/office/drawing/2014/main" id="{E7C3D1C9-726F-4A5A-8EC4-B725A51D02C0}"/>
              </a:ext>
            </a:extLst>
          </p:cNvPr>
          <p:cNvSpPr>
            <a:spLocks noChangeArrowheads="1"/>
          </p:cNvSpPr>
          <p:nvPr/>
        </p:nvSpPr>
        <p:spPr bwMode="auto">
          <a:xfrm>
            <a:off x="3529013" y="1503363"/>
            <a:ext cx="955675" cy="547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Auto</a:t>
            </a:r>
          </a:p>
        </p:txBody>
      </p:sp>
      <p:sp>
        <p:nvSpPr>
          <p:cNvPr id="40978" name="Line 20">
            <a:extLst>
              <a:ext uri="{FF2B5EF4-FFF2-40B4-BE49-F238E27FC236}">
                <a16:creationId xmlns:a16="http://schemas.microsoft.com/office/drawing/2014/main" id="{674BCBEF-E318-4F57-90A5-CFF912C2FFE7}"/>
              </a:ext>
            </a:extLst>
          </p:cNvPr>
          <p:cNvSpPr>
            <a:spLocks noChangeShapeType="1"/>
          </p:cNvSpPr>
          <p:nvPr/>
        </p:nvSpPr>
        <p:spPr bwMode="auto">
          <a:xfrm>
            <a:off x="4356100" y="2060575"/>
            <a:ext cx="114935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979" name="Line 21">
            <a:extLst>
              <a:ext uri="{FF2B5EF4-FFF2-40B4-BE49-F238E27FC236}">
                <a16:creationId xmlns:a16="http://schemas.microsoft.com/office/drawing/2014/main" id="{AD4C3DA3-0EEE-4D58-92B4-4F1373575C1A}"/>
              </a:ext>
            </a:extLst>
          </p:cNvPr>
          <p:cNvSpPr>
            <a:spLocks noChangeShapeType="1"/>
          </p:cNvSpPr>
          <p:nvPr/>
        </p:nvSpPr>
        <p:spPr bwMode="auto">
          <a:xfrm flipV="1">
            <a:off x="2776538" y="2060575"/>
            <a:ext cx="1003300" cy="568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980" name="Oval 22">
            <a:extLst>
              <a:ext uri="{FF2B5EF4-FFF2-40B4-BE49-F238E27FC236}">
                <a16:creationId xmlns:a16="http://schemas.microsoft.com/office/drawing/2014/main" id="{F152F30A-3071-4CCE-B88D-797708F2FC23}"/>
              </a:ext>
            </a:extLst>
          </p:cNvPr>
          <p:cNvSpPr>
            <a:spLocks noChangeArrowheads="1"/>
          </p:cNvSpPr>
          <p:nvPr/>
        </p:nvSpPr>
        <p:spPr bwMode="auto">
          <a:xfrm>
            <a:off x="2693988" y="2552700"/>
            <a:ext cx="149225" cy="155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0981" name="Freeform 23">
            <a:extLst>
              <a:ext uri="{FF2B5EF4-FFF2-40B4-BE49-F238E27FC236}">
                <a16:creationId xmlns:a16="http://schemas.microsoft.com/office/drawing/2014/main" id="{B8EEC764-056E-4CA8-9C88-5C45A238DE06}"/>
              </a:ext>
            </a:extLst>
          </p:cNvPr>
          <p:cNvSpPr>
            <a:spLocks/>
          </p:cNvSpPr>
          <p:nvPr/>
        </p:nvSpPr>
        <p:spPr bwMode="auto">
          <a:xfrm rot="11725715" flipH="1">
            <a:off x="5341938" y="1628775"/>
            <a:ext cx="454025" cy="407988"/>
          </a:xfrm>
          <a:custGeom>
            <a:avLst/>
            <a:gdLst>
              <a:gd name="T0" fmla="*/ 2147483647 w 21"/>
              <a:gd name="T1" fmla="*/ 885394724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0982" name="Text Box 24">
            <a:extLst>
              <a:ext uri="{FF2B5EF4-FFF2-40B4-BE49-F238E27FC236}">
                <a16:creationId xmlns:a16="http://schemas.microsoft.com/office/drawing/2014/main" id="{1BE1C703-18E3-43DD-A991-26B5F9B69C41}"/>
              </a:ext>
            </a:extLst>
          </p:cNvPr>
          <p:cNvSpPr txBox="1">
            <a:spLocks noChangeArrowheads="1"/>
          </p:cNvSpPr>
          <p:nvPr/>
        </p:nvSpPr>
        <p:spPr bwMode="auto">
          <a:xfrm>
            <a:off x="5845175" y="1509713"/>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i="1">
                <a:solidFill>
                  <a:srgbClr val="0000CC"/>
                </a:solidFill>
                <a:latin typeface="Comic Sans MS" panose="030F0702030302020204" pitchFamily="66" charset="0"/>
              </a:rPr>
              <a:t>optional</a:t>
            </a:r>
          </a:p>
        </p:txBody>
      </p:sp>
      <p:sp>
        <p:nvSpPr>
          <p:cNvPr id="40983" name="Freeform 25">
            <a:extLst>
              <a:ext uri="{FF2B5EF4-FFF2-40B4-BE49-F238E27FC236}">
                <a16:creationId xmlns:a16="http://schemas.microsoft.com/office/drawing/2014/main" id="{81EDF8A1-830E-46C6-9EA8-64757C63B5BA}"/>
              </a:ext>
            </a:extLst>
          </p:cNvPr>
          <p:cNvSpPr>
            <a:spLocks/>
          </p:cNvSpPr>
          <p:nvPr/>
        </p:nvSpPr>
        <p:spPr bwMode="auto">
          <a:xfrm rot="17207291" flipH="1">
            <a:off x="4916488" y="1765300"/>
            <a:ext cx="428625" cy="1450975"/>
          </a:xfrm>
          <a:custGeom>
            <a:avLst/>
            <a:gdLst>
              <a:gd name="T0" fmla="*/ 2147483647 w 21"/>
              <a:gd name="T1" fmla="*/ 2147483647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0984" name="Text Box 26">
            <a:extLst>
              <a:ext uri="{FF2B5EF4-FFF2-40B4-BE49-F238E27FC236}">
                <a16:creationId xmlns:a16="http://schemas.microsoft.com/office/drawing/2014/main" id="{3C0110D1-CE89-4230-A939-ACC1B84C5794}"/>
              </a:ext>
            </a:extLst>
          </p:cNvPr>
          <p:cNvSpPr txBox="1">
            <a:spLocks noChangeArrowheads="1"/>
          </p:cNvSpPr>
          <p:nvPr/>
        </p:nvSpPr>
        <p:spPr bwMode="auto">
          <a:xfrm>
            <a:off x="5773738" y="2806700"/>
            <a:ext cx="1404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i="1">
                <a:solidFill>
                  <a:srgbClr val="0000CC"/>
                </a:solidFill>
                <a:latin typeface="Comic Sans MS" panose="030F0702030302020204" pitchFamily="66" charset="0"/>
              </a:rPr>
              <a:t>A</a:t>
            </a:r>
            <a:r>
              <a:rPr lang="de-DE" altLang="de-DE" sz="1400" i="1">
                <a:solidFill>
                  <a:srgbClr val="0000CC"/>
                </a:solidFill>
                <a:latin typeface="Comic Sans MS" panose="030F0702030302020204" pitchFamily="66" charset="0"/>
              </a:rPr>
              <a:t>lternative</a:t>
            </a:r>
          </a:p>
          <a:p>
            <a:pPr>
              <a:spcBef>
                <a:spcPct val="0"/>
              </a:spcBef>
              <a:buFontTx/>
              <a:buNone/>
            </a:pPr>
            <a:r>
              <a:rPr lang="de-DE" altLang="de-DE" sz="1400" i="1">
                <a:solidFill>
                  <a:srgbClr val="0000CC"/>
                </a:solidFill>
                <a:latin typeface="Comic Sans MS" panose="030F0702030302020204" pitchFamily="66" charset="0"/>
              </a:rPr>
              <a:t>Features (xor)</a:t>
            </a:r>
            <a:endParaRPr lang="en-US" altLang="de-DE" sz="1400" i="1">
              <a:solidFill>
                <a:srgbClr val="0000CC"/>
              </a:solidFill>
              <a:latin typeface="Comic Sans MS" panose="030F0702030302020204" pitchFamily="66" charset="0"/>
            </a:endParaRPr>
          </a:p>
        </p:txBody>
      </p:sp>
      <p:sp>
        <p:nvSpPr>
          <p:cNvPr id="40985" name="Freeform 27">
            <a:extLst>
              <a:ext uri="{FF2B5EF4-FFF2-40B4-BE49-F238E27FC236}">
                <a16:creationId xmlns:a16="http://schemas.microsoft.com/office/drawing/2014/main" id="{37E5910C-7CF0-403F-878C-E2FA234052E7}"/>
              </a:ext>
            </a:extLst>
          </p:cNvPr>
          <p:cNvSpPr>
            <a:spLocks/>
          </p:cNvSpPr>
          <p:nvPr/>
        </p:nvSpPr>
        <p:spPr bwMode="auto">
          <a:xfrm rot="-1784319" flipH="1" flipV="1">
            <a:off x="2093913" y="1143000"/>
            <a:ext cx="925512" cy="928688"/>
          </a:xfrm>
          <a:custGeom>
            <a:avLst/>
            <a:gdLst>
              <a:gd name="T0" fmla="*/ 2147483647 w 21"/>
              <a:gd name="T1" fmla="*/ 2147483647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0986" name="Text Box 28">
            <a:extLst>
              <a:ext uri="{FF2B5EF4-FFF2-40B4-BE49-F238E27FC236}">
                <a16:creationId xmlns:a16="http://schemas.microsoft.com/office/drawing/2014/main" id="{5BE169DE-FB95-410E-AC8E-3B3CA5F4F359}"/>
              </a:ext>
            </a:extLst>
          </p:cNvPr>
          <p:cNvSpPr txBox="1">
            <a:spLocks noChangeArrowheads="1"/>
          </p:cNvSpPr>
          <p:nvPr/>
        </p:nvSpPr>
        <p:spPr bwMode="auto">
          <a:xfrm>
            <a:off x="1165225" y="1268413"/>
            <a:ext cx="15859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Muss</a:t>
            </a:r>
            <a:endParaRPr lang="de-DE" altLang="de-DE" sz="1600" i="1">
              <a:solidFill>
                <a:srgbClr val="0000CC"/>
              </a:solidFill>
              <a:latin typeface="Comic Sans MS" panose="030F0702030302020204" pitchFamily="66" charset="0"/>
            </a:endParaRPr>
          </a:p>
          <a:p>
            <a:pPr>
              <a:spcBef>
                <a:spcPct val="0"/>
              </a:spcBef>
              <a:buFontTx/>
              <a:buNone/>
            </a:pPr>
            <a:r>
              <a:rPr lang="en-US" altLang="de-DE" sz="1600" i="1">
                <a:solidFill>
                  <a:srgbClr val="0000CC"/>
                </a:solidFill>
                <a:latin typeface="Comic Sans MS" panose="030F0702030302020204" pitchFamily="66" charset="0"/>
              </a:rPr>
              <a:t>vorhanden</a:t>
            </a:r>
            <a:r>
              <a:rPr lang="de-DE" altLang="de-DE" sz="1600" i="1">
                <a:solidFill>
                  <a:srgbClr val="0000CC"/>
                </a:solidFill>
                <a:latin typeface="Comic Sans MS" panose="030F0702030302020204" pitchFamily="66" charset="0"/>
              </a:rPr>
              <a:t> sein</a:t>
            </a:r>
            <a:endParaRPr lang="en-US" altLang="de-DE" sz="1600" i="1">
              <a:solidFill>
                <a:srgbClr val="0000CC"/>
              </a:solidFill>
              <a:latin typeface="Comic Sans MS" panose="030F0702030302020204" pitchFamily="66" charset="0"/>
            </a:endParaRPr>
          </a:p>
        </p:txBody>
      </p:sp>
      <p:sp>
        <p:nvSpPr>
          <p:cNvPr id="40987" name="Rectangle 58">
            <a:extLst>
              <a:ext uri="{FF2B5EF4-FFF2-40B4-BE49-F238E27FC236}">
                <a16:creationId xmlns:a16="http://schemas.microsoft.com/office/drawing/2014/main" id="{CB858C0D-D5A6-442B-BC31-218E35A96D75}"/>
              </a:ext>
            </a:extLst>
          </p:cNvPr>
          <p:cNvSpPr>
            <a:spLocks noChangeArrowheads="1"/>
          </p:cNvSpPr>
          <p:nvPr/>
        </p:nvSpPr>
        <p:spPr bwMode="auto">
          <a:xfrm>
            <a:off x="7270750" y="3987800"/>
            <a:ext cx="955675" cy="547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Auto</a:t>
            </a:r>
          </a:p>
        </p:txBody>
      </p:sp>
      <p:sp>
        <p:nvSpPr>
          <p:cNvPr id="40988" name="Rectangle 59">
            <a:extLst>
              <a:ext uri="{FF2B5EF4-FFF2-40B4-BE49-F238E27FC236}">
                <a16:creationId xmlns:a16="http://schemas.microsoft.com/office/drawing/2014/main" id="{79064201-25C7-43D8-9C4D-665D58F981E0}"/>
              </a:ext>
            </a:extLst>
          </p:cNvPr>
          <p:cNvSpPr>
            <a:spLocks noChangeArrowheads="1"/>
          </p:cNvSpPr>
          <p:nvPr/>
        </p:nvSpPr>
        <p:spPr bwMode="auto">
          <a:xfrm>
            <a:off x="6792913" y="4535488"/>
            <a:ext cx="955675"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Tacho</a:t>
            </a:r>
          </a:p>
        </p:txBody>
      </p:sp>
      <p:sp>
        <p:nvSpPr>
          <p:cNvPr id="40989" name="Rectangle 60">
            <a:extLst>
              <a:ext uri="{FF2B5EF4-FFF2-40B4-BE49-F238E27FC236}">
                <a16:creationId xmlns:a16="http://schemas.microsoft.com/office/drawing/2014/main" id="{D1D3571B-04C7-4316-BA97-40D2CBBFCE3D}"/>
              </a:ext>
            </a:extLst>
          </p:cNvPr>
          <p:cNvSpPr>
            <a:spLocks noChangeArrowheads="1"/>
          </p:cNvSpPr>
          <p:nvPr/>
        </p:nvSpPr>
        <p:spPr bwMode="auto">
          <a:xfrm>
            <a:off x="7748588" y="4535488"/>
            <a:ext cx="955675"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Ventilation</a:t>
            </a:r>
          </a:p>
        </p:txBody>
      </p:sp>
      <p:sp>
        <p:nvSpPr>
          <p:cNvPr id="40990" name="Rectangle 61">
            <a:extLst>
              <a:ext uri="{FF2B5EF4-FFF2-40B4-BE49-F238E27FC236}">
                <a16:creationId xmlns:a16="http://schemas.microsoft.com/office/drawing/2014/main" id="{7563671C-3B23-4404-8863-4C339E2CE765}"/>
              </a:ext>
            </a:extLst>
          </p:cNvPr>
          <p:cNvSpPr>
            <a:spLocks noChangeArrowheads="1"/>
          </p:cNvSpPr>
          <p:nvPr/>
        </p:nvSpPr>
        <p:spPr bwMode="auto">
          <a:xfrm>
            <a:off x="7335838" y="5510213"/>
            <a:ext cx="955675" cy="547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Auto</a:t>
            </a:r>
          </a:p>
        </p:txBody>
      </p:sp>
      <p:sp>
        <p:nvSpPr>
          <p:cNvPr id="40991" name="Rectangle 63">
            <a:extLst>
              <a:ext uri="{FF2B5EF4-FFF2-40B4-BE49-F238E27FC236}">
                <a16:creationId xmlns:a16="http://schemas.microsoft.com/office/drawing/2014/main" id="{491C0990-1CD7-4E0F-9826-5167FABE6A88}"/>
              </a:ext>
            </a:extLst>
          </p:cNvPr>
          <p:cNvSpPr>
            <a:spLocks noChangeArrowheads="1"/>
          </p:cNvSpPr>
          <p:nvPr/>
        </p:nvSpPr>
        <p:spPr bwMode="auto">
          <a:xfrm>
            <a:off x="7813675" y="6057900"/>
            <a:ext cx="955675" cy="54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Ventilation</a:t>
            </a:r>
          </a:p>
        </p:txBody>
      </p:sp>
      <p:sp>
        <p:nvSpPr>
          <p:cNvPr id="40992" name="Text Box 64">
            <a:extLst>
              <a:ext uri="{FF2B5EF4-FFF2-40B4-BE49-F238E27FC236}">
                <a16:creationId xmlns:a16="http://schemas.microsoft.com/office/drawing/2014/main" id="{9ACC258A-0ED7-4F8D-AEFF-0E2189C20679}"/>
              </a:ext>
            </a:extLst>
          </p:cNvPr>
          <p:cNvSpPr txBox="1">
            <a:spLocks noChangeArrowheads="1"/>
          </p:cNvSpPr>
          <p:nvPr/>
        </p:nvSpPr>
        <p:spPr bwMode="auto">
          <a:xfrm>
            <a:off x="5048250" y="4665663"/>
            <a:ext cx="1301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i="1">
                <a:solidFill>
                  <a:srgbClr val="0000CC"/>
                </a:solidFill>
                <a:latin typeface="Comic Sans MS" panose="030F0702030302020204" pitchFamily="66" charset="0"/>
              </a:rPr>
              <a:t>Gültige</a:t>
            </a:r>
            <a:br>
              <a:rPr lang="de-DE" altLang="de-DE" sz="1400" i="1">
                <a:solidFill>
                  <a:srgbClr val="0000CC"/>
                </a:solidFill>
                <a:latin typeface="Comic Sans MS" panose="030F0702030302020204" pitchFamily="66" charset="0"/>
              </a:rPr>
            </a:br>
            <a:r>
              <a:rPr lang="en-US" altLang="de-DE" sz="1400" i="1">
                <a:solidFill>
                  <a:srgbClr val="0000CC"/>
                </a:solidFill>
                <a:latin typeface="Comic Sans MS" panose="030F0702030302020204" pitchFamily="66" charset="0"/>
              </a:rPr>
              <a:t>Konfiguration</a:t>
            </a:r>
          </a:p>
        </p:txBody>
      </p:sp>
      <p:sp>
        <p:nvSpPr>
          <p:cNvPr id="40993" name="Freeform 65">
            <a:extLst>
              <a:ext uri="{FF2B5EF4-FFF2-40B4-BE49-F238E27FC236}">
                <a16:creationId xmlns:a16="http://schemas.microsoft.com/office/drawing/2014/main" id="{16AA3739-850B-440B-AA0E-909EEE48A37A}"/>
              </a:ext>
            </a:extLst>
          </p:cNvPr>
          <p:cNvSpPr>
            <a:spLocks/>
          </p:cNvSpPr>
          <p:nvPr/>
        </p:nvSpPr>
        <p:spPr bwMode="auto">
          <a:xfrm rot="14603055" flipH="1">
            <a:off x="6216650" y="3681413"/>
            <a:ext cx="428625" cy="1450975"/>
          </a:xfrm>
          <a:custGeom>
            <a:avLst/>
            <a:gdLst>
              <a:gd name="T0" fmla="*/ 2147483647 w 21"/>
              <a:gd name="T1" fmla="*/ 2147483647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0994" name="Freeform 66">
            <a:extLst>
              <a:ext uri="{FF2B5EF4-FFF2-40B4-BE49-F238E27FC236}">
                <a16:creationId xmlns:a16="http://schemas.microsoft.com/office/drawing/2014/main" id="{7B0538CF-201E-4CA9-A1D9-49F7A15DADBF}"/>
              </a:ext>
            </a:extLst>
          </p:cNvPr>
          <p:cNvSpPr>
            <a:spLocks/>
          </p:cNvSpPr>
          <p:nvPr/>
        </p:nvSpPr>
        <p:spPr bwMode="auto">
          <a:xfrm rot="14603055" flipH="1">
            <a:off x="6216650" y="4999038"/>
            <a:ext cx="428625" cy="1450975"/>
          </a:xfrm>
          <a:custGeom>
            <a:avLst/>
            <a:gdLst>
              <a:gd name="T0" fmla="*/ 2147483647 w 21"/>
              <a:gd name="T1" fmla="*/ 2147483647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0995" name="Text Box 67">
            <a:extLst>
              <a:ext uri="{FF2B5EF4-FFF2-40B4-BE49-F238E27FC236}">
                <a16:creationId xmlns:a16="http://schemas.microsoft.com/office/drawing/2014/main" id="{1A483E8D-366C-4C5C-9E37-A0ABF26C7244}"/>
              </a:ext>
            </a:extLst>
          </p:cNvPr>
          <p:cNvSpPr txBox="1">
            <a:spLocks noChangeArrowheads="1"/>
          </p:cNvSpPr>
          <p:nvPr/>
        </p:nvSpPr>
        <p:spPr bwMode="auto">
          <a:xfrm>
            <a:off x="5080000" y="6057900"/>
            <a:ext cx="13017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de-DE" sz="1400" i="1">
                <a:solidFill>
                  <a:srgbClr val="0000CC"/>
                </a:solidFill>
                <a:latin typeface="Comic Sans MS" panose="030F0702030302020204" pitchFamily="66" charset="0"/>
              </a:rPr>
              <a:t>U</a:t>
            </a:r>
            <a:r>
              <a:rPr lang="en-US" altLang="de-DE" sz="1400" i="1">
                <a:solidFill>
                  <a:srgbClr val="0000CC"/>
                </a:solidFill>
                <a:latin typeface="Comic Sans MS" panose="030F0702030302020204" pitchFamily="66" charset="0"/>
              </a:rPr>
              <a:t>ngültige</a:t>
            </a:r>
            <a:br>
              <a:rPr lang="de-DE" altLang="de-DE" sz="1400" i="1">
                <a:solidFill>
                  <a:srgbClr val="0000CC"/>
                </a:solidFill>
                <a:latin typeface="Comic Sans MS" panose="030F0702030302020204" pitchFamily="66" charset="0"/>
              </a:rPr>
            </a:br>
            <a:r>
              <a:rPr lang="en-US" altLang="de-DE" sz="1400" i="1">
                <a:solidFill>
                  <a:srgbClr val="0000CC"/>
                </a:solidFill>
                <a:latin typeface="Comic Sans MS" panose="030F0702030302020204" pitchFamily="66" charset="0"/>
              </a:rPr>
              <a:t>Konfiguration</a:t>
            </a:r>
          </a:p>
          <a:p>
            <a:pPr>
              <a:spcBef>
                <a:spcPct val="0"/>
              </a:spcBef>
              <a:buFontTx/>
              <a:buNone/>
            </a:pPr>
            <a:endParaRPr lang="en-US" altLang="de-DE" sz="1400" i="1">
              <a:solidFill>
                <a:srgbClr val="0000CC"/>
              </a:solidFill>
              <a:latin typeface="Comic Sans MS" panose="030F0702030302020204" pitchFamily="66" charset="0"/>
            </a:endParaRPr>
          </a:p>
        </p:txBody>
      </p:sp>
      <p:sp>
        <p:nvSpPr>
          <p:cNvPr id="40996" name="AutoShape 68">
            <a:extLst>
              <a:ext uri="{FF2B5EF4-FFF2-40B4-BE49-F238E27FC236}">
                <a16:creationId xmlns:a16="http://schemas.microsoft.com/office/drawing/2014/main" id="{4024145B-3239-41D0-9C17-A5E64E2B78EC}"/>
              </a:ext>
            </a:extLst>
          </p:cNvPr>
          <p:cNvSpPr>
            <a:spLocks noChangeArrowheads="1"/>
          </p:cNvSpPr>
          <p:nvPr/>
        </p:nvSpPr>
        <p:spPr bwMode="auto">
          <a:xfrm flipV="1">
            <a:off x="8226425" y="137953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70000"/>
              </a:lnSpc>
              <a:spcBef>
                <a:spcPct val="0"/>
              </a:spcBef>
              <a:buFontTx/>
              <a:buNone/>
            </a:pPr>
            <a:r>
              <a:rPr lang="de-DE" altLang="de-DE" sz="1600"/>
              <a:t>FD</a:t>
            </a:r>
            <a:endParaRPr lang="de-DE" altLang="de-DE" sz="3200"/>
          </a:p>
        </p:txBody>
      </p:sp>
      <p:sp>
        <p:nvSpPr>
          <p:cNvPr id="40997" name="Freeform 69">
            <a:extLst>
              <a:ext uri="{FF2B5EF4-FFF2-40B4-BE49-F238E27FC236}">
                <a16:creationId xmlns:a16="http://schemas.microsoft.com/office/drawing/2014/main" id="{21F7C882-1CD3-4A5E-A4F0-39447CF70D73}"/>
              </a:ext>
            </a:extLst>
          </p:cNvPr>
          <p:cNvSpPr>
            <a:spLocks/>
          </p:cNvSpPr>
          <p:nvPr/>
        </p:nvSpPr>
        <p:spPr bwMode="auto">
          <a:xfrm rot="21409845" flipH="1">
            <a:off x="8689975" y="1720850"/>
            <a:ext cx="454025" cy="407988"/>
          </a:xfrm>
          <a:custGeom>
            <a:avLst/>
            <a:gdLst>
              <a:gd name="T0" fmla="*/ 2147483647 w 21"/>
              <a:gd name="T1" fmla="*/ 885394724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0998" name="Text Box 70">
            <a:extLst>
              <a:ext uri="{FF2B5EF4-FFF2-40B4-BE49-F238E27FC236}">
                <a16:creationId xmlns:a16="http://schemas.microsoft.com/office/drawing/2014/main" id="{064D4407-19DE-40D9-A61F-FEB48AF2B1AB}"/>
              </a:ext>
            </a:extLst>
          </p:cNvPr>
          <p:cNvSpPr txBox="1">
            <a:spLocks noChangeArrowheads="1"/>
          </p:cNvSpPr>
          <p:nvPr/>
        </p:nvSpPr>
        <p:spPr bwMode="auto">
          <a:xfrm>
            <a:off x="7123113" y="2011363"/>
            <a:ext cx="1566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400" i="1">
                <a:solidFill>
                  <a:srgbClr val="0000CC"/>
                </a:solidFill>
                <a:latin typeface="Comic Sans MS" panose="030F0702030302020204" pitchFamily="66" charset="0"/>
              </a:rPr>
              <a:t>Feature </a:t>
            </a:r>
            <a:r>
              <a:rPr lang="de-DE" altLang="de-DE" sz="1400" i="1">
                <a:solidFill>
                  <a:srgbClr val="0000CC"/>
                </a:solidFill>
                <a:latin typeface="Comic Sans MS" panose="030F0702030302020204" pitchFamily="66" charset="0"/>
              </a:rPr>
              <a:t>Diagram</a:t>
            </a:r>
            <a:endParaRPr lang="en-US" altLang="de-DE" sz="1400" i="1">
              <a:solidFill>
                <a:srgbClr val="0000CC"/>
              </a:solidFill>
              <a:latin typeface="Comic Sans MS" panose="030F0702030302020204" pitchFamily="6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344E420-65AF-4A4F-9C1D-B8E48D0FFB8C}"/>
              </a:ext>
            </a:extLst>
          </p:cNvPr>
          <p:cNvSpPr>
            <a:spLocks noGrp="1" noChangeArrowheads="1"/>
          </p:cNvSpPr>
          <p:nvPr>
            <p:ph type="title"/>
          </p:nvPr>
        </p:nvSpPr>
        <p:spPr/>
        <p:txBody>
          <a:bodyPr/>
          <a:lstStyle/>
          <a:p>
            <a:pPr eaLnBrk="1" hangingPunct="1"/>
            <a:r>
              <a:rPr lang="de-DE" altLang="en-US"/>
              <a:t>Feature Diagramme</a:t>
            </a:r>
          </a:p>
        </p:txBody>
      </p:sp>
      <p:sp>
        <p:nvSpPr>
          <p:cNvPr id="41987" name="Rectangle 34">
            <a:extLst>
              <a:ext uri="{FF2B5EF4-FFF2-40B4-BE49-F238E27FC236}">
                <a16:creationId xmlns:a16="http://schemas.microsoft.com/office/drawing/2014/main" id="{FC9C46C2-3FCB-4E16-880A-B77A852DF768}"/>
              </a:ext>
            </a:extLst>
          </p:cNvPr>
          <p:cNvSpPr>
            <a:spLocks noGrp="1" noChangeArrowheads="1"/>
          </p:cNvSpPr>
          <p:nvPr>
            <p:ph type="body" idx="1"/>
          </p:nvPr>
        </p:nvSpPr>
        <p:spPr>
          <a:xfrm>
            <a:off x="5099050" y="1295400"/>
            <a:ext cx="3892550" cy="5410200"/>
          </a:xfrm>
        </p:spPr>
        <p:txBody>
          <a:bodyPr/>
          <a:lstStyle/>
          <a:p>
            <a:pPr eaLnBrk="1" hangingPunct="1"/>
            <a:r>
              <a:rPr lang="de-DE" altLang="en-US"/>
              <a:t>Wenn Feature A gewählt wurde, </a:t>
            </a:r>
            <a:r>
              <a:rPr lang="de-DE" altLang="en-US">
                <a:solidFill>
                  <a:srgbClr val="0000CC"/>
                </a:solidFill>
              </a:rPr>
              <a:t>kann</a:t>
            </a:r>
            <a:r>
              <a:rPr lang="de-DE" altLang="en-US"/>
              <a:t> auch Feature B gewählt werden</a:t>
            </a:r>
          </a:p>
          <a:p>
            <a:pPr eaLnBrk="1" hangingPunct="1"/>
            <a:r>
              <a:rPr lang="de-DE" altLang="en-US"/>
              <a:t>Wenn Feature A gewählt wurde, </a:t>
            </a:r>
            <a:r>
              <a:rPr lang="de-DE" altLang="en-US">
                <a:solidFill>
                  <a:srgbClr val="0000CC"/>
                </a:solidFill>
              </a:rPr>
              <a:t>muss</a:t>
            </a:r>
            <a:r>
              <a:rPr lang="de-DE" altLang="en-US"/>
              <a:t> auch Feature C gewählt werden</a:t>
            </a:r>
          </a:p>
          <a:p>
            <a:pPr eaLnBrk="1" hangingPunct="1"/>
            <a:endParaRPr lang="de-DE" altLang="en-US"/>
          </a:p>
          <a:p>
            <a:pPr eaLnBrk="1" hangingPunct="1"/>
            <a:endParaRPr lang="de-DE" altLang="en-US"/>
          </a:p>
          <a:p>
            <a:pPr eaLnBrk="1" hangingPunct="1"/>
            <a:r>
              <a:rPr lang="de-DE" altLang="en-US"/>
              <a:t>Wenn Feature E gewählt wurde, dann </a:t>
            </a:r>
            <a:r>
              <a:rPr lang="de-DE" altLang="en-US">
                <a:solidFill>
                  <a:srgbClr val="0000CC"/>
                </a:solidFill>
              </a:rPr>
              <a:t>kann</a:t>
            </a:r>
            <a:r>
              <a:rPr lang="de-DE" altLang="en-US"/>
              <a:t> Feature G gewählt werden</a:t>
            </a:r>
          </a:p>
          <a:p>
            <a:pPr eaLnBrk="1" hangingPunct="1"/>
            <a:r>
              <a:rPr lang="de-DE" altLang="en-US"/>
              <a:t>Wenn Feature F gewählt wurde, </a:t>
            </a:r>
            <a:r>
              <a:rPr lang="de-DE" altLang="en-US">
                <a:solidFill>
                  <a:srgbClr val="0000CC"/>
                </a:solidFill>
              </a:rPr>
              <a:t>muss</a:t>
            </a:r>
            <a:r>
              <a:rPr lang="de-DE" altLang="en-US"/>
              <a:t> auch Feature G gewählt werden</a:t>
            </a:r>
          </a:p>
          <a:p>
            <a:pPr eaLnBrk="1" hangingPunct="1"/>
            <a:r>
              <a:rPr lang="de-DE" altLang="en-US"/>
              <a:t>Valide Kombinationen:</a:t>
            </a:r>
            <a:br>
              <a:rPr lang="de-DE" altLang="en-US"/>
            </a:br>
            <a:r>
              <a:rPr lang="de-DE" altLang="en-US"/>
              <a:t>{E} und {E,F,G}</a:t>
            </a:r>
          </a:p>
          <a:p>
            <a:pPr eaLnBrk="1" hangingPunct="1"/>
            <a:endParaRPr lang="de-DE" altLang="en-US"/>
          </a:p>
        </p:txBody>
      </p:sp>
      <p:sp>
        <p:nvSpPr>
          <p:cNvPr id="41988" name="Rectangle 7">
            <a:extLst>
              <a:ext uri="{FF2B5EF4-FFF2-40B4-BE49-F238E27FC236}">
                <a16:creationId xmlns:a16="http://schemas.microsoft.com/office/drawing/2014/main" id="{33C1F596-5180-4064-928D-0DF350B3D9F7}"/>
              </a:ext>
            </a:extLst>
          </p:cNvPr>
          <p:cNvSpPr>
            <a:spLocks noChangeArrowheads="1"/>
          </p:cNvSpPr>
          <p:nvPr/>
        </p:nvSpPr>
        <p:spPr bwMode="auto">
          <a:xfrm>
            <a:off x="2540000" y="2466975"/>
            <a:ext cx="957263" cy="54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C</a:t>
            </a:r>
          </a:p>
        </p:txBody>
      </p:sp>
      <p:sp>
        <p:nvSpPr>
          <p:cNvPr id="41989" name="Oval 10">
            <a:extLst>
              <a:ext uri="{FF2B5EF4-FFF2-40B4-BE49-F238E27FC236}">
                <a16:creationId xmlns:a16="http://schemas.microsoft.com/office/drawing/2014/main" id="{EA1B2A59-C83F-4BA6-A083-F13448E84C4C}"/>
              </a:ext>
            </a:extLst>
          </p:cNvPr>
          <p:cNvSpPr>
            <a:spLocks noChangeArrowheads="1"/>
          </p:cNvSpPr>
          <p:nvPr/>
        </p:nvSpPr>
        <p:spPr bwMode="auto">
          <a:xfrm>
            <a:off x="2913063" y="2314575"/>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1990" name="Rectangle 19">
            <a:extLst>
              <a:ext uri="{FF2B5EF4-FFF2-40B4-BE49-F238E27FC236}">
                <a16:creationId xmlns:a16="http://schemas.microsoft.com/office/drawing/2014/main" id="{A08E5067-884B-413E-A79C-80EB139A0F35}"/>
              </a:ext>
            </a:extLst>
          </p:cNvPr>
          <p:cNvSpPr>
            <a:spLocks noChangeArrowheads="1"/>
          </p:cNvSpPr>
          <p:nvPr/>
        </p:nvSpPr>
        <p:spPr bwMode="auto">
          <a:xfrm>
            <a:off x="1779588" y="1497013"/>
            <a:ext cx="955675" cy="547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A</a:t>
            </a:r>
          </a:p>
        </p:txBody>
      </p:sp>
      <p:sp>
        <p:nvSpPr>
          <p:cNvPr id="41991" name="Line 20">
            <a:extLst>
              <a:ext uri="{FF2B5EF4-FFF2-40B4-BE49-F238E27FC236}">
                <a16:creationId xmlns:a16="http://schemas.microsoft.com/office/drawing/2014/main" id="{E285D3CD-50CC-49B6-A695-829C82C4B6FD}"/>
              </a:ext>
            </a:extLst>
          </p:cNvPr>
          <p:cNvSpPr>
            <a:spLocks noChangeShapeType="1"/>
          </p:cNvSpPr>
          <p:nvPr/>
        </p:nvSpPr>
        <p:spPr bwMode="auto">
          <a:xfrm>
            <a:off x="2468563" y="2052638"/>
            <a:ext cx="477837"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992" name="Freeform 23">
            <a:extLst>
              <a:ext uri="{FF2B5EF4-FFF2-40B4-BE49-F238E27FC236}">
                <a16:creationId xmlns:a16="http://schemas.microsoft.com/office/drawing/2014/main" id="{B4F5C997-9864-4A20-AEC6-818BD3E66602}"/>
              </a:ext>
            </a:extLst>
          </p:cNvPr>
          <p:cNvSpPr>
            <a:spLocks/>
          </p:cNvSpPr>
          <p:nvPr/>
        </p:nvSpPr>
        <p:spPr bwMode="auto">
          <a:xfrm rot="11725715" flipH="1">
            <a:off x="2746375" y="1825625"/>
            <a:ext cx="454025" cy="407988"/>
          </a:xfrm>
          <a:custGeom>
            <a:avLst/>
            <a:gdLst>
              <a:gd name="T0" fmla="*/ 2147483647 w 21"/>
              <a:gd name="T1" fmla="*/ 885394724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1993" name="Text Box 24">
            <a:extLst>
              <a:ext uri="{FF2B5EF4-FFF2-40B4-BE49-F238E27FC236}">
                <a16:creationId xmlns:a16="http://schemas.microsoft.com/office/drawing/2014/main" id="{FB6BBC3A-56C0-4CD4-9EC4-67EDD2333E28}"/>
              </a:ext>
            </a:extLst>
          </p:cNvPr>
          <p:cNvSpPr txBox="1">
            <a:spLocks noChangeArrowheads="1"/>
          </p:cNvSpPr>
          <p:nvPr/>
        </p:nvSpPr>
        <p:spPr bwMode="auto">
          <a:xfrm>
            <a:off x="3173413" y="1700213"/>
            <a:ext cx="1470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verpflichtend</a:t>
            </a:r>
          </a:p>
        </p:txBody>
      </p:sp>
      <p:sp>
        <p:nvSpPr>
          <p:cNvPr id="41994" name="Rectangle 29">
            <a:extLst>
              <a:ext uri="{FF2B5EF4-FFF2-40B4-BE49-F238E27FC236}">
                <a16:creationId xmlns:a16="http://schemas.microsoft.com/office/drawing/2014/main" id="{F1240E34-BA63-4433-B7D9-2C1143B63D45}"/>
              </a:ext>
            </a:extLst>
          </p:cNvPr>
          <p:cNvSpPr>
            <a:spLocks noChangeArrowheads="1"/>
          </p:cNvSpPr>
          <p:nvPr/>
        </p:nvSpPr>
        <p:spPr bwMode="auto">
          <a:xfrm>
            <a:off x="1087438" y="2466975"/>
            <a:ext cx="957262" cy="54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B</a:t>
            </a:r>
          </a:p>
        </p:txBody>
      </p:sp>
      <p:sp>
        <p:nvSpPr>
          <p:cNvPr id="41995" name="Oval 30">
            <a:extLst>
              <a:ext uri="{FF2B5EF4-FFF2-40B4-BE49-F238E27FC236}">
                <a16:creationId xmlns:a16="http://schemas.microsoft.com/office/drawing/2014/main" id="{3B2FC360-2A02-4694-AB36-AA4F8F7FDF10}"/>
              </a:ext>
            </a:extLst>
          </p:cNvPr>
          <p:cNvSpPr>
            <a:spLocks noChangeArrowheads="1"/>
          </p:cNvSpPr>
          <p:nvPr/>
        </p:nvSpPr>
        <p:spPr bwMode="auto">
          <a:xfrm>
            <a:off x="1490663" y="2311400"/>
            <a:ext cx="149225" cy="155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1996" name="Line 31">
            <a:extLst>
              <a:ext uri="{FF2B5EF4-FFF2-40B4-BE49-F238E27FC236}">
                <a16:creationId xmlns:a16="http://schemas.microsoft.com/office/drawing/2014/main" id="{B389E9BF-C4C3-46CD-867E-4FC251C12AEA}"/>
              </a:ext>
            </a:extLst>
          </p:cNvPr>
          <p:cNvSpPr>
            <a:spLocks noChangeShapeType="1"/>
          </p:cNvSpPr>
          <p:nvPr/>
        </p:nvSpPr>
        <p:spPr bwMode="auto">
          <a:xfrm flipH="1">
            <a:off x="1624013" y="2058988"/>
            <a:ext cx="422275"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997" name="Freeform 32">
            <a:extLst>
              <a:ext uri="{FF2B5EF4-FFF2-40B4-BE49-F238E27FC236}">
                <a16:creationId xmlns:a16="http://schemas.microsoft.com/office/drawing/2014/main" id="{B3A29407-0085-4FC7-84A6-0905A5BDDA29}"/>
              </a:ext>
            </a:extLst>
          </p:cNvPr>
          <p:cNvSpPr>
            <a:spLocks/>
          </p:cNvSpPr>
          <p:nvPr/>
        </p:nvSpPr>
        <p:spPr bwMode="auto">
          <a:xfrm rot="9368104">
            <a:off x="1319213" y="1806575"/>
            <a:ext cx="569912" cy="423863"/>
          </a:xfrm>
          <a:custGeom>
            <a:avLst/>
            <a:gdLst>
              <a:gd name="T0" fmla="*/ 2147483647 w 21"/>
              <a:gd name="T1" fmla="*/ 955635207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1998" name="Text Box 33">
            <a:extLst>
              <a:ext uri="{FF2B5EF4-FFF2-40B4-BE49-F238E27FC236}">
                <a16:creationId xmlns:a16="http://schemas.microsoft.com/office/drawing/2014/main" id="{30B54B97-879D-4E8C-81D3-EC10AFF65122}"/>
              </a:ext>
            </a:extLst>
          </p:cNvPr>
          <p:cNvSpPr txBox="1">
            <a:spLocks noChangeArrowheads="1"/>
          </p:cNvSpPr>
          <p:nvPr/>
        </p:nvSpPr>
        <p:spPr bwMode="auto">
          <a:xfrm>
            <a:off x="395288" y="18065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optional</a:t>
            </a:r>
          </a:p>
        </p:txBody>
      </p:sp>
      <p:sp>
        <p:nvSpPr>
          <p:cNvPr id="41999" name="Rectangle 35">
            <a:extLst>
              <a:ext uri="{FF2B5EF4-FFF2-40B4-BE49-F238E27FC236}">
                <a16:creationId xmlns:a16="http://schemas.microsoft.com/office/drawing/2014/main" id="{53B700A0-DB94-4F9E-9726-9861C8FE2AB0}"/>
              </a:ext>
            </a:extLst>
          </p:cNvPr>
          <p:cNvSpPr>
            <a:spLocks noChangeArrowheads="1"/>
          </p:cNvSpPr>
          <p:nvPr/>
        </p:nvSpPr>
        <p:spPr bwMode="auto">
          <a:xfrm>
            <a:off x="1946275" y="5976938"/>
            <a:ext cx="957263"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G</a:t>
            </a:r>
          </a:p>
        </p:txBody>
      </p:sp>
      <p:sp>
        <p:nvSpPr>
          <p:cNvPr id="42000" name="Oval 36">
            <a:extLst>
              <a:ext uri="{FF2B5EF4-FFF2-40B4-BE49-F238E27FC236}">
                <a16:creationId xmlns:a16="http://schemas.microsoft.com/office/drawing/2014/main" id="{EED7A8BC-FFEE-4500-95AB-9D5D7299BCE1}"/>
              </a:ext>
            </a:extLst>
          </p:cNvPr>
          <p:cNvSpPr>
            <a:spLocks noChangeArrowheads="1"/>
          </p:cNvSpPr>
          <p:nvPr/>
        </p:nvSpPr>
        <p:spPr bwMode="auto">
          <a:xfrm>
            <a:off x="2319338" y="5824538"/>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2001" name="Rectangle 37">
            <a:extLst>
              <a:ext uri="{FF2B5EF4-FFF2-40B4-BE49-F238E27FC236}">
                <a16:creationId xmlns:a16="http://schemas.microsoft.com/office/drawing/2014/main" id="{B1337D41-8030-4FED-A127-DF6A64A80832}"/>
              </a:ext>
            </a:extLst>
          </p:cNvPr>
          <p:cNvSpPr>
            <a:spLocks noChangeArrowheads="1"/>
          </p:cNvSpPr>
          <p:nvPr/>
        </p:nvSpPr>
        <p:spPr bwMode="auto">
          <a:xfrm>
            <a:off x="1822450" y="4048125"/>
            <a:ext cx="955675" cy="547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E</a:t>
            </a:r>
          </a:p>
        </p:txBody>
      </p:sp>
      <p:sp>
        <p:nvSpPr>
          <p:cNvPr id="42002" name="Line 38">
            <a:extLst>
              <a:ext uri="{FF2B5EF4-FFF2-40B4-BE49-F238E27FC236}">
                <a16:creationId xmlns:a16="http://schemas.microsoft.com/office/drawing/2014/main" id="{0FA0F191-9647-47BC-9F44-A9C5777374D1}"/>
              </a:ext>
            </a:extLst>
          </p:cNvPr>
          <p:cNvSpPr>
            <a:spLocks noChangeShapeType="1"/>
          </p:cNvSpPr>
          <p:nvPr/>
        </p:nvSpPr>
        <p:spPr bwMode="auto">
          <a:xfrm>
            <a:off x="1841500" y="5554663"/>
            <a:ext cx="522288" cy="346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2003" name="Freeform 39">
            <a:extLst>
              <a:ext uri="{FF2B5EF4-FFF2-40B4-BE49-F238E27FC236}">
                <a16:creationId xmlns:a16="http://schemas.microsoft.com/office/drawing/2014/main" id="{04E264A5-4176-4DCF-A9D9-5829D66071B0}"/>
              </a:ext>
            </a:extLst>
          </p:cNvPr>
          <p:cNvSpPr>
            <a:spLocks/>
          </p:cNvSpPr>
          <p:nvPr/>
        </p:nvSpPr>
        <p:spPr bwMode="auto">
          <a:xfrm rot="11725715" flipH="1">
            <a:off x="2124075" y="5413375"/>
            <a:ext cx="454025" cy="407988"/>
          </a:xfrm>
          <a:custGeom>
            <a:avLst/>
            <a:gdLst>
              <a:gd name="T0" fmla="*/ 2147483647 w 21"/>
              <a:gd name="T1" fmla="*/ 885394724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2004" name="Text Box 40">
            <a:extLst>
              <a:ext uri="{FF2B5EF4-FFF2-40B4-BE49-F238E27FC236}">
                <a16:creationId xmlns:a16="http://schemas.microsoft.com/office/drawing/2014/main" id="{83F211C9-4882-4DAB-8182-7FAB253096F9}"/>
              </a:ext>
            </a:extLst>
          </p:cNvPr>
          <p:cNvSpPr txBox="1">
            <a:spLocks noChangeArrowheads="1"/>
          </p:cNvSpPr>
          <p:nvPr/>
        </p:nvSpPr>
        <p:spPr bwMode="auto">
          <a:xfrm>
            <a:off x="2627313" y="5268913"/>
            <a:ext cx="1470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verpflichtend</a:t>
            </a:r>
          </a:p>
        </p:txBody>
      </p:sp>
      <p:sp>
        <p:nvSpPr>
          <p:cNvPr id="42005" name="Rectangle 41">
            <a:extLst>
              <a:ext uri="{FF2B5EF4-FFF2-40B4-BE49-F238E27FC236}">
                <a16:creationId xmlns:a16="http://schemas.microsoft.com/office/drawing/2014/main" id="{6D95AD38-75B5-45FD-964F-A7EAE5F517AC}"/>
              </a:ext>
            </a:extLst>
          </p:cNvPr>
          <p:cNvSpPr>
            <a:spLocks noChangeArrowheads="1"/>
          </p:cNvSpPr>
          <p:nvPr/>
        </p:nvSpPr>
        <p:spPr bwMode="auto">
          <a:xfrm>
            <a:off x="1149350" y="4999038"/>
            <a:ext cx="957263"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F</a:t>
            </a:r>
          </a:p>
        </p:txBody>
      </p:sp>
      <p:sp>
        <p:nvSpPr>
          <p:cNvPr id="42006" name="Oval 42">
            <a:extLst>
              <a:ext uri="{FF2B5EF4-FFF2-40B4-BE49-F238E27FC236}">
                <a16:creationId xmlns:a16="http://schemas.microsoft.com/office/drawing/2014/main" id="{F5F29087-C1D9-4D9B-A1C3-CFA53E5C97CD}"/>
              </a:ext>
            </a:extLst>
          </p:cNvPr>
          <p:cNvSpPr>
            <a:spLocks noChangeArrowheads="1"/>
          </p:cNvSpPr>
          <p:nvPr/>
        </p:nvSpPr>
        <p:spPr bwMode="auto">
          <a:xfrm>
            <a:off x="1552575" y="4843463"/>
            <a:ext cx="149225" cy="155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2007" name="Line 43">
            <a:extLst>
              <a:ext uri="{FF2B5EF4-FFF2-40B4-BE49-F238E27FC236}">
                <a16:creationId xmlns:a16="http://schemas.microsoft.com/office/drawing/2014/main" id="{3F1B903B-1B40-4E02-B5DA-ACE8B8D1C496}"/>
              </a:ext>
            </a:extLst>
          </p:cNvPr>
          <p:cNvSpPr>
            <a:spLocks noChangeShapeType="1"/>
          </p:cNvSpPr>
          <p:nvPr/>
        </p:nvSpPr>
        <p:spPr bwMode="auto">
          <a:xfrm flipH="1">
            <a:off x="1682750" y="4592638"/>
            <a:ext cx="422275"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2008" name="Freeform 44">
            <a:extLst>
              <a:ext uri="{FF2B5EF4-FFF2-40B4-BE49-F238E27FC236}">
                <a16:creationId xmlns:a16="http://schemas.microsoft.com/office/drawing/2014/main" id="{B61E3691-BDFA-4155-A603-E153AC35EA1C}"/>
              </a:ext>
            </a:extLst>
          </p:cNvPr>
          <p:cNvSpPr>
            <a:spLocks/>
          </p:cNvSpPr>
          <p:nvPr/>
        </p:nvSpPr>
        <p:spPr bwMode="auto">
          <a:xfrm rot="9368104">
            <a:off x="1362075" y="4357688"/>
            <a:ext cx="569913" cy="423862"/>
          </a:xfrm>
          <a:custGeom>
            <a:avLst/>
            <a:gdLst>
              <a:gd name="T0" fmla="*/ 2147483647 w 21"/>
              <a:gd name="T1" fmla="*/ 955632952 h 188"/>
              <a:gd name="T2" fmla="*/ 2147483647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2009" name="Text Box 45">
            <a:extLst>
              <a:ext uri="{FF2B5EF4-FFF2-40B4-BE49-F238E27FC236}">
                <a16:creationId xmlns:a16="http://schemas.microsoft.com/office/drawing/2014/main" id="{D6391F95-368D-4F4B-90E5-02CA42D35A61}"/>
              </a:ext>
            </a:extLst>
          </p:cNvPr>
          <p:cNvSpPr txBox="1">
            <a:spLocks noChangeArrowheads="1"/>
          </p:cNvSpPr>
          <p:nvPr/>
        </p:nvSpPr>
        <p:spPr bwMode="auto">
          <a:xfrm>
            <a:off x="438150" y="4357688"/>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optional</a:t>
            </a:r>
          </a:p>
        </p:txBody>
      </p:sp>
      <p:sp>
        <p:nvSpPr>
          <p:cNvPr id="42010" name="AutoShape 47">
            <a:extLst>
              <a:ext uri="{FF2B5EF4-FFF2-40B4-BE49-F238E27FC236}">
                <a16:creationId xmlns:a16="http://schemas.microsoft.com/office/drawing/2014/main" id="{295FC704-55EB-4477-BCA7-3AE76DD308BC}"/>
              </a:ext>
            </a:extLst>
          </p:cNvPr>
          <p:cNvSpPr>
            <a:spLocks noChangeArrowheads="1"/>
          </p:cNvSpPr>
          <p:nvPr/>
        </p:nvSpPr>
        <p:spPr bwMode="auto">
          <a:xfrm flipV="1">
            <a:off x="4081463" y="141287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70000"/>
              </a:lnSpc>
              <a:spcBef>
                <a:spcPct val="0"/>
              </a:spcBef>
              <a:buFontTx/>
              <a:buNone/>
            </a:pPr>
            <a:r>
              <a:rPr lang="de-DE" altLang="de-DE" sz="1600"/>
              <a:t>FD</a:t>
            </a:r>
            <a:endParaRPr lang="de-DE" altLang="de-DE" sz="3200"/>
          </a:p>
        </p:txBody>
      </p:sp>
      <p:sp>
        <p:nvSpPr>
          <p:cNvPr id="42011" name="AutoShape 48">
            <a:extLst>
              <a:ext uri="{FF2B5EF4-FFF2-40B4-BE49-F238E27FC236}">
                <a16:creationId xmlns:a16="http://schemas.microsoft.com/office/drawing/2014/main" id="{F92A0CB5-8820-4379-8389-10913FA9716E}"/>
              </a:ext>
            </a:extLst>
          </p:cNvPr>
          <p:cNvSpPr>
            <a:spLocks noChangeArrowheads="1"/>
          </p:cNvSpPr>
          <p:nvPr/>
        </p:nvSpPr>
        <p:spPr bwMode="auto">
          <a:xfrm flipV="1">
            <a:off x="4081463" y="404812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70000"/>
              </a:lnSpc>
              <a:spcBef>
                <a:spcPct val="0"/>
              </a:spcBef>
              <a:buFontTx/>
              <a:buNone/>
            </a:pPr>
            <a:r>
              <a:rPr lang="de-DE" altLang="de-DE" sz="1600"/>
              <a:t>FD</a:t>
            </a:r>
            <a:endParaRPr lang="de-DE" altLang="de-DE"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4F3F7F0-3664-4C2C-944C-07F4DB3C553F}"/>
              </a:ext>
            </a:extLst>
          </p:cNvPr>
          <p:cNvSpPr>
            <a:spLocks noGrp="1" noChangeArrowheads="1"/>
          </p:cNvSpPr>
          <p:nvPr>
            <p:ph type="title"/>
          </p:nvPr>
        </p:nvSpPr>
        <p:spPr/>
        <p:txBody>
          <a:bodyPr/>
          <a:lstStyle/>
          <a:p>
            <a:pPr eaLnBrk="1" hangingPunct="1"/>
            <a:r>
              <a:rPr lang="de-DE" altLang="en-US"/>
              <a:t>Feature Diagramme</a:t>
            </a:r>
          </a:p>
        </p:txBody>
      </p:sp>
      <p:sp>
        <p:nvSpPr>
          <p:cNvPr id="43011" name="Rectangle 3">
            <a:extLst>
              <a:ext uri="{FF2B5EF4-FFF2-40B4-BE49-F238E27FC236}">
                <a16:creationId xmlns:a16="http://schemas.microsoft.com/office/drawing/2014/main" id="{59AAE033-604F-45C6-9DB2-12108FE385C7}"/>
              </a:ext>
            </a:extLst>
          </p:cNvPr>
          <p:cNvSpPr>
            <a:spLocks noGrp="1" noChangeArrowheads="1"/>
          </p:cNvSpPr>
          <p:nvPr>
            <p:ph type="body" idx="1"/>
          </p:nvPr>
        </p:nvSpPr>
        <p:spPr>
          <a:xfrm>
            <a:off x="5097463" y="1295400"/>
            <a:ext cx="3894137" cy="5410200"/>
          </a:xfrm>
        </p:spPr>
        <p:txBody>
          <a:bodyPr/>
          <a:lstStyle/>
          <a:p>
            <a:pPr eaLnBrk="1" hangingPunct="1"/>
            <a:r>
              <a:rPr lang="de-DE" altLang="en-US"/>
              <a:t>Wenn Feature A gewählt wurde, </a:t>
            </a:r>
            <a:r>
              <a:rPr lang="de-DE" altLang="en-US">
                <a:solidFill>
                  <a:srgbClr val="0000CC"/>
                </a:solidFill>
              </a:rPr>
              <a:t>muss genau ein</a:t>
            </a:r>
            <a:r>
              <a:rPr lang="de-DE" altLang="en-US"/>
              <a:t> Feature B oder C gewählt werden („xor“)</a:t>
            </a:r>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r>
              <a:rPr lang="de-DE" altLang="en-US"/>
              <a:t>Wenn Feature A gewählt wurde, muss</a:t>
            </a:r>
            <a:br>
              <a:rPr lang="de-DE" altLang="en-US"/>
            </a:br>
            <a:r>
              <a:rPr lang="de-DE" altLang="en-US">
                <a:solidFill>
                  <a:srgbClr val="0000CC"/>
                </a:solidFill>
              </a:rPr>
              <a:t>mindestens ein</a:t>
            </a:r>
            <a:r>
              <a:rPr lang="de-DE" altLang="en-US"/>
              <a:t> Subfeature gewählt werden</a:t>
            </a:r>
          </a:p>
        </p:txBody>
      </p:sp>
      <p:sp>
        <p:nvSpPr>
          <p:cNvPr id="43012" name="Rectangle 15">
            <a:extLst>
              <a:ext uri="{FF2B5EF4-FFF2-40B4-BE49-F238E27FC236}">
                <a16:creationId xmlns:a16="http://schemas.microsoft.com/office/drawing/2014/main" id="{F4286AAB-05C2-4B43-8E5E-F0342FE25C2F}"/>
              </a:ext>
            </a:extLst>
          </p:cNvPr>
          <p:cNvSpPr>
            <a:spLocks noChangeArrowheads="1"/>
          </p:cNvSpPr>
          <p:nvPr/>
        </p:nvSpPr>
        <p:spPr bwMode="auto">
          <a:xfrm>
            <a:off x="2947988" y="2433638"/>
            <a:ext cx="957262"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C</a:t>
            </a:r>
          </a:p>
        </p:txBody>
      </p:sp>
      <p:sp>
        <p:nvSpPr>
          <p:cNvPr id="43013" name="Oval 16">
            <a:extLst>
              <a:ext uri="{FF2B5EF4-FFF2-40B4-BE49-F238E27FC236}">
                <a16:creationId xmlns:a16="http://schemas.microsoft.com/office/drawing/2014/main" id="{088F1125-08BD-4DFA-A97F-482A32CAC35B}"/>
              </a:ext>
            </a:extLst>
          </p:cNvPr>
          <p:cNvSpPr>
            <a:spLocks noChangeArrowheads="1"/>
          </p:cNvSpPr>
          <p:nvPr/>
        </p:nvSpPr>
        <p:spPr bwMode="auto">
          <a:xfrm>
            <a:off x="3321050" y="2281238"/>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3014" name="Rectangle 17">
            <a:extLst>
              <a:ext uri="{FF2B5EF4-FFF2-40B4-BE49-F238E27FC236}">
                <a16:creationId xmlns:a16="http://schemas.microsoft.com/office/drawing/2014/main" id="{41C2C7DA-2B5D-416A-B36B-03E36E314484}"/>
              </a:ext>
            </a:extLst>
          </p:cNvPr>
          <p:cNvSpPr>
            <a:spLocks noChangeArrowheads="1"/>
          </p:cNvSpPr>
          <p:nvPr/>
        </p:nvSpPr>
        <p:spPr bwMode="auto">
          <a:xfrm>
            <a:off x="2187575" y="1463675"/>
            <a:ext cx="955675" cy="547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A</a:t>
            </a:r>
          </a:p>
        </p:txBody>
      </p:sp>
      <p:sp>
        <p:nvSpPr>
          <p:cNvPr id="43015" name="Line 18">
            <a:extLst>
              <a:ext uri="{FF2B5EF4-FFF2-40B4-BE49-F238E27FC236}">
                <a16:creationId xmlns:a16="http://schemas.microsoft.com/office/drawing/2014/main" id="{5ECD43BC-E8AA-49FD-AF05-DE3224A64371}"/>
              </a:ext>
            </a:extLst>
          </p:cNvPr>
          <p:cNvSpPr>
            <a:spLocks noChangeShapeType="1"/>
          </p:cNvSpPr>
          <p:nvPr/>
        </p:nvSpPr>
        <p:spPr bwMode="auto">
          <a:xfrm>
            <a:off x="2670175" y="2011363"/>
            <a:ext cx="650875"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3016" name="Rectangle 21">
            <a:extLst>
              <a:ext uri="{FF2B5EF4-FFF2-40B4-BE49-F238E27FC236}">
                <a16:creationId xmlns:a16="http://schemas.microsoft.com/office/drawing/2014/main" id="{C6DAB0E6-4B32-4D74-B3C3-027B984D89CF}"/>
              </a:ext>
            </a:extLst>
          </p:cNvPr>
          <p:cNvSpPr>
            <a:spLocks noChangeArrowheads="1"/>
          </p:cNvSpPr>
          <p:nvPr/>
        </p:nvSpPr>
        <p:spPr bwMode="auto">
          <a:xfrm>
            <a:off x="1495425" y="2433638"/>
            <a:ext cx="957263"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B</a:t>
            </a:r>
          </a:p>
        </p:txBody>
      </p:sp>
      <p:sp>
        <p:nvSpPr>
          <p:cNvPr id="43017" name="Oval 22">
            <a:extLst>
              <a:ext uri="{FF2B5EF4-FFF2-40B4-BE49-F238E27FC236}">
                <a16:creationId xmlns:a16="http://schemas.microsoft.com/office/drawing/2014/main" id="{9A5E9BE8-776D-4E85-877D-F2575766FE30}"/>
              </a:ext>
            </a:extLst>
          </p:cNvPr>
          <p:cNvSpPr>
            <a:spLocks noChangeArrowheads="1"/>
          </p:cNvSpPr>
          <p:nvPr/>
        </p:nvSpPr>
        <p:spPr bwMode="auto">
          <a:xfrm>
            <a:off x="1898650" y="2278063"/>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3018" name="Line 23">
            <a:extLst>
              <a:ext uri="{FF2B5EF4-FFF2-40B4-BE49-F238E27FC236}">
                <a16:creationId xmlns:a16="http://schemas.microsoft.com/office/drawing/2014/main" id="{D67F6080-04B5-4685-B247-6D7BEF08F3A6}"/>
              </a:ext>
            </a:extLst>
          </p:cNvPr>
          <p:cNvSpPr>
            <a:spLocks noChangeShapeType="1"/>
          </p:cNvSpPr>
          <p:nvPr/>
        </p:nvSpPr>
        <p:spPr bwMode="auto">
          <a:xfrm flipH="1">
            <a:off x="2047875" y="2008188"/>
            <a:ext cx="622300"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3019" name="Freeform 24">
            <a:extLst>
              <a:ext uri="{FF2B5EF4-FFF2-40B4-BE49-F238E27FC236}">
                <a16:creationId xmlns:a16="http://schemas.microsoft.com/office/drawing/2014/main" id="{9DE1C34F-E030-4F74-9A8F-C3D2DB8F82BE}"/>
              </a:ext>
            </a:extLst>
          </p:cNvPr>
          <p:cNvSpPr>
            <a:spLocks/>
          </p:cNvSpPr>
          <p:nvPr/>
        </p:nvSpPr>
        <p:spPr bwMode="auto">
          <a:xfrm rot="6138457">
            <a:off x="1794669" y="1604169"/>
            <a:ext cx="206375" cy="862013"/>
          </a:xfrm>
          <a:custGeom>
            <a:avLst/>
            <a:gdLst>
              <a:gd name="T0" fmla="*/ 2028125744 w 21"/>
              <a:gd name="T1" fmla="*/ 2147483647 h 188"/>
              <a:gd name="T2" fmla="*/ 135208055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3020" name="Text Box 25">
            <a:extLst>
              <a:ext uri="{FF2B5EF4-FFF2-40B4-BE49-F238E27FC236}">
                <a16:creationId xmlns:a16="http://schemas.microsoft.com/office/drawing/2014/main" id="{5E94799E-A182-4CAF-A126-D7673D68A8EC}"/>
              </a:ext>
            </a:extLst>
          </p:cNvPr>
          <p:cNvSpPr txBox="1">
            <a:spLocks noChangeArrowheads="1"/>
          </p:cNvSpPr>
          <p:nvPr/>
        </p:nvSpPr>
        <p:spPr bwMode="auto">
          <a:xfrm>
            <a:off x="533400" y="1579563"/>
            <a:ext cx="1365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Alte</a:t>
            </a:r>
            <a:r>
              <a:rPr lang="de-DE" altLang="de-DE" sz="1600" i="1">
                <a:solidFill>
                  <a:srgbClr val="0000CC"/>
                </a:solidFill>
                <a:latin typeface="Comic Sans MS" panose="030F0702030302020204" pitchFamily="66" charset="0"/>
              </a:rPr>
              <a:t>rnatives</a:t>
            </a:r>
            <a:br>
              <a:rPr lang="de-DE" altLang="de-DE" sz="1600" i="1">
                <a:solidFill>
                  <a:srgbClr val="0000CC"/>
                </a:solidFill>
                <a:latin typeface="Comic Sans MS" panose="030F0702030302020204" pitchFamily="66" charset="0"/>
              </a:rPr>
            </a:br>
            <a:r>
              <a:rPr lang="de-DE" altLang="de-DE" sz="1600" i="1">
                <a:solidFill>
                  <a:srgbClr val="0000CC"/>
                </a:solidFill>
                <a:latin typeface="Comic Sans MS" panose="030F0702030302020204" pitchFamily="66" charset="0"/>
              </a:rPr>
              <a:t>Feature</a:t>
            </a:r>
            <a:endParaRPr lang="en-US" altLang="de-DE" sz="1600" i="1">
              <a:solidFill>
                <a:srgbClr val="0000CC"/>
              </a:solidFill>
              <a:latin typeface="Comic Sans MS" panose="030F0702030302020204" pitchFamily="66" charset="0"/>
            </a:endParaRPr>
          </a:p>
        </p:txBody>
      </p:sp>
      <p:sp>
        <p:nvSpPr>
          <p:cNvPr id="43021" name="Arc 27">
            <a:extLst>
              <a:ext uri="{FF2B5EF4-FFF2-40B4-BE49-F238E27FC236}">
                <a16:creationId xmlns:a16="http://schemas.microsoft.com/office/drawing/2014/main" id="{085BA115-0E9E-475D-A752-B81A86A65B56}"/>
              </a:ext>
            </a:extLst>
          </p:cNvPr>
          <p:cNvSpPr>
            <a:spLocks/>
          </p:cNvSpPr>
          <p:nvPr/>
        </p:nvSpPr>
        <p:spPr bwMode="auto">
          <a:xfrm rot="7691330">
            <a:off x="2416969" y="1883569"/>
            <a:ext cx="482600" cy="579438"/>
          </a:xfrm>
          <a:custGeom>
            <a:avLst/>
            <a:gdLst>
              <a:gd name="T0" fmla="*/ 0 w 21600"/>
              <a:gd name="T1" fmla="*/ 0 h 21600"/>
              <a:gd name="T2" fmla="*/ 240909764 w 21600"/>
              <a:gd name="T3" fmla="*/ 416978285 h 21600"/>
              <a:gd name="T4" fmla="*/ 0 w 21600"/>
              <a:gd name="T5" fmla="*/ 41697828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3022" name="Rectangle 28">
            <a:extLst>
              <a:ext uri="{FF2B5EF4-FFF2-40B4-BE49-F238E27FC236}">
                <a16:creationId xmlns:a16="http://schemas.microsoft.com/office/drawing/2014/main" id="{54781BC5-A341-4571-9B6D-12FDCCEC69EF}"/>
              </a:ext>
            </a:extLst>
          </p:cNvPr>
          <p:cNvSpPr>
            <a:spLocks noChangeArrowheads="1"/>
          </p:cNvSpPr>
          <p:nvPr/>
        </p:nvSpPr>
        <p:spPr bwMode="auto">
          <a:xfrm>
            <a:off x="2947988" y="5111750"/>
            <a:ext cx="957262" cy="54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C</a:t>
            </a:r>
          </a:p>
        </p:txBody>
      </p:sp>
      <p:sp>
        <p:nvSpPr>
          <p:cNvPr id="43023" name="Oval 29">
            <a:extLst>
              <a:ext uri="{FF2B5EF4-FFF2-40B4-BE49-F238E27FC236}">
                <a16:creationId xmlns:a16="http://schemas.microsoft.com/office/drawing/2014/main" id="{5AA0A08F-74A0-41D2-80DD-FFD3A9D56E7E}"/>
              </a:ext>
            </a:extLst>
          </p:cNvPr>
          <p:cNvSpPr>
            <a:spLocks noChangeArrowheads="1"/>
          </p:cNvSpPr>
          <p:nvPr/>
        </p:nvSpPr>
        <p:spPr bwMode="auto">
          <a:xfrm>
            <a:off x="3321050" y="4959350"/>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3024" name="Line 31">
            <a:extLst>
              <a:ext uri="{FF2B5EF4-FFF2-40B4-BE49-F238E27FC236}">
                <a16:creationId xmlns:a16="http://schemas.microsoft.com/office/drawing/2014/main" id="{4F18F5D9-A9E5-43A2-807C-CC42F54CBDEB}"/>
              </a:ext>
            </a:extLst>
          </p:cNvPr>
          <p:cNvSpPr>
            <a:spLocks noChangeShapeType="1"/>
          </p:cNvSpPr>
          <p:nvPr/>
        </p:nvSpPr>
        <p:spPr bwMode="auto">
          <a:xfrm>
            <a:off x="2670175" y="4689475"/>
            <a:ext cx="650875"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3025" name="Rectangle 34">
            <a:extLst>
              <a:ext uri="{FF2B5EF4-FFF2-40B4-BE49-F238E27FC236}">
                <a16:creationId xmlns:a16="http://schemas.microsoft.com/office/drawing/2014/main" id="{F916462A-1F27-4937-8EB7-BCC6BEBA1270}"/>
              </a:ext>
            </a:extLst>
          </p:cNvPr>
          <p:cNvSpPr>
            <a:spLocks noChangeArrowheads="1"/>
          </p:cNvSpPr>
          <p:nvPr/>
        </p:nvSpPr>
        <p:spPr bwMode="auto">
          <a:xfrm>
            <a:off x="1495425" y="5111750"/>
            <a:ext cx="957263" cy="54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B</a:t>
            </a:r>
          </a:p>
        </p:txBody>
      </p:sp>
      <p:sp>
        <p:nvSpPr>
          <p:cNvPr id="43026" name="Oval 35">
            <a:extLst>
              <a:ext uri="{FF2B5EF4-FFF2-40B4-BE49-F238E27FC236}">
                <a16:creationId xmlns:a16="http://schemas.microsoft.com/office/drawing/2014/main" id="{BB4368C5-2A1B-4144-9A8F-97D3AFDA24F5}"/>
              </a:ext>
            </a:extLst>
          </p:cNvPr>
          <p:cNvSpPr>
            <a:spLocks noChangeArrowheads="1"/>
          </p:cNvSpPr>
          <p:nvPr/>
        </p:nvSpPr>
        <p:spPr bwMode="auto">
          <a:xfrm>
            <a:off x="1898650" y="4956175"/>
            <a:ext cx="149225" cy="15557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3027" name="Line 36">
            <a:extLst>
              <a:ext uri="{FF2B5EF4-FFF2-40B4-BE49-F238E27FC236}">
                <a16:creationId xmlns:a16="http://schemas.microsoft.com/office/drawing/2014/main" id="{3609BE52-FA25-45AF-B6A2-367F8ABF27F7}"/>
              </a:ext>
            </a:extLst>
          </p:cNvPr>
          <p:cNvSpPr>
            <a:spLocks noChangeShapeType="1"/>
          </p:cNvSpPr>
          <p:nvPr/>
        </p:nvSpPr>
        <p:spPr bwMode="auto">
          <a:xfrm flipH="1">
            <a:off x="2047875" y="4686300"/>
            <a:ext cx="622300"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3028" name="Text Box 38">
            <a:extLst>
              <a:ext uri="{FF2B5EF4-FFF2-40B4-BE49-F238E27FC236}">
                <a16:creationId xmlns:a16="http://schemas.microsoft.com/office/drawing/2014/main" id="{64E80A2C-856A-4FFA-8EDE-4BE25686856F}"/>
              </a:ext>
            </a:extLst>
          </p:cNvPr>
          <p:cNvSpPr txBox="1">
            <a:spLocks noChangeArrowheads="1"/>
          </p:cNvSpPr>
          <p:nvPr/>
        </p:nvSpPr>
        <p:spPr bwMode="auto">
          <a:xfrm>
            <a:off x="533400" y="4257675"/>
            <a:ext cx="935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1600" i="1">
                <a:solidFill>
                  <a:srgbClr val="0000CC"/>
                </a:solidFill>
                <a:latin typeface="Comic Sans MS" panose="030F0702030302020204" pitchFamily="66" charset="0"/>
              </a:rPr>
              <a:t>Or</a:t>
            </a:r>
            <a:r>
              <a:rPr lang="de-DE" altLang="de-DE" sz="1600" i="1">
                <a:solidFill>
                  <a:srgbClr val="0000CC"/>
                </a:solidFill>
                <a:latin typeface="Comic Sans MS" panose="030F0702030302020204" pitchFamily="66" charset="0"/>
              </a:rPr>
              <a:t>-</a:t>
            </a:r>
            <a:br>
              <a:rPr lang="de-DE" altLang="de-DE" sz="1600" i="1">
                <a:solidFill>
                  <a:srgbClr val="0000CC"/>
                </a:solidFill>
                <a:latin typeface="Comic Sans MS" panose="030F0702030302020204" pitchFamily="66" charset="0"/>
              </a:rPr>
            </a:br>
            <a:r>
              <a:rPr lang="de-DE" altLang="de-DE" sz="1600" i="1">
                <a:solidFill>
                  <a:srgbClr val="0000CC"/>
                </a:solidFill>
                <a:latin typeface="Comic Sans MS" panose="030F0702030302020204" pitchFamily="66" charset="0"/>
              </a:rPr>
              <a:t>Feature</a:t>
            </a:r>
            <a:endParaRPr lang="en-US" altLang="de-DE" sz="1600" i="1">
              <a:solidFill>
                <a:srgbClr val="0000CC"/>
              </a:solidFill>
              <a:latin typeface="Comic Sans MS" panose="030F0702030302020204" pitchFamily="66" charset="0"/>
            </a:endParaRPr>
          </a:p>
        </p:txBody>
      </p:sp>
      <p:sp>
        <p:nvSpPr>
          <p:cNvPr id="43029" name="Arc 39">
            <a:extLst>
              <a:ext uri="{FF2B5EF4-FFF2-40B4-BE49-F238E27FC236}">
                <a16:creationId xmlns:a16="http://schemas.microsoft.com/office/drawing/2014/main" id="{147F5482-683A-497E-B39C-8937DDA6AD4F}"/>
              </a:ext>
            </a:extLst>
          </p:cNvPr>
          <p:cNvSpPr>
            <a:spLocks/>
          </p:cNvSpPr>
          <p:nvPr/>
        </p:nvSpPr>
        <p:spPr bwMode="auto">
          <a:xfrm rot="7691330">
            <a:off x="2428082" y="4561681"/>
            <a:ext cx="482600" cy="579437"/>
          </a:xfrm>
          <a:custGeom>
            <a:avLst/>
            <a:gdLst>
              <a:gd name="T0" fmla="*/ 0 w 21600"/>
              <a:gd name="T1" fmla="*/ 0 h 21600"/>
              <a:gd name="T2" fmla="*/ 240909764 w 21600"/>
              <a:gd name="T3" fmla="*/ 416976144 h 21600"/>
              <a:gd name="T4" fmla="*/ 0 w 21600"/>
              <a:gd name="T5" fmla="*/ 416976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1"/>
          </a:solidFill>
          <a:ln w="9525">
            <a:solidFill>
              <a:schemeClr val="tx1"/>
            </a:solidFill>
            <a:round/>
            <a:headEnd/>
            <a:tailEnd/>
          </a:ln>
        </p:spPr>
        <p:txBody>
          <a:bodyPr wrap="none" anchor="ctr"/>
          <a:lstStyle/>
          <a:p>
            <a:endParaRPr lang="de-DE"/>
          </a:p>
        </p:txBody>
      </p:sp>
      <p:sp>
        <p:nvSpPr>
          <p:cNvPr id="43030" name="Rectangle 45">
            <a:extLst>
              <a:ext uri="{FF2B5EF4-FFF2-40B4-BE49-F238E27FC236}">
                <a16:creationId xmlns:a16="http://schemas.microsoft.com/office/drawing/2014/main" id="{C287CC02-A4D6-43EE-B8F8-7DA7D24765AC}"/>
              </a:ext>
            </a:extLst>
          </p:cNvPr>
          <p:cNvSpPr>
            <a:spLocks noChangeArrowheads="1"/>
          </p:cNvSpPr>
          <p:nvPr/>
        </p:nvSpPr>
        <p:spPr bwMode="auto">
          <a:xfrm rot="1312725">
            <a:off x="2478088" y="4257675"/>
            <a:ext cx="93821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3031" name="Rectangle 46">
            <a:extLst>
              <a:ext uri="{FF2B5EF4-FFF2-40B4-BE49-F238E27FC236}">
                <a16:creationId xmlns:a16="http://schemas.microsoft.com/office/drawing/2014/main" id="{20761BD4-C012-4D32-B0A0-1E1C4322C649}"/>
              </a:ext>
            </a:extLst>
          </p:cNvPr>
          <p:cNvSpPr>
            <a:spLocks noChangeArrowheads="1"/>
          </p:cNvSpPr>
          <p:nvPr/>
        </p:nvSpPr>
        <p:spPr bwMode="auto">
          <a:xfrm rot="-1421570">
            <a:off x="1978025" y="4216400"/>
            <a:ext cx="938213"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3032" name="Rectangle 30">
            <a:extLst>
              <a:ext uri="{FF2B5EF4-FFF2-40B4-BE49-F238E27FC236}">
                <a16:creationId xmlns:a16="http://schemas.microsoft.com/office/drawing/2014/main" id="{39581004-F320-40F4-8226-9E70E8FF9C2C}"/>
              </a:ext>
            </a:extLst>
          </p:cNvPr>
          <p:cNvSpPr>
            <a:spLocks noChangeArrowheads="1"/>
          </p:cNvSpPr>
          <p:nvPr/>
        </p:nvSpPr>
        <p:spPr bwMode="auto">
          <a:xfrm>
            <a:off x="2187575" y="4141788"/>
            <a:ext cx="955675" cy="547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de-DE" altLang="en-US" sz="1400"/>
              <a:t>A</a:t>
            </a:r>
          </a:p>
        </p:txBody>
      </p:sp>
      <p:sp>
        <p:nvSpPr>
          <p:cNvPr id="43033" name="Freeform 37">
            <a:extLst>
              <a:ext uri="{FF2B5EF4-FFF2-40B4-BE49-F238E27FC236}">
                <a16:creationId xmlns:a16="http://schemas.microsoft.com/office/drawing/2014/main" id="{4AD7EA9F-0274-4133-A6DA-C2F8047BA961}"/>
              </a:ext>
            </a:extLst>
          </p:cNvPr>
          <p:cNvSpPr>
            <a:spLocks/>
          </p:cNvSpPr>
          <p:nvPr/>
        </p:nvSpPr>
        <p:spPr bwMode="auto">
          <a:xfrm rot="6138457">
            <a:off x="1794669" y="4282281"/>
            <a:ext cx="206375" cy="862013"/>
          </a:xfrm>
          <a:custGeom>
            <a:avLst/>
            <a:gdLst>
              <a:gd name="T0" fmla="*/ 2028125744 w 21"/>
              <a:gd name="T1" fmla="*/ 2147483647 h 188"/>
              <a:gd name="T2" fmla="*/ 135208055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rgbClr val="3333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3034" name="AutoShape 47">
            <a:extLst>
              <a:ext uri="{FF2B5EF4-FFF2-40B4-BE49-F238E27FC236}">
                <a16:creationId xmlns:a16="http://schemas.microsoft.com/office/drawing/2014/main" id="{A1949A15-724E-4DE6-868D-66BC096EFB85}"/>
              </a:ext>
            </a:extLst>
          </p:cNvPr>
          <p:cNvSpPr>
            <a:spLocks noChangeArrowheads="1"/>
          </p:cNvSpPr>
          <p:nvPr/>
        </p:nvSpPr>
        <p:spPr bwMode="auto">
          <a:xfrm flipV="1">
            <a:off x="4367213" y="137953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70000"/>
              </a:lnSpc>
              <a:spcBef>
                <a:spcPct val="0"/>
              </a:spcBef>
              <a:buFontTx/>
              <a:buNone/>
            </a:pPr>
            <a:r>
              <a:rPr lang="de-DE" altLang="de-DE" sz="1600"/>
              <a:t>FD</a:t>
            </a:r>
            <a:endParaRPr lang="de-DE" altLang="de-DE" sz="3200"/>
          </a:p>
        </p:txBody>
      </p:sp>
      <p:sp>
        <p:nvSpPr>
          <p:cNvPr id="43035" name="AutoShape 48">
            <a:extLst>
              <a:ext uri="{FF2B5EF4-FFF2-40B4-BE49-F238E27FC236}">
                <a16:creationId xmlns:a16="http://schemas.microsoft.com/office/drawing/2014/main" id="{FDCF23CB-0AB9-40E0-9B81-668B68062F39}"/>
              </a:ext>
            </a:extLst>
          </p:cNvPr>
          <p:cNvSpPr>
            <a:spLocks noChangeArrowheads="1"/>
          </p:cNvSpPr>
          <p:nvPr/>
        </p:nvSpPr>
        <p:spPr bwMode="auto">
          <a:xfrm flipV="1">
            <a:off x="4375150" y="415448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lnSpc>
                <a:spcPct val="70000"/>
              </a:lnSpc>
              <a:spcBef>
                <a:spcPct val="0"/>
              </a:spcBef>
              <a:buFontTx/>
              <a:buNone/>
            </a:pPr>
            <a:r>
              <a:rPr lang="de-DE" altLang="de-DE" sz="1600"/>
              <a:t>FD</a:t>
            </a:r>
            <a:endParaRPr lang="de-DE" altLang="de-DE" sz="3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8EA087E8-BA38-45FD-91D7-CFA5300EEBDC}"/>
              </a:ext>
            </a:extLst>
          </p:cNvPr>
          <p:cNvGrpSpPr>
            <a:grpSpLocks/>
          </p:cNvGrpSpPr>
          <p:nvPr/>
        </p:nvGrpSpPr>
        <p:grpSpPr bwMode="auto">
          <a:xfrm>
            <a:off x="5715000" y="1676400"/>
            <a:ext cx="2016125" cy="4679950"/>
            <a:chOff x="3600" y="1056"/>
            <a:chExt cx="1270" cy="2948"/>
          </a:xfrm>
        </p:grpSpPr>
        <p:sp>
          <p:nvSpPr>
            <p:cNvPr id="44046" name="AutoShape 3">
              <a:extLst>
                <a:ext uri="{FF2B5EF4-FFF2-40B4-BE49-F238E27FC236}">
                  <a16:creationId xmlns:a16="http://schemas.microsoft.com/office/drawing/2014/main" id="{3055F6F9-EE51-4905-A22D-91735E7777D0}"/>
                </a:ext>
              </a:extLst>
            </p:cNvPr>
            <p:cNvSpPr>
              <a:spLocks noChangeArrowheads="1"/>
            </p:cNvSpPr>
            <p:nvPr/>
          </p:nvSpPr>
          <p:spPr bwMode="auto">
            <a:xfrm rot="5400000">
              <a:off x="2761" y="1895"/>
              <a:ext cx="2948" cy="1270"/>
            </a:xfrm>
            <a:prstGeom prst="cube">
              <a:avLst>
                <a:gd name="adj" fmla="val 5690"/>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44047" name="Group 4">
              <a:extLst>
                <a:ext uri="{FF2B5EF4-FFF2-40B4-BE49-F238E27FC236}">
                  <a16:creationId xmlns:a16="http://schemas.microsoft.com/office/drawing/2014/main" id="{5A0197D0-26DC-4657-AA02-3D3B3D90C411}"/>
                </a:ext>
              </a:extLst>
            </p:cNvPr>
            <p:cNvGrpSpPr>
              <a:grpSpLocks/>
            </p:cNvGrpSpPr>
            <p:nvPr/>
          </p:nvGrpSpPr>
          <p:grpSpPr bwMode="auto">
            <a:xfrm>
              <a:off x="3693" y="1237"/>
              <a:ext cx="952" cy="672"/>
              <a:chOff x="2615" y="1379"/>
              <a:chExt cx="952" cy="672"/>
            </a:xfrm>
          </p:grpSpPr>
          <p:sp>
            <p:nvSpPr>
              <p:cNvPr id="44062" name="Text Box 5">
                <a:extLst>
                  <a:ext uri="{FF2B5EF4-FFF2-40B4-BE49-F238E27FC236}">
                    <a16:creationId xmlns:a16="http://schemas.microsoft.com/office/drawing/2014/main" id="{6D83FA7A-4811-4307-BF20-ABFB7C647B1C}"/>
                  </a:ext>
                </a:extLst>
              </p:cNvPr>
              <p:cNvSpPr txBox="1">
                <a:spLocks noChangeArrowheads="1"/>
              </p:cNvSpPr>
              <p:nvPr/>
            </p:nvSpPr>
            <p:spPr bwMode="auto">
              <a:xfrm>
                <a:off x="2933" y="1606"/>
                <a:ext cx="50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lnSpc>
                    <a:spcPct val="70000"/>
                  </a:lnSpc>
                  <a:spcBef>
                    <a:spcPct val="50000"/>
                  </a:spcBef>
                  <a:buFontTx/>
                  <a:buNone/>
                </a:pPr>
                <a:r>
                  <a:rPr lang="de-DE" altLang="en-US" sz="1400"/>
                  <a:t>Student</a:t>
                </a:r>
              </a:p>
            </p:txBody>
          </p:sp>
          <p:grpSp>
            <p:nvGrpSpPr>
              <p:cNvPr id="44063" name="Group 6">
                <a:extLst>
                  <a:ext uri="{FF2B5EF4-FFF2-40B4-BE49-F238E27FC236}">
                    <a16:creationId xmlns:a16="http://schemas.microsoft.com/office/drawing/2014/main" id="{14F83328-426B-43D0-A992-48C80A50D2FC}"/>
                  </a:ext>
                </a:extLst>
              </p:cNvPr>
              <p:cNvGrpSpPr>
                <a:grpSpLocks/>
              </p:cNvGrpSpPr>
              <p:nvPr/>
            </p:nvGrpSpPr>
            <p:grpSpPr bwMode="auto">
              <a:xfrm>
                <a:off x="2615" y="1379"/>
                <a:ext cx="952" cy="672"/>
                <a:chOff x="2615" y="1379"/>
                <a:chExt cx="952" cy="672"/>
              </a:xfrm>
            </p:grpSpPr>
            <p:sp>
              <p:nvSpPr>
                <p:cNvPr id="44064" name="Rectangle 7">
                  <a:extLst>
                    <a:ext uri="{FF2B5EF4-FFF2-40B4-BE49-F238E27FC236}">
                      <a16:creationId xmlns:a16="http://schemas.microsoft.com/office/drawing/2014/main" id="{43C197A8-B80C-4EB6-B812-CC413F0D322A}"/>
                    </a:ext>
                  </a:extLst>
                </p:cNvPr>
                <p:cNvSpPr>
                  <a:spLocks noChangeArrowheads="1"/>
                </p:cNvSpPr>
                <p:nvPr/>
              </p:nvSpPr>
              <p:spPr bwMode="auto">
                <a:xfrm>
                  <a:off x="2847" y="1379"/>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65" name="Rectangle 8">
                  <a:extLst>
                    <a:ext uri="{FF2B5EF4-FFF2-40B4-BE49-F238E27FC236}">
                      <a16:creationId xmlns:a16="http://schemas.microsoft.com/office/drawing/2014/main" id="{C37137E1-C36A-4925-9AC4-C0CCB0B21E60}"/>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66" name="Rectangle 9">
                  <a:extLst>
                    <a:ext uri="{FF2B5EF4-FFF2-40B4-BE49-F238E27FC236}">
                      <a16:creationId xmlns:a16="http://schemas.microsoft.com/office/drawing/2014/main" id="{ADB1CEA7-4258-47E2-8F45-8AE517096118}"/>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67" name="Oval 10">
                  <a:extLst>
                    <a:ext uri="{FF2B5EF4-FFF2-40B4-BE49-F238E27FC236}">
                      <a16:creationId xmlns:a16="http://schemas.microsoft.com/office/drawing/2014/main" id="{C1056D77-A784-4B93-A674-1613F25CBFC4}"/>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44068" name="AutoShape 11">
                  <a:extLst>
                    <a:ext uri="{FF2B5EF4-FFF2-40B4-BE49-F238E27FC236}">
                      <a16:creationId xmlns:a16="http://schemas.microsoft.com/office/drawing/2014/main" id="{50696F2B-DDD3-43EB-9E8A-FD5D68E3F15C}"/>
                    </a:ext>
                  </a:extLst>
                </p:cNvPr>
                <p:cNvCxnSpPr>
                  <a:cxnSpLocks noChangeShapeType="1"/>
                  <a:stCxn id="44067" idx="6"/>
                  <a:endCxn id="44066" idx="1"/>
                </p:cNvCxnSpPr>
                <p:nvPr/>
              </p:nvCxnSpPr>
              <p:spPr bwMode="auto">
                <a:xfrm>
                  <a:off x="2683" y="1666"/>
                  <a:ext cx="68"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grpSp>
          <p:nvGrpSpPr>
            <p:cNvPr id="44048" name="Group 12">
              <a:extLst>
                <a:ext uri="{FF2B5EF4-FFF2-40B4-BE49-F238E27FC236}">
                  <a16:creationId xmlns:a16="http://schemas.microsoft.com/office/drawing/2014/main" id="{B94A921F-F849-4110-902B-C7A10FCA0F85}"/>
                </a:ext>
              </a:extLst>
            </p:cNvPr>
            <p:cNvGrpSpPr>
              <a:grpSpLocks/>
            </p:cNvGrpSpPr>
            <p:nvPr/>
          </p:nvGrpSpPr>
          <p:grpSpPr bwMode="auto">
            <a:xfrm>
              <a:off x="3693" y="2099"/>
              <a:ext cx="953" cy="672"/>
              <a:chOff x="3693" y="2099"/>
              <a:chExt cx="953" cy="672"/>
            </a:xfrm>
          </p:grpSpPr>
          <p:sp>
            <p:nvSpPr>
              <p:cNvPr id="44056" name="Text Box 13">
                <a:extLst>
                  <a:ext uri="{FF2B5EF4-FFF2-40B4-BE49-F238E27FC236}">
                    <a16:creationId xmlns:a16="http://schemas.microsoft.com/office/drawing/2014/main" id="{7C7CC805-916A-4331-AB3A-E1D2E4ED3E3B}"/>
                  </a:ext>
                </a:extLst>
              </p:cNvPr>
              <p:cNvSpPr txBox="1">
                <a:spLocks noChangeArrowheads="1"/>
              </p:cNvSpPr>
              <p:nvPr/>
            </p:nvSpPr>
            <p:spPr bwMode="auto">
              <a:xfrm>
                <a:off x="4011" y="2325"/>
                <a:ext cx="53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lnSpc>
                    <a:spcPct val="70000"/>
                  </a:lnSpc>
                  <a:spcBef>
                    <a:spcPct val="50000"/>
                  </a:spcBef>
                  <a:buFontTx/>
                  <a:buNone/>
                </a:pPr>
                <a:r>
                  <a:rPr lang="de-DE" altLang="en-US" sz="1400"/>
                  <a:t>Seminar</a:t>
                </a:r>
              </a:p>
            </p:txBody>
          </p:sp>
          <p:sp>
            <p:nvSpPr>
              <p:cNvPr id="44057" name="Rectangle 14">
                <a:extLst>
                  <a:ext uri="{FF2B5EF4-FFF2-40B4-BE49-F238E27FC236}">
                    <a16:creationId xmlns:a16="http://schemas.microsoft.com/office/drawing/2014/main" id="{EC36EB8B-AEFC-4E4D-A77D-4EC507B09CC2}"/>
                  </a:ext>
                </a:extLst>
              </p:cNvPr>
              <p:cNvSpPr>
                <a:spLocks noChangeArrowheads="1"/>
              </p:cNvSpPr>
              <p:nvPr/>
            </p:nvSpPr>
            <p:spPr bwMode="auto">
              <a:xfrm>
                <a:off x="3926" y="2099"/>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58" name="Rectangle 15">
                <a:extLst>
                  <a:ext uri="{FF2B5EF4-FFF2-40B4-BE49-F238E27FC236}">
                    <a16:creationId xmlns:a16="http://schemas.microsoft.com/office/drawing/2014/main" id="{27A27DCE-D7CF-48B1-BFF6-D16EA27ACA69}"/>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59" name="Rectangle 16">
                <a:extLst>
                  <a:ext uri="{FF2B5EF4-FFF2-40B4-BE49-F238E27FC236}">
                    <a16:creationId xmlns:a16="http://schemas.microsoft.com/office/drawing/2014/main" id="{C1319126-7D18-4D33-AE95-9793178B086F}"/>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60" name="Oval 17">
                <a:extLst>
                  <a:ext uri="{FF2B5EF4-FFF2-40B4-BE49-F238E27FC236}">
                    <a16:creationId xmlns:a16="http://schemas.microsoft.com/office/drawing/2014/main" id="{66D324F1-586A-4F9B-A085-2062CB8BD06E}"/>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44061" name="AutoShape 18">
                <a:extLst>
                  <a:ext uri="{FF2B5EF4-FFF2-40B4-BE49-F238E27FC236}">
                    <a16:creationId xmlns:a16="http://schemas.microsoft.com/office/drawing/2014/main" id="{2819111B-01E8-4599-AE33-509EF24D2256}"/>
                  </a:ext>
                </a:extLst>
              </p:cNvPr>
              <p:cNvCxnSpPr>
                <a:cxnSpLocks noChangeShapeType="1"/>
                <a:stCxn id="44060" idx="6"/>
                <a:endCxn id="44059" idx="1"/>
              </p:cNvCxnSpPr>
              <p:nvPr/>
            </p:nvCxnSpPr>
            <p:spPr bwMode="auto">
              <a:xfrm>
                <a:off x="3761" y="2387"/>
                <a:ext cx="69"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44049" name="Group 19">
              <a:extLst>
                <a:ext uri="{FF2B5EF4-FFF2-40B4-BE49-F238E27FC236}">
                  <a16:creationId xmlns:a16="http://schemas.microsoft.com/office/drawing/2014/main" id="{EB363362-79CF-4271-85DD-CABA4B1C7C78}"/>
                </a:ext>
              </a:extLst>
            </p:cNvPr>
            <p:cNvGrpSpPr>
              <a:grpSpLocks/>
            </p:cNvGrpSpPr>
            <p:nvPr/>
          </p:nvGrpSpPr>
          <p:grpSpPr bwMode="auto">
            <a:xfrm>
              <a:off x="3696" y="2960"/>
              <a:ext cx="953" cy="672"/>
              <a:chOff x="3693" y="2099"/>
              <a:chExt cx="953" cy="672"/>
            </a:xfrm>
          </p:grpSpPr>
          <p:sp>
            <p:nvSpPr>
              <p:cNvPr id="44050" name="Text Box 20">
                <a:extLst>
                  <a:ext uri="{FF2B5EF4-FFF2-40B4-BE49-F238E27FC236}">
                    <a16:creationId xmlns:a16="http://schemas.microsoft.com/office/drawing/2014/main" id="{972A7671-88E2-49EA-9D7C-51FBCB5A84DD}"/>
                  </a:ext>
                </a:extLst>
              </p:cNvPr>
              <p:cNvSpPr txBox="1">
                <a:spLocks noChangeArrowheads="1"/>
              </p:cNvSpPr>
              <p:nvPr/>
            </p:nvSpPr>
            <p:spPr bwMode="auto">
              <a:xfrm>
                <a:off x="4011" y="2325"/>
                <a:ext cx="58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lnSpc>
                    <a:spcPct val="70000"/>
                  </a:lnSpc>
                  <a:spcBef>
                    <a:spcPct val="50000"/>
                  </a:spcBef>
                  <a:buFontTx/>
                  <a:buNone/>
                </a:pPr>
                <a:r>
                  <a:rPr lang="de-DE" altLang="en-US" sz="1400"/>
                  <a:t>Schedule</a:t>
                </a:r>
              </a:p>
            </p:txBody>
          </p:sp>
          <p:sp>
            <p:nvSpPr>
              <p:cNvPr id="44051" name="Rectangle 21">
                <a:extLst>
                  <a:ext uri="{FF2B5EF4-FFF2-40B4-BE49-F238E27FC236}">
                    <a16:creationId xmlns:a16="http://schemas.microsoft.com/office/drawing/2014/main" id="{35E690F0-6A04-42C1-8556-ED926E0A47BF}"/>
                  </a:ext>
                </a:extLst>
              </p:cNvPr>
              <p:cNvSpPr>
                <a:spLocks noChangeArrowheads="1"/>
              </p:cNvSpPr>
              <p:nvPr/>
            </p:nvSpPr>
            <p:spPr bwMode="auto">
              <a:xfrm>
                <a:off x="3926" y="2099"/>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52" name="Rectangle 22">
                <a:extLst>
                  <a:ext uri="{FF2B5EF4-FFF2-40B4-BE49-F238E27FC236}">
                    <a16:creationId xmlns:a16="http://schemas.microsoft.com/office/drawing/2014/main" id="{4A7DE05C-1D2F-4EC5-A7F2-935428DCB0C8}"/>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53" name="Rectangle 23">
                <a:extLst>
                  <a:ext uri="{FF2B5EF4-FFF2-40B4-BE49-F238E27FC236}">
                    <a16:creationId xmlns:a16="http://schemas.microsoft.com/office/drawing/2014/main" id="{FD67ACC6-A5DE-466D-8FBD-8CF260F49A3E}"/>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54" name="Oval 24">
                <a:extLst>
                  <a:ext uri="{FF2B5EF4-FFF2-40B4-BE49-F238E27FC236}">
                    <a16:creationId xmlns:a16="http://schemas.microsoft.com/office/drawing/2014/main" id="{1DAB0554-BDF6-4A05-9394-B9730FD5BD4B}"/>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44055" name="AutoShape 25">
                <a:extLst>
                  <a:ext uri="{FF2B5EF4-FFF2-40B4-BE49-F238E27FC236}">
                    <a16:creationId xmlns:a16="http://schemas.microsoft.com/office/drawing/2014/main" id="{0F1E232C-4D0A-45A1-A5C1-2DDFC1BDC767}"/>
                  </a:ext>
                </a:extLst>
              </p:cNvPr>
              <p:cNvCxnSpPr>
                <a:cxnSpLocks noChangeShapeType="1"/>
                <a:stCxn id="44054" idx="6"/>
                <a:endCxn id="44053" idx="1"/>
              </p:cNvCxnSpPr>
              <p:nvPr/>
            </p:nvCxnSpPr>
            <p:spPr bwMode="auto">
              <a:xfrm>
                <a:off x="3761" y="2387"/>
                <a:ext cx="69"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sp>
        <p:nvSpPr>
          <p:cNvPr id="44035" name="Rectangle 26">
            <a:extLst>
              <a:ext uri="{FF2B5EF4-FFF2-40B4-BE49-F238E27FC236}">
                <a16:creationId xmlns:a16="http://schemas.microsoft.com/office/drawing/2014/main" id="{E8BA4196-1205-4A15-89CE-0B5390157EA7}"/>
              </a:ext>
            </a:extLst>
          </p:cNvPr>
          <p:cNvSpPr>
            <a:spLocks noGrp="1" noChangeArrowheads="1"/>
          </p:cNvSpPr>
          <p:nvPr>
            <p:ph type="title"/>
          </p:nvPr>
        </p:nvSpPr>
        <p:spPr/>
        <p:txBody>
          <a:bodyPr/>
          <a:lstStyle/>
          <a:p>
            <a:pPr eaLnBrk="1" hangingPunct="1"/>
            <a:r>
              <a:rPr lang="de-DE" altLang="en-US"/>
              <a:t>Deployment Diagram</a:t>
            </a:r>
          </a:p>
        </p:txBody>
      </p:sp>
      <p:sp>
        <p:nvSpPr>
          <p:cNvPr id="44036" name="AutoShape 27">
            <a:extLst>
              <a:ext uri="{FF2B5EF4-FFF2-40B4-BE49-F238E27FC236}">
                <a16:creationId xmlns:a16="http://schemas.microsoft.com/office/drawing/2014/main" id="{4DDC68BE-8D41-41C9-B712-43143ED7F3BD}"/>
              </a:ext>
            </a:extLst>
          </p:cNvPr>
          <p:cNvSpPr>
            <a:spLocks noChangeArrowheads="1"/>
          </p:cNvSpPr>
          <p:nvPr/>
        </p:nvSpPr>
        <p:spPr bwMode="auto">
          <a:xfrm rot="5400000">
            <a:off x="2373313" y="1641475"/>
            <a:ext cx="1828800" cy="1905000"/>
          </a:xfrm>
          <a:prstGeom prst="cube">
            <a:avLst>
              <a:gd name="adj" fmla="val 5690"/>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44037" name="Group 28">
            <a:extLst>
              <a:ext uri="{FF2B5EF4-FFF2-40B4-BE49-F238E27FC236}">
                <a16:creationId xmlns:a16="http://schemas.microsoft.com/office/drawing/2014/main" id="{5F234F98-E748-4823-96EC-1C0B176A0A7B}"/>
              </a:ext>
            </a:extLst>
          </p:cNvPr>
          <p:cNvGrpSpPr>
            <a:grpSpLocks/>
          </p:cNvGrpSpPr>
          <p:nvPr/>
        </p:nvGrpSpPr>
        <p:grpSpPr bwMode="auto">
          <a:xfrm>
            <a:off x="2640013" y="2212975"/>
            <a:ext cx="1295400" cy="1066800"/>
            <a:chOff x="585" y="1536"/>
            <a:chExt cx="816" cy="672"/>
          </a:xfrm>
        </p:grpSpPr>
        <p:grpSp>
          <p:nvGrpSpPr>
            <p:cNvPr id="44041" name="Group 29">
              <a:extLst>
                <a:ext uri="{FF2B5EF4-FFF2-40B4-BE49-F238E27FC236}">
                  <a16:creationId xmlns:a16="http://schemas.microsoft.com/office/drawing/2014/main" id="{558E5317-0BEF-4FD8-946B-0A7AC9E1C491}"/>
                </a:ext>
              </a:extLst>
            </p:cNvPr>
            <p:cNvGrpSpPr>
              <a:grpSpLocks/>
            </p:cNvGrpSpPr>
            <p:nvPr/>
          </p:nvGrpSpPr>
          <p:grpSpPr bwMode="auto">
            <a:xfrm>
              <a:off x="585" y="1536"/>
              <a:ext cx="816" cy="672"/>
              <a:chOff x="585" y="1536"/>
              <a:chExt cx="816" cy="672"/>
            </a:xfrm>
          </p:grpSpPr>
          <p:sp>
            <p:nvSpPr>
              <p:cNvPr id="44043" name="Rectangle 30">
                <a:extLst>
                  <a:ext uri="{FF2B5EF4-FFF2-40B4-BE49-F238E27FC236}">
                    <a16:creationId xmlns:a16="http://schemas.microsoft.com/office/drawing/2014/main" id="{4BC80336-12DD-4A3D-8012-AC91E9A55CC6}"/>
                  </a:ext>
                </a:extLst>
              </p:cNvPr>
              <p:cNvSpPr>
                <a:spLocks noChangeArrowheads="1"/>
              </p:cNvSpPr>
              <p:nvPr/>
            </p:nvSpPr>
            <p:spPr bwMode="auto">
              <a:xfrm>
                <a:off x="681" y="1536"/>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44" name="Rectangle 31">
                <a:extLst>
                  <a:ext uri="{FF2B5EF4-FFF2-40B4-BE49-F238E27FC236}">
                    <a16:creationId xmlns:a16="http://schemas.microsoft.com/office/drawing/2014/main" id="{4648054D-7556-4305-8B34-1AFAD43428BC}"/>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4045" name="Rectangle 32">
                <a:extLst>
                  <a:ext uri="{FF2B5EF4-FFF2-40B4-BE49-F238E27FC236}">
                    <a16:creationId xmlns:a16="http://schemas.microsoft.com/office/drawing/2014/main" id="{3BFC7BE5-6839-448F-9490-CC6CAE15FE24}"/>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44042" name="Text Box 33">
              <a:extLst>
                <a:ext uri="{FF2B5EF4-FFF2-40B4-BE49-F238E27FC236}">
                  <a16:creationId xmlns:a16="http://schemas.microsoft.com/office/drawing/2014/main" id="{30E19E56-171F-4013-8953-31F6A3DD9F5B}"/>
                </a:ext>
              </a:extLst>
            </p:cNvPr>
            <p:cNvSpPr txBox="1">
              <a:spLocks noChangeArrowheads="1"/>
            </p:cNvSpPr>
            <p:nvPr/>
          </p:nvSpPr>
          <p:spPr bwMode="auto">
            <a:xfrm>
              <a:off x="758" y="1728"/>
              <a:ext cx="50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Student</a:t>
              </a:r>
              <a:br>
                <a:rPr lang="de-DE" altLang="en-US" sz="1400"/>
              </a:br>
              <a:r>
                <a:rPr lang="de-DE" altLang="en-US" sz="1400">
                  <a:cs typeface="Arial" panose="020B0604020202020204" pitchFamily="34" charset="0"/>
                </a:rPr>
                <a:t>«</a:t>
              </a:r>
              <a:r>
                <a:rPr lang="de-DE" altLang="en-US" sz="1400"/>
                <a:t>appl</a:t>
              </a:r>
              <a:r>
                <a:rPr lang="de-DE" altLang="en-US" sz="1400">
                  <a:cs typeface="Arial" panose="020B0604020202020204" pitchFamily="34" charset="0"/>
                </a:rPr>
                <a:t>»</a:t>
              </a:r>
              <a:endParaRPr lang="de-DE" altLang="en-US" sz="1000"/>
            </a:p>
          </p:txBody>
        </p:sp>
      </p:grpSp>
      <p:sp>
        <p:nvSpPr>
          <p:cNvPr id="44038" name="Line 34">
            <a:extLst>
              <a:ext uri="{FF2B5EF4-FFF2-40B4-BE49-F238E27FC236}">
                <a16:creationId xmlns:a16="http://schemas.microsoft.com/office/drawing/2014/main" id="{1BC08587-9D96-41F8-90BD-DBE4723C94CC}"/>
              </a:ext>
            </a:extLst>
          </p:cNvPr>
          <p:cNvSpPr>
            <a:spLocks noChangeShapeType="1"/>
          </p:cNvSpPr>
          <p:nvPr/>
        </p:nvSpPr>
        <p:spPr bwMode="auto">
          <a:xfrm flipV="1">
            <a:off x="4235450" y="2439988"/>
            <a:ext cx="1628775" cy="153987"/>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
        <p:nvSpPr>
          <p:cNvPr id="44039" name="Line 35">
            <a:extLst>
              <a:ext uri="{FF2B5EF4-FFF2-40B4-BE49-F238E27FC236}">
                <a16:creationId xmlns:a16="http://schemas.microsoft.com/office/drawing/2014/main" id="{BDFDDA86-81E2-412E-B519-C57E55DA04B9}"/>
              </a:ext>
            </a:extLst>
          </p:cNvPr>
          <p:cNvSpPr>
            <a:spLocks noChangeShapeType="1"/>
          </p:cNvSpPr>
          <p:nvPr/>
        </p:nvSpPr>
        <p:spPr bwMode="auto">
          <a:xfrm>
            <a:off x="4233863" y="2811463"/>
            <a:ext cx="1633537" cy="954087"/>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
        <p:nvSpPr>
          <p:cNvPr id="44040" name="Line 36">
            <a:extLst>
              <a:ext uri="{FF2B5EF4-FFF2-40B4-BE49-F238E27FC236}">
                <a16:creationId xmlns:a16="http://schemas.microsoft.com/office/drawing/2014/main" id="{2778C4BD-FD40-49BD-A3A0-CFB0C5D89508}"/>
              </a:ext>
            </a:extLst>
          </p:cNvPr>
          <p:cNvSpPr>
            <a:spLocks noChangeShapeType="1"/>
          </p:cNvSpPr>
          <p:nvPr/>
        </p:nvSpPr>
        <p:spPr bwMode="auto">
          <a:xfrm>
            <a:off x="4240213" y="3040063"/>
            <a:ext cx="1658937" cy="2074862"/>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AEE1CD5-4428-4B14-8148-29E665F15012}"/>
              </a:ext>
            </a:extLst>
          </p:cNvPr>
          <p:cNvSpPr>
            <a:spLocks noGrp="1" noChangeArrowheads="1"/>
          </p:cNvSpPr>
          <p:nvPr>
            <p:ph type="title"/>
          </p:nvPr>
        </p:nvSpPr>
        <p:spPr/>
        <p:txBody>
          <a:bodyPr/>
          <a:lstStyle/>
          <a:p>
            <a:pPr eaLnBrk="1" hangingPunct="1"/>
            <a:r>
              <a:rPr lang="de-DE" altLang="en-US"/>
              <a:t>Komponentendiagramm</a:t>
            </a:r>
          </a:p>
        </p:txBody>
      </p:sp>
      <p:sp>
        <p:nvSpPr>
          <p:cNvPr id="45059" name="Rectangle 3">
            <a:extLst>
              <a:ext uri="{FF2B5EF4-FFF2-40B4-BE49-F238E27FC236}">
                <a16:creationId xmlns:a16="http://schemas.microsoft.com/office/drawing/2014/main" id="{E06A3903-6C46-4602-B3E2-08A7ADC719EA}"/>
              </a:ext>
            </a:extLst>
          </p:cNvPr>
          <p:cNvSpPr>
            <a:spLocks noGrp="1" noChangeArrowheads="1"/>
          </p:cNvSpPr>
          <p:nvPr>
            <p:ph type="body" sz="half" idx="1"/>
          </p:nvPr>
        </p:nvSpPr>
        <p:spPr>
          <a:xfrm>
            <a:off x="4932363" y="1268413"/>
            <a:ext cx="4038600" cy="5410200"/>
          </a:xfrm>
        </p:spPr>
        <p:txBody>
          <a:bodyPr/>
          <a:lstStyle/>
          <a:p>
            <a:pPr eaLnBrk="1" hangingPunct="1"/>
            <a:r>
              <a:rPr lang="de-DE" altLang="en-US" sz="1800"/>
              <a:t>Copy / Paste – Vorlagen:</a:t>
            </a:r>
          </a:p>
        </p:txBody>
      </p:sp>
      <p:sp>
        <p:nvSpPr>
          <p:cNvPr id="45060" name="Line 4">
            <a:extLst>
              <a:ext uri="{FF2B5EF4-FFF2-40B4-BE49-F238E27FC236}">
                <a16:creationId xmlns:a16="http://schemas.microsoft.com/office/drawing/2014/main" id="{8E49D010-F0D3-4CC5-A9A6-C339865CBE2B}"/>
              </a:ext>
            </a:extLst>
          </p:cNvPr>
          <p:cNvSpPr>
            <a:spLocks noChangeShapeType="1"/>
          </p:cNvSpPr>
          <p:nvPr/>
        </p:nvSpPr>
        <p:spPr bwMode="auto">
          <a:xfrm>
            <a:off x="1970088" y="2538413"/>
            <a:ext cx="896937" cy="4762"/>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grpSp>
        <p:nvGrpSpPr>
          <p:cNvPr id="45061" name="Group 5">
            <a:extLst>
              <a:ext uri="{FF2B5EF4-FFF2-40B4-BE49-F238E27FC236}">
                <a16:creationId xmlns:a16="http://schemas.microsoft.com/office/drawing/2014/main" id="{DD8ECB8C-D303-47D6-8DC7-25B030C2E204}"/>
              </a:ext>
            </a:extLst>
          </p:cNvPr>
          <p:cNvGrpSpPr>
            <a:grpSpLocks/>
          </p:cNvGrpSpPr>
          <p:nvPr/>
        </p:nvGrpSpPr>
        <p:grpSpPr bwMode="auto">
          <a:xfrm>
            <a:off x="2844800" y="2089150"/>
            <a:ext cx="1511300" cy="1066800"/>
            <a:chOff x="2615" y="1379"/>
            <a:chExt cx="952" cy="672"/>
          </a:xfrm>
        </p:grpSpPr>
        <p:sp>
          <p:nvSpPr>
            <p:cNvPr id="45097" name="Text Box 6">
              <a:extLst>
                <a:ext uri="{FF2B5EF4-FFF2-40B4-BE49-F238E27FC236}">
                  <a16:creationId xmlns:a16="http://schemas.microsoft.com/office/drawing/2014/main" id="{E37CE50F-584D-4601-B5E2-267B0D168546}"/>
                </a:ext>
              </a:extLst>
            </p:cNvPr>
            <p:cNvSpPr txBox="1">
              <a:spLocks noChangeArrowheads="1"/>
            </p:cNvSpPr>
            <p:nvPr/>
          </p:nvSpPr>
          <p:spPr bwMode="auto">
            <a:xfrm>
              <a:off x="2933" y="1606"/>
              <a:ext cx="22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lnSpc>
                  <a:spcPct val="70000"/>
                </a:lnSpc>
                <a:spcBef>
                  <a:spcPct val="50000"/>
                </a:spcBef>
                <a:buFontTx/>
                <a:buNone/>
              </a:pPr>
              <a:r>
                <a:rPr lang="de-DE" altLang="en-US" sz="1400"/>
                <a:t>UI</a:t>
              </a:r>
            </a:p>
          </p:txBody>
        </p:sp>
        <p:grpSp>
          <p:nvGrpSpPr>
            <p:cNvPr id="45098" name="Group 7">
              <a:extLst>
                <a:ext uri="{FF2B5EF4-FFF2-40B4-BE49-F238E27FC236}">
                  <a16:creationId xmlns:a16="http://schemas.microsoft.com/office/drawing/2014/main" id="{E834A358-BB50-4400-BDF7-F6E30535139A}"/>
                </a:ext>
              </a:extLst>
            </p:cNvPr>
            <p:cNvGrpSpPr>
              <a:grpSpLocks/>
            </p:cNvGrpSpPr>
            <p:nvPr/>
          </p:nvGrpSpPr>
          <p:grpSpPr bwMode="auto">
            <a:xfrm>
              <a:off x="2615" y="1379"/>
              <a:ext cx="952" cy="672"/>
              <a:chOff x="2615" y="1379"/>
              <a:chExt cx="952" cy="672"/>
            </a:xfrm>
          </p:grpSpPr>
          <p:sp>
            <p:nvSpPr>
              <p:cNvPr id="45099" name="Rectangle 8">
                <a:extLst>
                  <a:ext uri="{FF2B5EF4-FFF2-40B4-BE49-F238E27FC236}">
                    <a16:creationId xmlns:a16="http://schemas.microsoft.com/office/drawing/2014/main" id="{659E1B20-6406-44C4-A343-90DB8AC0A11E}"/>
                  </a:ext>
                </a:extLst>
              </p:cNvPr>
              <p:cNvSpPr>
                <a:spLocks noChangeArrowheads="1"/>
              </p:cNvSpPr>
              <p:nvPr/>
            </p:nvSpPr>
            <p:spPr bwMode="auto">
              <a:xfrm>
                <a:off x="2847" y="1379"/>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100" name="Rectangle 9">
                <a:extLst>
                  <a:ext uri="{FF2B5EF4-FFF2-40B4-BE49-F238E27FC236}">
                    <a16:creationId xmlns:a16="http://schemas.microsoft.com/office/drawing/2014/main" id="{59256DF3-FFC8-4137-9DF5-45AC886F9532}"/>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101" name="Rectangle 10">
                <a:extLst>
                  <a:ext uri="{FF2B5EF4-FFF2-40B4-BE49-F238E27FC236}">
                    <a16:creationId xmlns:a16="http://schemas.microsoft.com/office/drawing/2014/main" id="{7CFD5AE8-6AD3-40A9-B01C-A0DE6A8EF4E5}"/>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102" name="Oval 11">
                <a:extLst>
                  <a:ext uri="{FF2B5EF4-FFF2-40B4-BE49-F238E27FC236}">
                    <a16:creationId xmlns:a16="http://schemas.microsoft.com/office/drawing/2014/main" id="{A16390C7-943B-4221-8D48-BC578754EF60}"/>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45103" name="AutoShape 12">
                <a:extLst>
                  <a:ext uri="{FF2B5EF4-FFF2-40B4-BE49-F238E27FC236}">
                    <a16:creationId xmlns:a16="http://schemas.microsoft.com/office/drawing/2014/main" id="{6B5A7B64-16AE-4BB5-AC63-0794BAA9958C}"/>
                  </a:ext>
                </a:extLst>
              </p:cNvPr>
              <p:cNvCxnSpPr>
                <a:cxnSpLocks noChangeShapeType="1"/>
                <a:stCxn id="45102" idx="6"/>
                <a:endCxn id="45101" idx="1"/>
              </p:cNvCxnSpPr>
              <p:nvPr/>
            </p:nvCxnSpPr>
            <p:spPr bwMode="auto">
              <a:xfrm>
                <a:off x="2683" y="1666"/>
                <a:ext cx="68"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grpSp>
        <p:nvGrpSpPr>
          <p:cNvPr id="45062" name="Group 13">
            <a:extLst>
              <a:ext uri="{FF2B5EF4-FFF2-40B4-BE49-F238E27FC236}">
                <a16:creationId xmlns:a16="http://schemas.microsoft.com/office/drawing/2014/main" id="{13F8C542-9899-43E5-9DFF-9F410995EE91}"/>
              </a:ext>
            </a:extLst>
          </p:cNvPr>
          <p:cNvGrpSpPr>
            <a:grpSpLocks/>
          </p:cNvGrpSpPr>
          <p:nvPr/>
        </p:nvGrpSpPr>
        <p:grpSpPr bwMode="auto">
          <a:xfrm>
            <a:off x="685800" y="2073275"/>
            <a:ext cx="1327150" cy="1066800"/>
            <a:chOff x="585" y="1536"/>
            <a:chExt cx="836" cy="672"/>
          </a:xfrm>
        </p:grpSpPr>
        <p:grpSp>
          <p:nvGrpSpPr>
            <p:cNvPr id="45092" name="Group 14">
              <a:extLst>
                <a:ext uri="{FF2B5EF4-FFF2-40B4-BE49-F238E27FC236}">
                  <a16:creationId xmlns:a16="http://schemas.microsoft.com/office/drawing/2014/main" id="{3D4548E0-9F0F-4279-9A71-9A1C84DD7C44}"/>
                </a:ext>
              </a:extLst>
            </p:cNvPr>
            <p:cNvGrpSpPr>
              <a:grpSpLocks/>
            </p:cNvGrpSpPr>
            <p:nvPr/>
          </p:nvGrpSpPr>
          <p:grpSpPr bwMode="auto">
            <a:xfrm>
              <a:off x="585" y="1536"/>
              <a:ext cx="816" cy="672"/>
              <a:chOff x="585" y="1536"/>
              <a:chExt cx="816" cy="672"/>
            </a:xfrm>
          </p:grpSpPr>
          <p:sp>
            <p:nvSpPr>
              <p:cNvPr id="45094" name="Rectangle 15">
                <a:extLst>
                  <a:ext uri="{FF2B5EF4-FFF2-40B4-BE49-F238E27FC236}">
                    <a16:creationId xmlns:a16="http://schemas.microsoft.com/office/drawing/2014/main" id="{DB65B2FC-34EF-482D-B5EB-AA49E7DD17B1}"/>
                  </a:ext>
                </a:extLst>
              </p:cNvPr>
              <p:cNvSpPr>
                <a:spLocks noChangeArrowheads="1"/>
              </p:cNvSpPr>
              <p:nvPr/>
            </p:nvSpPr>
            <p:spPr bwMode="auto">
              <a:xfrm>
                <a:off x="681" y="1536"/>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95" name="Rectangle 16">
                <a:extLst>
                  <a:ext uri="{FF2B5EF4-FFF2-40B4-BE49-F238E27FC236}">
                    <a16:creationId xmlns:a16="http://schemas.microsoft.com/office/drawing/2014/main" id="{63021C39-4DB3-4D3C-B130-7529C993F18D}"/>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96" name="Rectangle 17">
                <a:extLst>
                  <a:ext uri="{FF2B5EF4-FFF2-40B4-BE49-F238E27FC236}">
                    <a16:creationId xmlns:a16="http://schemas.microsoft.com/office/drawing/2014/main" id="{053E74E7-9FA2-4863-B987-9EAC310BB37B}"/>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45093" name="Text Box 18">
              <a:extLst>
                <a:ext uri="{FF2B5EF4-FFF2-40B4-BE49-F238E27FC236}">
                  <a16:creationId xmlns:a16="http://schemas.microsoft.com/office/drawing/2014/main" id="{0F5C73F4-BAB2-497E-8C58-3DED12A1F2B4}"/>
                </a:ext>
              </a:extLst>
            </p:cNvPr>
            <p:cNvSpPr txBox="1">
              <a:spLocks noChangeArrowheads="1"/>
            </p:cNvSpPr>
            <p:nvPr/>
          </p:nvSpPr>
          <p:spPr bwMode="auto">
            <a:xfrm>
              <a:off x="758" y="1728"/>
              <a:ext cx="6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Application</a:t>
              </a:r>
              <a:endParaRPr lang="de-DE" altLang="en-US" sz="1000"/>
            </a:p>
          </p:txBody>
        </p:sp>
      </p:grpSp>
      <p:grpSp>
        <p:nvGrpSpPr>
          <p:cNvPr id="45063" name="Group 19">
            <a:extLst>
              <a:ext uri="{FF2B5EF4-FFF2-40B4-BE49-F238E27FC236}">
                <a16:creationId xmlns:a16="http://schemas.microsoft.com/office/drawing/2014/main" id="{8396F13E-0BAB-4568-A1DB-98C9D590BCDC}"/>
              </a:ext>
            </a:extLst>
          </p:cNvPr>
          <p:cNvGrpSpPr>
            <a:grpSpLocks/>
          </p:cNvGrpSpPr>
          <p:nvPr/>
        </p:nvGrpSpPr>
        <p:grpSpPr bwMode="auto">
          <a:xfrm>
            <a:off x="2844800" y="3657600"/>
            <a:ext cx="1511300" cy="1066800"/>
            <a:chOff x="2615" y="1379"/>
            <a:chExt cx="952" cy="672"/>
          </a:xfrm>
        </p:grpSpPr>
        <p:sp>
          <p:nvSpPr>
            <p:cNvPr id="45085" name="Text Box 20">
              <a:extLst>
                <a:ext uri="{FF2B5EF4-FFF2-40B4-BE49-F238E27FC236}">
                  <a16:creationId xmlns:a16="http://schemas.microsoft.com/office/drawing/2014/main" id="{93750615-C432-4CBB-AD98-79B0ED84ED5D}"/>
                </a:ext>
              </a:extLst>
            </p:cNvPr>
            <p:cNvSpPr txBox="1">
              <a:spLocks noChangeArrowheads="1"/>
            </p:cNvSpPr>
            <p:nvPr/>
          </p:nvSpPr>
          <p:spPr bwMode="auto">
            <a:xfrm>
              <a:off x="2933" y="1606"/>
              <a:ext cx="37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lnSpc>
                  <a:spcPct val="70000"/>
                </a:lnSpc>
                <a:spcBef>
                  <a:spcPct val="50000"/>
                </a:spcBef>
                <a:buFontTx/>
                <a:buNone/>
              </a:pPr>
              <a:r>
                <a:rPr lang="de-DE" altLang="en-US" sz="1400"/>
                <a:t>Bank</a:t>
              </a:r>
            </a:p>
          </p:txBody>
        </p:sp>
        <p:grpSp>
          <p:nvGrpSpPr>
            <p:cNvPr id="45086" name="Group 21">
              <a:extLst>
                <a:ext uri="{FF2B5EF4-FFF2-40B4-BE49-F238E27FC236}">
                  <a16:creationId xmlns:a16="http://schemas.microsoft.com/office/drawing/2014/main" id="{45B67D86-FA26-4429-89E3-E486680F1E38}"/>
                </a:ext>
              </a:extLst>
            </p:cNvPr>
            <p:cNvGrpSpPr>
              <a:grpSpLocks/>
            </p:cNvGrpSpPr>
            <p:nvPr/>
          </p:nvGrpSpPr>
          <p:grpSpPr bwMode="auto">
            <a:xfrm>
              <a:off x="2615" y="1379"/>
              <a:ext cx="952" cy="672"/>
              <a:chOff x="2615" y="1379"/>
              <a:chExt cx="952" cy="672"/>
            </a:xfrm>
          </p:grpSpPr>
          <p:sp>
            <p:nvSpPr>
              <p:cNvPr id="45087" name="Rectangle 22">
                <a:extLst>
                  <a:ext uri="{FF2B5EF4-FFF2-40B4-BE49-F238E27FC236}">
                    <a16:creationId xmlns:a16="http://schemas.microsoft.com/office/drawing/2014/main" id="{F252A973-0A8F-4E8A-B1B2-1BD909E1CAAF}"/>
                  </a:ext>
                </a:extLst>
              </p:cNvPr>
              <p:cNvSpPr>
                <a:spLocks noChangeArrowheads="1"/>
              </p:cNvSpPr>
              <p:nvPr/>
            </p:nvSpPr>
            <p:spPr bwMode="auto">
              <a:xfrm>
                <a:off x="2847" y="1379"/>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88" name="Rectangle 23">
                <a:extLst>
                  <a:ext uri="{FF2B5EF4-FFF2-40B4-BE49-F238E27FC236}">
                    <a16:creationId xmlns:a16="http://schemas.microsoft.com/office/drawing/2014/main" id="{225D97A1-F238-4C30-B86E-3EBDD3ECE2C5}"/>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89" name="Rectangle 24">
                <a:extLst>
                  <a:ext uri="{FF2B5EF4-FFF2-40B4-BE49-F238E27FC236}">
                    <a16:creationId xmlns:a16="http://schemas.microsoft.com/office/drawing/2014/main" id="{FC319933-03DB-4A83-95F4-BF5743646BE4}"/>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90" name="Oval 25">
                <a:extLst>
                  <a:ext uri="{FF2B5EF4-FFF2-40B4-BE49-F238E27FC236}">
                    <a16:creationId xmlns:a16="http://schemas.microsoft.com/office/drawing/2014/main" id="{1B7B5BC3-A7FD-42F0-B4CF-A4FF899649B6}"/>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45091" name="AutoShape 26">
                <a:extLst>
                  <a:ext uri="{FF2B5EF4-FFF2-40B4-BE49-F238E27FC236}">
                    <a16:creationId xmlns:a16="http://schemas.microsoft.com/office/drawing/2014/main" id="{EC6EC525-02E6-4D34-AB67-2805C39D5F2C}"/>
                  </a:ext>
                </a:extLst>
              </p:cNvPr>
              <p:cNvCxnSpPr>
                <a:cxnSpLocks noChangeShapeType="1"/>
                <a:stCxn id="45090" idx="6"/>
                <a:endCxn id="45089" idx="1"/>
              </p:cNvCxnSpPr>
              <p:nvPr/>
            </p:nvCxnSpPr>
            <p:spPr bwMode="auto">
              <a:xfrm>
                <a:off x="2683" y="1666"/>
                <a:ext cx="68"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sp>
        <p:nvSpPr>
          <p:cNvPr id="45064" name="Line 27">
            <a:extLst>
              <a:ext uri="{FF2B5EF4-FFF2-40B4-BE49-F238E27FC236}">
                <a16:creationId xmlns:a16="http://schemas.microsoft.com/office/drawing/2014/main" id="{2EE4199B-87D1-4A30-92C5-CA6897D0EB5F}"/>
              </a:ext>
            </a:extLst>
          </p:cNvPr>
          <p:cNvSpPr>
            <a:spLocks noChangeShapeType="1"/>
          </p:cNvSpPr>
          <p:nvPr/>
        </p:nvSpPr>
        <p:spPr bwMode="auto">
          <a:xfrm>
            <a:off x="1981200" y="2819400"/>
            <a:ext cx="882650" cy="1247775"/>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grpSp>
        <p:nvGrpSpPr>
          <p:cNvPr id="45065" name="Group 28">
            <a:extLst>
              <a:ext uri="{FF2B5EF4-FFF2-40B4-BE49-F238E27FC236}">
                <a16:creationId xmlns:a16="http://schemas.microsoft.com/office/drawing/2014/main" id="{C41DF8C9-5BF9-4250-956B-F33C3A8B6127}"/>
              </a:ext>
            </a:extLst>
          </p:cNvPr>
          <p:cNvGrpSpPr>
            <a:grpSpLocks/>
          </p:cNvGrpSpPr>
          <p:nvPr/>
        </p:nvGrpSpPr>
        <p:grpSpPr bwMode="auto">
          <a:xfrm>
            <a:off x="6877050" y="1844675"/>
            <a:ext cx="1511300" cy="1066800"/>
            <a:chOff x="2615" y="1379"/>
            <a:chExt cx="952" cy="672"/>
          </a:xfrm>
        </p:grpSpPr>
        <p:sp>
          <p:nvSpPr>
            <p:cNvPr id="45078" name="Text Box 29">
              <a:extLst>
                <a:ext uri="{FF2B5EF4-FFF2-40B4-BE49-F238E27FC236}">
                  <a16:creationId xmlns:a16="http://schemas.microsoft.com/office/drawing/2014/main" id="{6C87056A-862C-43F4-B20E-256B0BA55997}"/>
                </a:ext>
              </a:extLst>
            </p:cNvPr>
            <p:cNvSpPr txBox="1">
              <a:spLocks noChangeArrowheads="1"/>
            </p:cNvSpPr>
            <p:nvPr/>
          </p:nvSpPr>
          <p:spPr bwMode="auto">
            <a:xfrm>
              <a:off x="2933" y="1606"/>
              <a:ext cx="22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lnSpc>
                  <a:spcPct val="70000"/>
                </a:lnSpc>
                <a:spcBef>
                  <a:spcPct val="50000"/>
                </a:spcBef>
                <a:buFontTx/>
                <a:buNone/>
              </a:pPr>
              <a:r>
                <a:rPr lang="de-DE" altLang="en-US" sz="1400"/>
                <a:t>UI</a:t>
              </a:r>
            </a:p>
          </p:txBody>
        </p:sp>
        <p:grpSp>
          <p:nvGrpSpPr>
            <p:cNvPr id="45079" name="Group 30">
              <a:extLst>
                <a:ext uri="{FF2B5EF4-FFF2-40B4-BE49-F238E27FC236}">
                  <a16:creationId xmlns:a16="http://schemas.microsoft.com/office/drawing/2014/main" id="{19772491-D152-4ED9-8AA9-F07879A39DE7}"/>
                </a:ext>
              </a:extLst>
            </p:cNvPr>
            <p:cNvGrpSpPr>
              <a:grpSpLocks/>
            </p:cNvGrpSpPr>
            <p:nvPr/>
          </p:nvGrpSpPr>
          <p:grpSpPr bwMode="auto">
            <a:xfrm>
              <a:off x="2615" y="1379"/>
              <a:ext cx="952" cy="672"/>
              <a:chOff x="2615" y="1379"/>
              <a:chExt cx="952" cy="672"/>
            </a:xfrm>
          </p:grpSpPr>
          <p:sp>
            <p:nvSpPr>
              <p:cNvPr id="45080" name="Rectangle 31">
                <a:extLst>
                  <a:ext uri="{FF2B5EF4-FFF2-40B4-BE49-F238E27FC236}">
                    <a16:creationId xmlns:a16="http://schemas.microsoft.com/office/drawing/2014/main" id="{4DC9C654-C477-4218-BC50-02681023034E}"/>
                  </a:ext>
                </a:extLst>
              </p:cNvPr>
              <p:cNvSpPr>
                <a:spLocks noChangeArrowheads="1"/>
              </p:cNvSpPr>
              <p:nvPr/>
            </p:nvSpPr>
            <p:spPr bwMode="auto">
              <a:xfrm>
                <a:off x="2847" y="1379"/>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81" name="Rectangle 32">
                <a:extLst>
                  <a:ext uri="{FF2B5EF4-FFF2-40B4-BE49-F238E27FC236}">
                    <a16:creationId xmlns:a16="http://schemas.microsoft.com/office/drawing/2014/main" id="{45360111-D5D3-4B43-B967-A5EE6B26824D}"/>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82" name="Rectangle 33">
                <a:extLst>
                  <a:ext uri="{FF2B5EF4-FFF2-40B4-BE49-F238E27FC236}">
                    <a16:creationId xmlns:a16="http://schemas.microsoft.com/office/drawing/2014/main" id="{D9285CE1-E6A0-47C4-9DB0-FCBA5D02B569}"/>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83" name="Oval 34">
                <a:extLst>
                  <a:ext uri="{FF2B5EF4-FFF2-40B4-BE49-F238E27FC236}">
                    <a16:creationId xmlns:a16="http://schemas.microsoft.com/office/drawing/2014/main" id="{B8F43DB3-30A0-469C-8233-FEC0FE81F696}"/>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cxnSp>
            <p:nvCxnSpPr>
              <p:cNvPr id="45084" name="AutoShape 35">
                <a:extLst>
                  <a:ext uri="{FF2B5EF4-FFF2-40B4-BE49-F238E27FC236}">
                    <a16:creationId xmlns:a16="http://schemas.microsoft.com/office/drawing/2014/main" id="{5CAA4208-4C1E-4103-900D-68B44173B837}"/>
                  </a:ext>
                </a:extLst>
              </p:cNvPr>
              <p:cNvCxnSpPr>
                <a:cxnSpLocks noChangeShapeType="1"/>
                <a:stCxn id="45083" idx="6"/>
                <a:endCxn id="45082" idx="1"/>
              </p:cNvCxnSpPr>
              <p:nvPr/>
            </p:nvCxnSpPr>
            <p:spPr bwMode="auto">
              <a:xfrm>
                <a:off x="2683" y="1666"/>
                <a:ext cx="68"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sp>
        <p:nvSpPr>
          <p:cNvPr id="45066" name="Line 36">
            <a:extLst>
              <a:ext uri="{FF2B5EF4-FFF2-40B4-BE49-F238E27FC236}">
                <a16:creationId xmlns:a16="http://schemas.microsoft.com/office/drawing/2014/main" id="{724E2CD3-FA19-4A7F-8AF5-8A9815E9D338}"/>
              </a:ext>
            </a:extLst>
          </p:cNvPr>
          <p:cNvSpPr>
            <a:spLocks noChangeShapeType="1"/>
          </p:cNvSpPr>
          <p:nvPr/>
        </p:nvSpPr>
        <p:spPr bwMode="auto">
          <a:xfrm>
            <a:off x="5562600" y="2438400"/>
            <a:ext cx="863600" cy="140970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grpSp>
        <p:nvGrpSpPr>
          <p:cNvPr id="45067" name="Group 37">
            <a:extLst>
              <a:ext uri="{FF2B5EF4-FFF2-40B4-BE49-F238E27FC236}">
                <a16:creationId xmlns:a16="http://schemas.microsoft.com/office/drawing/2014/main" id="{1A2CCCB1-060A-4D3C-A8CC-6681E15DA3B4}"/>
              </a:ext>
            </a:extLst>
          </p:cNvPr>
          <p:cNvGrpSpPr>
            <a:grpSpLocks/>
          </p:cNvGrpSpPr>
          <p:nvPr/>
        </p:nvGrpSpPr>
        <p:grpSpPr bwMode="auto">
          <a:xfrm>
            <a:off x="7054850" y="3390900"/>
            <a:ext cx="1327150" cy="1066800"/>
            <a:chOff x="585" y="1536"/>
            <a:chExt cx="836" cy="672"/>
          </a:xfrm>
        </p:grpSpPr>
        <p:grpSp>
          <p:nvGrpSpPr>
            <p:cNvPr id="45073" name="Group 38">
              <a:extLst>
                <a:ext uri="{FF2B5EF4-FFF2-40B4-BE49-F238E27FC236}">
                  <a16:creationId xmlns:a16="http://schemas.microsoft.com/office/drawing/2014/main" id="{F2CB2564-C977-4710-803E-FA7ADF4E3D17}"/>
                </a:ext>
              </a:extLst>
            </p:cNvPr>
            <p:cNvGrpSpPr>
              <a:grpSpLocks/>
            </p:cNvGrpSpPr>
            <p:nvPr/>
          </p:nvGrpSpPr>
          <p:grpSpPr bwMode="auto">
            <a:xfrm>
              <a:off x="585" y="1536"/>
              <a:ext cx="816" cy="672"/>
              <a:chOff x="585" y="1536"/>
              <a:chExt cx="816" cy="672"/>
            </a:xfrm>
          </p:grpSpPr>
          <p:sp>
            <p:nvSpPr>
              <p:cNvPr id="45075" name="Rectangle 39">
                <a:extLst>
                  <a:ext uri="{FF2B5EF4-FFF2-40B4-BE49-F238E27FC236}">
                    <a16:creationId xmlns:a16="http://schemas.microsoft.com/office/drawing/2014/main" id="{F1C75B15-1F4B-40DB-A6C6-4F9AF04B0CA0}"/>
                  </a:ext>
                </a:extLst>
              </p:cNvPr>
              <p:cNvSpPr>
                <a:spLocks noChangeArrowheads="1"/>
              </p:cNvSpPr>
              <p:nvPr/>
            </p:nvSpPr>
            <p:spPr bwMode="auto">
              <a:xfrm>
                <a:off x="681" y="1536"/>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76" name="Rectangle 40">
                <a:extLst>
                  <a:ext uri="{FF2B5EF4-FFF2-40B4-BE49-F238E27FC236}">
                    <a16:creationId xmlns:a16="http://schemas.microsoft.com/office/drawing/2014/main" id="{B2684314-DD08-4104-BF72-03B8E18F3022}"/>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77" name="Rectangle 41">
                <a:extLst>
                  <a:ext uri="{FF2B5EF4-FFF2-40B4-BE49-F238E27FC236}">
                    <a16:creationId xmlns:a16="http://schemas.microsoft.com/office/drawing/2014/main" id="{DB8DE114-B855-4B67-8425-51B6AF7722EE}"/>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45074" name="Text Box 42">
              <a:extLst>
                <a:ext uri="{FF2B5EF4-FFF2-40B4-BE49-F238E27FC236}">
                  <a16:creationId xmlns:a16="http://schemas.microsoft.com/office/drawing/2014/main" id="{486A5287-609F-429A-A2E2-DBCC1D2E7A34}"/>
                </a:ext>
              </a:extLst>
            </p:cNvPr>
            <p:cNvSpPr txBox="1">
              <a:spLocks noChangeArrowheads="1"/>
            </p:cNvSpPr>
            <p:nvPr/>
          </p:nvSpPr>
          <p:spPr bwMode="auto">
            <a:xfrm>
              <a:off x="758" y="1728"/>
              <a:ext cx="6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Application</a:t>
              </a:r>
              <a:endParaRPr lang="de-DE" altLang="en-US" sz="1000"/>
            </a:p>
          </p:txBody>
        </p:sp>
      </p:grpSp>
      <p:grpSp>
        <p:nvGrpSpPr>
          <p:cNvPr id="45068" name="Group 43">
            <a:extLst>
              <a:ext uri="{FF2B5EF4-FFF2-40B4-BE49-F238E27FC236}">
                <a16:creationId xmlns:a16="http://schemas.microsoft.com/office/drawing/2014/main" id="{004806B4-A17F-4B1A-ADF6-6A73FB778FA9}"/>
              </a:ext>
            </a:extLst>
          </p:cNvPr>
          <p:cNvGrpSpPr>
            <a:grpSpLocks/>
          </p:cNvGrpSpPr>
          <p:nvPr/>
        </p:nvGrpSpPr>
        <p:grpSpPr bwMode="auto">
          <a:xfrm>
            <a:off x="7010400" y="4800600"/>
            <a:ext cx="1327150" cy="685800"/>
            <a:chOff x="4368" y="3216"/>
            <a:chExt cx="836" cy="432"/>
          </a:xfrm>
        </p:grpSpPr>
        <p:sp>
          <p:nvSpPr>
            <p:cNvPr id="45069" name="Rectangle 44">
              <a:extLst>
                <a:ext uri="{FF2B5EF4-FFF2-40B4-BE49-F238E27FC236}">
                  <a16:creationId xmlns:a16="http://schemas.microsoft.com/office/drawing/2014/main" id="{27660B3A-2B01-45FB-AE0A-98D7DB33256E}"/>
                </a:ext>
              </a:extLst>
            </p:cNvPr>
            <p:cNvSpPr>
              <a:spLocks noChangeArrowheads="1"/>
            </p:cNvSpPr>
            <p:nvPr/>
          </p:nvSpPr>
          <p:spPr bwMode="auto">
            <a:xfrm>
              <a:off x="4464" y="3216"/>
              <a:ext cx="720"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70" name="Rectangle 45">
              <a:extLst>
                <a:ext uri="{FF2B5EF4-FFF2-40B4-BE49-F238E27FC236}">
                  <a16:creationId xmlns:a16="http://schemas.microsoft.com/office/drawing/2014/main" id="{D66AF50C-02C4-44EC-B7A9-E1D15C458C36}"/>
                </a:ext>
              </a:extLst>
            </p:cNvPr>
            <p:cNvSpPr>
              <a:spLocks noChangeArrowheads="1"/>
            </p:cNvSpPr>
            <p:nvPr/>
          </p:nvSpPr>
          <p:spPr bwMode="auto">
            <a:xfrm>
              <a:off x="4368" y="3504"/>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71" name="Rectangle 46">
              <a:extLst>
                <a:ext uri="{FF2B5EF4-FFF2-40B4-BE49-F238E27FC236}">
                  <a16:creationId xmlns:a16="http://schemas.microsoft.com/office/drawing/2014/main" id="{3F3A5F48-3668-439E-AA11-6F4FEBE8D52C}"/>
                </a:ext>
              </a:extLst>
            </p:cNvPr>
            <p:cNvSpPr>
              <a:spLocks noChangeArrowheads="1"/>
            </p:cNvSpPr>
            <p:nvPr/>
          </p:nvSpPr>
          <p:spPr bwMode="auto">
            <a:xfrm>
              <a:off x="4368" y="3312"/>
              <a:ext cx="192" cy="96"/>
            </a:xfrm>
            <a:prstGeom prst="rect">
              <a:avLst/>
            </a:prstGeom>
            <a:solidFill>
              <a:schemeClr val="bg1"/>
            </a:solidFill>
            <a:ln w="9525">
              <a:solidFill>
                <a:schemeClr val="tx1"/>
              </a:solidFill>
              <a:miter lim="800000"/>
              <a:headEnd/>
              <a:tailEnd/>
            </a:ln>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45072" name="Text Box 47">
              <a:extLst>
                <a:ext uri="{FF2B5EF4-FFF2-40B4-BE49-F238E27FC236}">
                  <a16:creationId xmlns:a16="http://schemas.microsoft.com/office/drawing/2014/main" id="{7DCE44C5-ED41-4B5C-9EF7-E639EF257242}"/>
                </a:ext>
              </a:extLst>
            </p:cNvPr>
            <p:cNvSpPr txBox="1">
              <a:spLocks noChangeArrowheads="1"/>
            </p:cNvSpPr>
            <p:nvPr/>
          </p:nvSpPr>
          <p:spPr bwMode="auto">
            <a:xfrm>
              <a:off x="4541" y="3312"/>
              <a:ext cx="6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Application</a:t>
              </a:r>
              <a:endParaRPr lang="de-DE" altLang="en-US" sz="100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5BE5B3F-602C-40AB-B96C-C2843906926A}"/>
              </a:ext>
            </a:extLst>
          </p:cNvPr>
          <p:cNvSpPr>
            <a:spLocks noGrp="1" noChangeArrowheads="1"/>
          </p:cNvSpPr>
          <p:nvPr>
            <p:ph type="title"/>
          </p:nvPr>
        </p:nvSpPr>
        <p:spPr/>
        <p:txBody>
          <a:bodyPr/>
          <a:lstStyle/>
          <a:p>
            <a:pPr eaLnBrk="1" hangingPunct="1"/>
            <a:r>
              <a:rPr lang="de-DE" altLang="en-US"/>
              <a:t>Package Diagramm	</a:t>
            </a:r>
          </a:p>
        </p:txBody>
      </p:sp>
      <p:grpSp>
        <p:nvGrpSpPr>
          <p:cNvPr id="46083" name="Group 3">
            <a:extLst>
              <a:ext uri="{FF2B5EF4-FFF2-40B4-BE49-F238E27FC236}">
                <a16:creationId xmlns:a16="http://schemas.microsoft.com/office/drawing/2014/main" id="{BE14E33A-5407-45D0-910E-445BF503CA9C}"/>
              </a:ext>
            </a:extLst>
          </p:cNvPr>
          <p:cNvGrpSpPr>
            <a:grpSpLocks/>
          </p:cNvGrpSpPr>
          <p:nvPr/>
        </p:nvGrpSpPr>
        <p:grpSpPr bwMode="auto">
          <a:xfrm>
            <a:off x="1676400" y="2209800"/>
            <a:ext cx="1447800" cy="762000"/>
            <a:chOff x="1968" y="912"/>
            <a:chExt cx="912" cy="480"/>
          </a:xfrm>
        </p:grpSpPr>
        <p:sp>
          <p:nvSpPr>
            <p:cNvPr id="46101" name="Rectangle 4">
              <a:extLst>
                <a:ext uri="{FF2B5EF4-FFF2-40B4-BE49-F238E27FC236}">
                  <a16:creationId xmlns:a16="http://schemas.microsoft.com/office/drawing/2014/main" id="{C3278972-C3ED-4F7E-82F4-941886DFC855}"/>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Browser</a:t>
              </a:r>
            </a:p>
            <a:p>
              <a:pPr eaLnBrk="1" hangingPunct="1">
                <a:spcBef>
                  <a:spcPct val="0"/>
                </a:spcBef>
                <a:buFontTx/>
                <a:buNone/>
              </a:pPr>
              <a:endParaRPr lang="de-DE" altLang="en-US" sz="1400"/>
            </a:p>
          </p:txBody>
        </p:sp>
        <p:sp>
          <p:nvSpPr>
            <p:cNvPr id="46102" name="Rectangle 5">
              <a:extLst>
                <a:ext uri="{FF2B5EF4-FFF2-40B4-BE49-F238E27FC236}">
                  <a16:creationId xmlns:a16="http://schemas.microsoft.com/office/drawing/2014/main" id="{1D3F408B-B164-4BA3-B850-182599A08301}"/>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46084" name="Group 6">
            <a:extLst>
              <a:ext uri="{FF2B5EF4-FFF2-40B4-BE49-F238E27FC236}">
                <a16:creationId xmlns:a16="http://schemas.microsoft.com/office/drawing/2014/main" id="{9B1DFFE6-C144-44F8-BB00-2CC1E7838E7E}"/>
              </a:ext>
            </a:extLst>
          </p:cNvPr>
          <p:cNvGrpSpPr>
            <a:grpSpLocks/>
          </p:cNvGrpSpPr>
          <p:nvPr/>
        </p:nvGrpSpPr>
        <p:grpSpPr bwMode="auto">
          <a:xfrm>
            <a:off x="3733800" y="2209800"/>
            <a:ext cx="1447800" cy="762000"/>
            <a:chOff x="1968" y="912"/>
            <a:chExt cx="912" cy="480"/>
          </a:xfrm>
        </p:grpSpPr>
        <p:sp>
          <p:nvSpPr>
            <p:cNvPr id="46099" name="Rectangle 7">
              <a:extLst>
                <a:ext uri="{FF2B5EF4-FFF2-40B4-BE49-F238E27FC236}">
                  <a16:creationId xmlns:a16="http://schemas.microsoft.com/office/drawing/2014/main" id="{92EEAD8B-A0A4-4089-91C0-D44397201219}"/>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WebServer</a:t>
              </a:r>
            </a:p>
            <a:p>
              <a:pPr eaLnBrk="1" hangingPunct="1">
                <a:spcBef>
                  <a:spcPct val="0"/>
                </a:spcBef>
                <a:buFontTx/>
                <a:buNone/>
              </a:pPr>
              <a:endParaRPr lang="de-DE" altLang="en-US" sz="1400"/>
            </a:p>
          </p:txBody>
        </p:sp>
        <p:sp>
          <p:nvSpPr>
            <p:cNvPr id="46100" name="Rectangle 8">
              <a:extLst>
                <a:ext uri="{FF2B5EF4-FFF2-40B4-BE49-F238E27FC236}">
                  <a16:creationId xmlns:a16="http://schemas.microsoft.com/office/drawing/2014/main" id="{2197E939-B0E8-415C-9211-2F02D484AF38}"/>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46085" name="Group 9">
            <a:extLst>
              <a:ext uri="{FF2B5EF4-FFF2-40B4-BE49-F238E27FC236}">
                <a16:creationId xmlns:a16="http://schemas.microsoft.com/office/drawing/2014/main" id="{78861FB0-D7BB-44F9-B8B0-BDF222C4EB07}"/>
              </a:ext>
            </a:extLst>
          </p:cNvPr>
          <p:cNvGrpSpPr>
            <a:grpSpLocks/>
          </p:cNvGrpSpPr>
          <p:nvPr/>
        </p:nvGrpSpPr>
        <p:grpSpPr bwMode="auto">
          <a:xfrm>
            <a:off x="1676400" y="3505200"/>
            <a:ext cx="1447800" cy="762000"/>
            <a:chOff x="1968" y="912"/>
            <a:chExt cx="912" cy="480"/>
          </a:xfrm>
        </p:grpSpPr>
        <p:sp>
          <p:nvSpPr>
            <p:cNvPr id="46097" name="Rectangle 10">
              <a:extLst>
                <a:ext uri="{FF2B5EF4-FFF2-40B4-BE49-F238E27FC236}">
                  <a16:creationId xmlns:a16="http://schemas.microsoft.com/office/drawing/2014/main" id="{0F24BB7D-CC95-4340-8B24-7AD60484DA5B}"/>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SearchResult</a:t>
              </a:r>
            </a:p>
            <a:p>
              <a:pPr eaLnBrk="1" hangingPunct="1">
                <a:spcBef>
                  <a:spcPct val="0"/>
                </a:spcBef>
                <a:buFontTx/>
                <a:buNone/>
              </a:pPr>
              <a:endParaRPr lang="de-DE" altLang="en-US" sz="1400"/>
            </a:p>
          </p:txBody>
        </p:sp>
        <p:sp>
          <p:nvSpPr>
            <p:cNvPr id="46098" name="Rectangle 11">
              <a:extLst>
                <a:ext uri="{FF2B5EF4-FFF2-40B4-BE49-F238E27FC236}">
                  <a16:creationId xmlns:a16="http://schemas.microsoft.com/office/drawing/2014/main" id="{84D8D9BE-D42B-4E9C-AA1F-B0D98F17660A}"/>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46086" name="Group 12">
            <a:extLst>
              <a:ext uri="{FF2B5EF4-FFF2-40B4-BE49-F238E27FC236}">
                <a16:creationId xmlns:a16="http://schemas.microsoft.com/office/drawing/2014/main" id="{7C4848C4-D5CA-4293-A89B-B0F5CF9697AA}"/>
              </a:ext>
            </a:extLst>
          </p:cNvPr>
          <p:cNvGrpSpPr>
            <a:grpSpLocks/>
          </p:cNvGrpSpPr>
          <p:nvPr/>
        </p:nvGrpSpPr>
        <p:grpSpPr bwMode="auto">
          <a:xfrm>
            <a:off x="5791200" y="3505200"/>
            <a:ext cx="1447800" cy="762000"/>
            <a:chOff x="1968" y="912"/>
            <a:chExt cx="912" cy="480"/>
          </a:xfrm>
        </p:grpSpPr>
        <p:sp>
          <p:nvSpPr>
            <p:cNvPr id="46095" name="Rectangle 13">
              <a:extLst>
                <a:ext uri="{FF2B5EF4-FFF2-40B4-BE49-F238E27FC236}">
                  <a16:creationId xmlns:a16="http://schemas.microsoft.com/office/drawing/2014/main" id="{5A289ABA-6A3A-4A45-91C1-26588548545A}"/>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Indexing</a:t>
              </a:r>
            </a:p>
            <a:p>
              <a:pPr eaLnBrk="1" hangingPunct="1">
                <a:spcBef>
                  <a:spcPct val="0"/>
                </a:spcBef>
                <a:buFontTx/>
                <a:buNone/>
              </a:pPr>
              <a:r>
                <a:rPr lang="de-DE" altLang="en-US" sz="1400"/>
                <a:t>Engine</a:t>
              </a:r>
            </a:p>
          </p:txBody>
        </p:sp>
        <p:sp>
          <p:nvSpPr>
            <p:cNvPr id="46096" name="Rectangle 14">
              <a:extLst>
                <a:ext uri="{FF2B5EF4-FFF2-40B4-BE49-F238E27FC236}">
                  <a16:creationId xmlns:a16="http://schemas.microsoft.com/office/drawing/2014/main" id="{0CFE48EE-1E7B-4064-A14F-DF9561E8A9D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46087" name="Group 15">
            <a:extLst>
              <a:ext uri="{FF2B5EF4-FFF2-40B4-BE49-F238E27FC236}">
                <a16:creationId xmlns:a16="http://schemas.microsoft.com/office/drawing/2014/main" id="{77A8DEC8-18A4-400C-B16B-1BDB02E5F5B6}"/>
              </a:ext>
            </a:extLst>
          </p:cNvPr>
          <p:cNvGrpSpPr>
            <a:grpSpLocks/>
          </p:cNvGrpSpPr>
          <p:nvPr/>
        </p:nvGrpSpPr>
        <p:grpSpPr bwMode="auto">
          <a:xfrm>
            <a:off x="3733800" y="3505200"/>
            <a:ext cx="1447800" cy="762000"/>
            <a:chOff x="1968" y="912"/>
            <a:chExt cx="912" cy="480"/>
          </a:xfrm>
        </p:grpSpPr>
        <p:sp>
          <p:nvSpPr>
            <p:cNvPr id="46093" name="Rectangle 16">
              <a:extLst>
                <a:ext uri="{FF2B5EF4-FFF2-40B4-BE49-F238E27FC236}">
                  <a16:creationId xmlns:a16="http://schemas.microsoft.com/office/drawing/2014/main" id="{465428C1-0FF5-4DF6-B0B2-1FD696ECE43F}"/>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400"/>
                <a:t>SearchEngine</a:t>
              </a:r>
            </a:p>
            <a:p>
              <a:pPr eaLnBrk="1" hangingPunct="1">
                <a:spcBef>
                  <a:spcPct val="0"/>
                </a:spcBef>
                <a:buFontTx/>
                <a:buNone/>
              </a:pPr>
              <a:endParaRPr lang="de-DE" altLang="en-US" sz="1400"/>
            </a:p>
          </p:txBody>
        </p:sp>
        <p:sp>
          <p:nvSpPr>
            <p:cNvPr id="46094" name="Rectangle 17">
              <a:extLst>
                <a:ext uri="{FF2B5EF4-FFF2-40B4-BE49-F238E27FC236}">
                  <a16:creationId xmlns:a16="http://schemas.microsoft.com/office/drawing/2014/main" id="{265DA71B-6E19-41A1-9765-4497F8177C3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46088" name="Line 18">
            <a:extLst>
              <a:ext uri="{FF2B5EF4-FFF2-40B4-BE49-F238E27FC236}">
                <a16:creationId xmlns:a16="http://schemas.microsoft.com/office/drawing/2014/main" id="{3FCC3B1A-6EC5-46E5-A0CE-5EA8B91C6002}"/>
              </a:ext>
            </a:extLst>
          </p:cNvPr>
          <p:cNvSpPr>
            <a:spLocks noChangeShapeType="1"/>
          </p:cNvSpPr>
          <p:nvPr/>
        </p:nvSpPr>
        <p:spPr bwMode="auto">
          <a:xfrm>
            <a:off x="4419600" y="2971800"/>
            <a:ext cx="0" cy="68580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
        <p:nvSpPr>
          <p:cNvPr id="46089" name="Line 19">
            <a:extLst>
              <a:ext uri="{FF2B5EF4-FFF2-40B4-BE49-F238E27FC236}">
                <a16:creationId xmlns:a16="http://schemas.microsoft.com/office/drawing/2014/main" id="{C3EDF07E-4E89-415F-96B9-B897FE434E24}"/>
              </a:ext>
            </a:extLst>
          </p:cNvPr>
          <p:cNvSpPr>
            <a:spLocks noChangeShapeType="1"/>
          </p:cNvSpPr>
          <p:nvPr/>
        </p:nvSpPr>
        <p:spPr bwMode="auto">
          <a:xfrm>
            <a:off x="2362200" y="2971800"/>
            <a:ext cx="0" cy="68580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
        <p:nvSpPr>
          <p:cNvPr id="46090" name="Line 20">
            <a:extLst>
              <a:ext uri="{FF2B5EF4-FFF2-40B4-BE49-F238E27FC236}">
                <a16:creationId xmlns:a16="http://schemas.microsoft.com/office/drawing/2014/main" id="{80DF9C49-ECD0-4022-9E5E-C6DE3EB5C10A}"/>
              </a:ext>
            </a:extLst>
          </p:cNvPr>
          <p:cNvSpPr>
            <a:spLocks noChangeShapeType="1"/>
          </p:cNvSpPr>
          <p:nvPr/>
        </p:nvSpPr>
        <p:spPr bwMode="auto">
          <a:xfrm>
            <a:off x="3124200" y="2667000"/>
            <a:ext cx="609600"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
        <p:nvSpPr>
          <p:cNvPr id="46091" name="Line 21">
            <a:extLst>
              <a:ext uri="{FF2B5EF4-FFF2-40B4-BE49-F238E27FC236}">
                <a16:creationId xmlns:a16="http://schemas.microsoft.com/office/drawing/2014/main" id="{81DAF2DC-2EA5-4930-A9BF-3277D2E6249B}"/>
              </a:ext>
            </a:extLst>
          </p:cNvPr>
          <p:cNvSpPr>
            <a:spLocks noChangeShapeType="1"/>
          </p:cNvSpPr>
          <p:nvPr/>
        </p:nvSpPr>
        <p:spPr bwMode="auto">
          <a:xfrm>
            <a:off x="5181600" y="3962400"/>
            <a:ext cx="609600"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
        <p:nvSpPr>
          <p:cNvPr id="46092" name="Line 22">
            <a:extLst>
              <a:ext uri="{FF2B5EF4-FFF2-40B4-BE49-F238E27FC236}">
                <a16:creationId xmlns:a16="http://schemas.microsoft.com/office/drawing/2014/main" id="{76339A80-D58E-4DDD-BDD9-0A611DF63CB5}"/>
              </a:ext>
            </a:extLst>
          </p:cNvPr>
          <p:cNvSpPr>
            <a:spLocks noChangeShapeType="1"/>
          </p:cNvSpPr>
          <p:nvPr/>
        </p:nvSpPr>
        <p:spPr bwMode="auto">
          <a:xfrm>
            <a:off x="3124200" y="3962400"/>
            <a:ext cx="609600"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nchor="ctr"/>
          <a:lstStyle/>
          <a:p>
            <a:endParaRPr lang="de-DE"/>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9F732DB-1DE0-482D-985D-36E544BA439C}"/>
              </a:ext>
            </a:extLst>
          </p:cNvPr>
          <p:cNvSpPr>
            <a:spLocks noGrp="1" noChangeArrowheads="1"/>
          </p:cNvSpPr>
          <p:nvPr>
            <p:ph type="title"/>
          </p:nvPr>
        </p:nvSpPr>
        <p:spPr/>
        <p:txBody>
          <a:bodyPr/>
          <a:lstStyle/>
          <a:p>
            <a:pPr eaLnBrk="1" hangingPunct="1"/>
            <a:r>
              <a:rPr lang="de-DE" altLang="en-US"/>
              <a:t>Zusammenfassung oder Fazit</a:t>
            </a:r>
          </a:p>
        </p:txBody>
      </p:sp>
      <p:sp>
        <p:nvSpPr>
          <p:cNvPr id="47107" name="Rectangle 3">
            <a:extLst>
              <a:ext uri="{FF2B5EF4-FFF2-40B4-BE49-F238E27FC236}">
                <a16:creationId xmlns:a16="http://schemas.microsoft.com/office/drawing/2014/main" id="{838E7077-77AA-49E7-9545-91B3457368DC}"/>
              </a:ext>
            </a:extLst>
          </p:cNvPr>
          <p:cNvSpPr>
            <a:spLocks noGrp="1" noChangeArrowheads="1"/>
          </p:cNvSpPr>
          <p:nvPr>
            <p:ph type="body" idx="1"/>
          </p:nvPr>
        </p:nvSpPr>
        <p:spPr/>
        <p:txBody>
          <a:bodyPr/>
          <a:lstStyle/>
          <a:p>
            <a:pPr eaLnBrk="1" hangingPunct="1"/>
            <a:r>
              <a:rPr lang="de-DE" altLang="en-US"/>
              <a:t>Varianten (abhängig von der Vortragsart):</a:t>
            </a:r>
          </a:p>
          <a:p>
            <a:pPr eaLnBrk="1" hangingPunct="1"/>
            <a:endParaRPr lang="de-DE" altLang="en-US"/>
          </a:p>
          <a:p>
            <a:pPr eaLnBrk="1" hangingPunct="1"/>
            <a:r>
              <a:rPr lang="de-DE" altLang="en-US" sz="2400"/>
              <a:t>Das ist ein abschließender Satz, eine Zusammenfassung oder auch ein Fazit in</a:t>
            </a:r>
            <a:br>
              <a:rPr lang="de-DE" altLang="en-US" sz="2400"/>
            </a:br>
            <a:r>
              <a:rPr lang="de-DE" altLang="en-US" sz="2400"/>
              <a:t>der Größe des Titels, ggf. vertikal zentriert.</a:t>
            </a:r>
          </a:p>
          <a:p>
            <a:pPr eaLnBrk="1" hangingPunct="1"/>
            <a:endParaRPr lang="de-DE" altLang="en-US"/>
          </a:p>
          <a:p>
            <a:pPr eaLnBrk="1" hangingPunct="1"/>
            <a:r>
              <a:rPr lang="de-DE" altLang="en-US"/>
              <a:t>oder:</a:t>
            </a:r>
          </a:p>
          <a:p>
            <a:pPr eaLnBrk="1" hangingPunct="1"/>
            <a:endParaRPr lang="de-DE" altLang="en-US"/>
          </a:p>
          <a:p>
            <a:pPr eaLnBrk="1" hangingPunct="1"/>
            <a:r>
              <a:rPr lang="de-DE" altLang="en-US"/>
              <a:t>Liste von Ergebnissen und ein Ausblick, ggf. weiterführende Arbeiten</a:t>
            </a:r>
          </a:p>
          <a:p>
            <a:pPr eaLnBrk="1" hangingPunct="1"/>
            <a:endParaRPr lang="de-DE" altLang="en-US"/>
          </a:p>
          <a:p>
            <a:pPr eaLnBrk="1" hangingPunct="1"/>
            <a:endParaRPr lang="de-DE"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0B4B8D5-0508-45A0-8182-A4F0474FDB9C}"/>
              </a:ext>
            </a:extLst>
          </p:cNvPr>
          <p:cNvSpPr>
            <a:spLocks noGrp="1" noChangeArrowheads="1"/>
          </p:cNvSpPr>
          <p:nvPr>
            <p:ph type="title"/>
          </p:nvPr>
        </p:nvSpPr>
        <p:spPr/>
        <p:txBody>
          <a:bodyPr/>
          <a:lstStyle/>
          <a:p>
            <a:pPr eaLnBrk="1" hangingPunct="1"/>
            <a:r>
              <a:rPr lang="de-DE" altLang="en-US"/>
              <a:t>Fin.</a:t>
            </a:r>
          </a:p>
        </p:txBody>
      </p:sp>
      <p:sp>
        <p:nvSpPr>
          <p:cNvPr id="48131" name="Text Box 3">
            <a:extLst>
              <a:ext uri="{FF2B5EF4-FFF2-40B4-BE49-F238E27FC236}">
                <a16:creationId xmlns:a16="http://schemas.microsoft.com/office/drawing/2014/main" id="{B0863541-5D11-4CB3-A011-5AB1A83AEF4A}"/>
              </a:ext>
            </a:extLst>
          </p:cNvPr>
          <p:cNvSpPr txBox="1">
            <a:spLocks noChangeArrowheads="1"/>
          </p:cNvSpPr>
          <p:nvPr/>
        </p:nvSpPr>
        <p:spPr bwMode="auto">
          <a:xfrm>
            <a:off x="1219200" y="3276600"/>
            <a:ext cx="5962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2800">
                <a:solidFill>
                  <a:schemeClr val="tx2"/>
                </a:solidFill>
              </a:rPr>
              <a:t>Wir danken für Ihre Aufmerksamkeit.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FB891F2-F8B8-4330-86F3-DF1D36B1C120}"/>
              </a:ext>
            </a:extLst>
          </p:cNvPr>
          <p:cNvSpPr>
            <a:spLocks noGrp="1" noChangeArrowheads="1"/>
          </p:cNvSpPr>
          <p:nvPr>
            <p:ph type="title"/>
          </p:nvPr>
        </p:nvSpPr>
        <p:spPr/>
        <p:txBody>
          <a:bodyPr/>
          <a:lstStyle/>
          <a:p>
            <a:pPr eaLnBrk="1" hangingPunct="1"/>
            <a:r>
              <a:rPr lang="de-DE" altLang="en-US"/>
              <a:t>Anhang.</a:t>
            </a:r>
          </a:p>
        </p:txBody>
      </p:sp>
      <p:sp>
        <p:nvSpPr>
          <p:cNvPr id="49155" name="Rectangle 3">
            <a:extLst>
              <a:ext uri="{FF2B5EF4-FFF2-40B4-BE49-F238E27FC236}">
                <a16:creationId xmlns:a16="http://schemas.microsoft.com/office/drawing/2014/main" id="{A46A2031-D2D7-4D81-8787-D20ECBCE66CD}"/>
              </a:ext>
            </a:extLst>
          </p:cNvPr>
          <p:cNvSpPr>
            <a:spLocks noGrp="1" noChangeArrowheads="1"/>
          </p:cNvSpPr>
          <p:nvPr>
            <p:ph type="body" idx="1"/>
          </p:nvPr>
        </p:nvSpPr>
        <p:spPr/>
        <p:txBody>
          <a:bodyPr/>
          <a:lstStyle/>
          <a:p>
            <a:pPr eaLnBrk="1" hangingPunct="1"/>
            <a:r>
              <a:rPr lang="de-DE" altLang="en-US"/>
              <a:t>Liste der Anhänge analog zur Gliederung (oder ggf. ohne Liste)</a:t>
            </a:r>
          </a:p>
          <a:p>
            <a:pPr eaLnBrk="1" hangingPunct="1"/>
            <a:endParaRPr lang="de-DE" altLang="en-US"/>
          </a:p>
          <a:p>
            <a:pPr eaLnBrk="1" hangingPunct="1"/>
            <a:r>
              <a:rPr lang="de-DE" altLang="en-US"/>
              <a:t>Hier:</a:t>
            </a:r>
          </a:p>
          <a:p>
            <a:pPr lvl="1" eaLnBrk="1" hangingPunct="1"/>
            <a:r>
              <a:rPr lang="de-DE" altLang="en-US"/>
              <a:t>Anhang Projektplanung zur eigenständigen Nutzung</a:t>
            </a:r>
          </a:p>
          <a:p>
            <a:pPr lvl="1" eaLnBrk="1" hangingPunct="1"/>
            <a:r>
              <a:rPr lang="de-DE" altLang="en-US"/>
              <a:t>Anhang Hinweise zu Vortrag und ggf. Ausarbeitung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803BD-C9C8-4065-A71B-EAF6D122FFCC}"/>
              </a:ext>
            </a:extLst>
          </p:cNvPr>
          <p:cNvSpPr>
            <a:spLocks noGrp="1"/>
          </p:cNvSpPr>
          <p:nvPr>
            <p:ph type="title"/>
          </p:nvPr>
        </p:nvSpPr>
        <p:spPr/>
        <p:txBody>
          <a:bodyPr/>
          <a:lstStyle/>
          <a:p>
            <a:r>
              <a:rPr lang="de-DE" altLang="en-US" dirty="0"/>
              <a:t>Übersicht bisheriger Entwürfe</a:t>
            </a:r>
            <a:br>
              <a:rPr lang="de-DE" altLang="en-US" dirty="0"/>
            </a:br>
            <a:r>
              <a:rPr lang="de-DE" altLang="en-US" dirty="0" err="1"/>
              <a:t>mediated</a:t>
            </a:r>
            <a:r>
              <a:rPr lang="de-DE" altLang="en-US" dirty="0"/>
              <a:t> </a:t>
            </a:r>
            <a:r>
              <a:rPr lang="de-DE" altLang="en-US" dirty="0" err="1"/>
              <a:t>percetion</a:t>
            </a:r>
            <a:endParaRPr lang="de-DE" dirty="0"/>
          </a:p>
        </p:txBody>
      </p:sp>
      <p:sp>
        <p:nvSpPr>
          <p:cNvPr id="3" name="Rectangle 3">
            <a:extLst>
              <a:ext uri="{FF2B5EF4-FFF2-40B4-BE49-F238E27FC236}">
                <a16:creationId xmlns:a16="http://schemas.microsoft.com/office/drawing/2014/main" id="{901017DA-E499-4814-A65B-5F184761389A}"/>
              </a:ext>
            </a:extLst>
          </p:cNvPr>
          <p:cNvSpPr txBox="1">
            <a:spLocks noChangeArrowheads="1"/>
          </p:cNvSpPr>
          <p:nvPr/>
        </p:nvSpPr>
        <p:spPr>
          <a:xfrm>
            <a:off x="762000" y="1295400"/>
            <a:ext cx="8229600" cy="541020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pPr>
            <a:r>
              <a:rPr lang="de-DE" altLang="en-US" kern="0" dirty="0"/>
              <a:t>Multi-Komponenten Prozess</a:t>
            </a:r>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r>
              <a:rPr lang="de-DE" altLang="en-US" kern="0" dirty="0"/>
              <a:t>Internes </a:t>
            </a:r>
            <a:br>
              <a:rPr lang="de-DE" altLang="en-US" kern="0" dirty="0"/>
            </a:br>
            <a:r>
              <a:rPr lang="de-DE" altLang="en-US" kern="0" dirty="0"/>
              <a:t>3D-Modell der Welt</a:t>
            </a:r>
          </a:p>
          <a:p>
            <a:pPr eaLnBrk="1" hangingPunct="1">
              <a:lnSpc>
                <a:spcPct val="90000"/>
              </a:lnSpc>
            </a:pPr>
            <a:endParaRPr lang="de-DE" altLang="en-US" kern="0" dirty="0"/>
          </a:p>
          <a:p>
            <a:pPr marL="0" indent="0" eaLnBrk="1" hangingPunct="1">
              <a:lnSpc>
                <a:spcPct val="90000"/>
              </a:lnSpc>
              <a:buNone/>
            </a:pPr>
            <a:endParaRPr lang="de-DE" altLang="en-US" kern="0" dirty="0"/>
          </a:p>
          <a:p>
            <a:pPr marL="0" indent="0" eaLnBrk="1" hangingPunct="1">
              <a:lnSpc>
                <a:spcPct val="90000"/>
              </a:lnSpc>
              <a:buNone/>
            </a:pPr>
            <a:endParaRPr lang="de-DE" altLang="en-US" kern="0" dirty="0"/>
          </a:p>
          <a:p>
            <a:pPr eaLnBrk="1" hangingPunct="1">
              <a:lnSpc>
                <a:spcPct val="90000"/>
              </a:lnSpc>
            </a:pPr>
            <a:r>
              <a:rPr lang="de-DE" altLang="en-US" kern="0" dirty="0"/>
              <a:t>Probleme:</a:t>
            </a:r>
          </a:p>
          <a:p>
            <a:pPr lvl="1" eaLnBrk="1" hangingPunct="1">
              <a:lnSpc>
                <a:spcPct val="90000"/>
              </a:lnSpc>
            </a:pPr>
            <a:r>
              <a:rPr lang="de-DE" altLang="en-US" kern="0" dirty="0"/>
              <a:t>Aufwendig</a:t>
            </a:r>
          </a:p>
          <a:p>
            <a:pPr lvl="1" eaLnBrk="1" hangingPunct="1">
              <a:lnSpc>
                <a:spcPct val="90000"/>
              </a:lnSpc>
            </a:pPr>
            <a:r>
              <a:rPr lang="de-DE" altLang="en-US" kern="0" dirty="0"/>
              <a:t>irrelevante/redundante Daten</a:t>
            </a:r>
          </a:p>
          <a:p>
            <a:pPr lvl="1" eaLnBrk="1" hangingPunct="1">
              <a:lnSpc>
                <a:spcPct val="90000"/>
              </a:lnSpc>
            </a:pPr>
            <a:r>
              <a:rPr lang="de-DE" altLang="en-US" kern="0" dirty="0"/>
              <a:t>Eigenständigen Bereiche sind offene Forschungsfragen</a:t>
            </a:r>
          </a:p>
        </p:txBody>
      </p:sp>
      <p:grpSp>
        <p:nvGrpSpPr>
          <p:cNvPr id="4" name="Group 4">
            <a:extLst>
              <a:ext uri="{FF2B5EF4-FFF2-40B4-BE49-F238E27FC236}">
                <a16:creationId xmlns:a16="http://schemas.microsoft.com/office/drawing/2014/main" id="{DA2D25C4-FF95-4BAE-9F00-A58C0802B0D2}"/>
              </a:ext>
            </a:extLst>
          </p:cNvPr>
          <p:cNvGrpSpPr>
            <a:grpSpLocks/>
          </p:cNvGrpSpPr>
          <p:nvPr/>
        </p:nvGrpSpPr>
        <p:grpSpPr bwMode="auto">
          <a:xfrm>
            <a:off x="381000" y="6019800"/>
            <a:ext cx="8610600" cy="685800"/>
            <a:chOff x="240" y="3792"/>
            <a:chExt cx="5424" cy="432"/>
          </a:xfrm>
        </p:grpSpPr>
        <p:sp>
          <p:nvSpPr>
            <p:cNvPr id="5" name="AutoShape 5">
              <a:extLst>
                <a:ext uri="{FF2B5EF4-FFF2-40B4-BE49-F238E27FC236}">
                  <a16:creationId xmlns:a16="http://schemas.microsoft.com/office/drawing/2014/main" id="{21B7E1FE-A9F8-40D8-92A6-641570ACFB0D}"/>
                </a:ext>
              </a:extLst>
            </p:cNvPr>
            <p:cNvSpPr>
              <a:spLocks noChangeArrowheads="1"/>
            </p:cNvSpPr>
            <p:nvPr/>
          </p:nvSpPr>
          <p:spPr bwMode="auto">
            <a:xfrm>
              <a:off x="240" y="3888"/>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6" name="Group 6">
              <a:extLst>
                <a:ext uri="{FF2B5EF4-FFF2-40B4-BE49-F238E27FC236}">
                  <a16:creationId xmlns:a16="http://schemas.microsoft.com/office/drawing/2014/main" id="{AD4796DB-0918-446B-B146-D9E70B285C79}"/>
                </a:ext>
              </a:extLst>
            </p:cNvPr>
            <p:cNvGrpSpPr>
              <a:grpSpLocks/>
            </p:cNvGrpSpPr>
            <p:nvPr/>
          </p:nvGrpSpPr>
          <p:grpSpPr bwMode="auto">
            <a:xfrm>
              <a:off x="768" y="3792"/>
              <a:ext cx="4896" cy="432"/>
              <a:chOff x="768" y="3792"/>
              <a:chExt cx="4896" cy="432"/>
            </a:xfrm>
          </p:grpSpPr>
          <p:sp>
            <p:nvSpPr>
              <p:cNvPr id="7" name="Rectangle 7">
                <a:extLst>
                  <a:ext uri="{FF2B5EF4-FFF2-40B4-BE49-F238E27FC236}">
                    <a16:creationId xmlns:a16="http://schemas.microsoft.com/office/drawing/2014/main" id="{FF561464-940B-4086-8DCE-4300F60ACB0A}"/>
                  </a:ext>
                </a:extLst>
              </p:cNvPr>
              <p:cNvSpPr>
                <a:spLocks noChangeArrowheads="1"/>
              </p:cNvSpPr>
              <p:nvPr/>
            </p:nvSpPr>
            <p:spPr bwMode="auto">
              <a:xfrm>
                <a:off x="768" y="3792"/>
                <a:ext cx="489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8" name="Text Box 8">
                <a:extLst>
                  <a:ext uri="{FF2B5EF4-FFF2-40B4-BE49-F238E27FC236}">
                    <a16:creationId xmlns:a16="http://schemas.microsoft.com/office/drawing/2014/main" id="{F29A6D45-2716-4A29-9D91-0202FBED1A8A}"/>
                  </a:ext>
                </a:extLst>
              </p:cNvPr>
              <p:cNvSpPr txBox="1">
                <a:spLocks noChangeArrowheads="1"/>
              </p:cNvSpPr>
              <p:nvPr/>
            </p:nvSpPr>
            <p:spPr bwMode="auto">
              <a:xfrm>
                <a:off x="768" y="3883"/>
                <a:ext cx="48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dirty="0"/>
                  <a:t>vertretbar und robust aber suboptimal</a:t>
                </a:r>
              </a:p>
            </p:txBody>
          </p:sp>
        </p:grpSp>
      </p:grpSp>
      <p:grpSp>
        <p:nvGrpSpPr>
          <p:cNvPr id="24" name="Gruppieren 23">
            <a:extLst>
              <a:ext uri="{FF2B5EF4-FFF2-40B4-BE49-F238E27FC236}">
                <a16:creationId xmlns:a16="http://schemas.microsoft.com/office/drawing/2014/main" id="{0C2E282B-AC60-4604-A232-686C99AB20C8}"/>
              </a:ext>
            </a:extLst>
          </p:cNvPr>
          <p:cNvGrpSpPr/>
          <p:nvPr/>
        </p:nvGrpSpPr>
        <p:grpSpPr>
          <a:xfrm>
            <a:off x="971600" y="1602342"/>
            <a:ext cx="7200800" cy="1176354"/>
            <a:chOff x="971600" y="1602341"/>
            <a:chExt cx="7272808" cy="1322603"/>
          </a:xfrm>
        </p:grpSpPr>
        <p:grpSp>
          <p:nvGrpSpPr>
            <p:cNvPr id="16" name="Gruppieren 15">
              <a:extLst>
                <a:ext uri="{FF2B5EF4-FFF2-40B4-BE49-F238E27FC236}">
                  <a16:creationId xmlns:a16="http://schemas.microsoft.com/office/drawing/2014/main" id="{05625935-566C-4EBE-9065-D2E0F15B5491}"/>
                </a:ext>
              </a:extLst>
            </p:cNvPr>
            <p:cNvGrpSpPr/>
            <p:nvPr/>
          </p:nvGrpSpPr>
          <p:grpSpPr>
            <a:xfrm>
              <a:off x="971600" y="1628800"/>
              <a:ext cx="7272808" cy="1296144"/>
              <a:chOff x="971600" y="1628800"/>
              <a:chExt cx="7272808" cy="1296144"/>
            </a:xfrm>
          </p:grpSpPr>
          <p:cxnSp>
            <p:nvCxnSpPr>
              <p:cNvPr id="10" name="Gerader Verbinder 9">
                <a:extLst>
                  <a:ext uri="{FF2B5EF4-FFF2-40B4-BE49-F238E27FC236}">
                    <a16:creationId xmlns:a16="http://schemas.microsoft.com/office/drawing/2014/main" id="{A481E880-D695-4E8D-B7B7-B835516703C4}"/>
                  </a:ext>
                </a:extLst>
              </p:cNvPr>
              <p:cNvCxnSpPr/>
              <p:nvPr/>
            </p:nvCxnSpPr>
            <p:spPr bwMode="auto">
              <a:xfrm>
                <a:off x="8244408" y="1628800"/>
                <a:ext cx="0" cy="1296144"/>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12" name="Gerader Verbinder 11">
                <a:extLst>
                  <a:ext uri="{FF2B5EF4-FFF2-40B4-BE49-F238E27FC236}">
                    <a16:creationId xmlns:a16="http://schemas.microsoft.com/office/drawing/2014/main" id="{AC36FE3C-3C1A-4C4F-8635-0363082FA06F}"/>
                  </a:ext>
                </a:extLst>
              </p:cNvPr>
              <p:cNvCxnSpPr/>
              <p:nvPr/>
            </p:nvCxnSpPr>
            <p:spPr bwMode="auto">
              <a:xfrm>
                <a:off x="971600" y="2924944"/>
                <a:ext cx="7272808" cy="0"/>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15" name="Gerader Verbinder 14">
                <a:extLst>
                  <a:ext uri="{FF2B5EF4-FFF2-40B4-BE49-F238E27FC236}">
                    <a16:creationId xmlns:a16="http://schemas.microsoft.com/office/drawing/2014/main" id="{1BBA1F72-B617-4CCA-B958-E5611A812E2A}"/>
                  </a:ext>
                </a:extLst>
              </p:cNvPr>
              <p:cNvCxnSpPr/>
              <p:nvPr/>
            </p:nvCxnSpPr>
            <p:spPr bwMode="auto">
              <a:xfrm>
                <a:off x="977941" y="1628800"/>
                <a:ext cx="0" cy="1296144"/>
              </a:xfrm>
              <a:prstGeom prst="line">
                <a:avLst/>
              </a:prstGeom>
              <a:solidFill>
                <a:srgbClr val="FFFFFF"/>
              </a:solidFill>
              <a:ln w="57150" cap="flat" cmpd="sng" algn="ctr">
                <a:solidFill>
                  <a:schemeClr val="tx1"/>
                </a:solidFill>
                <a:prstDash val="solid"/>
                <a:round/>
                <a:headEnd type="none" w="med" len="med"/>
                <a:tailEnd type="none" w="med" len="med"/>
              </a:ln>
              <a:effectLst/>
            </p:spPr>
          </p:cxnSp>
        </p:grpSp>
        <p:sp>
          <p:nvSpPr>
            <p:cNvPr id="17" name="Textfeld 16">
              <a:extLst>
                <a:ext uri="{FF2B5EF4-FFF2-40B4-BE49-F238E27FC236}">
                  <a16:creationId xmlns:a16="http://schemas.microsoft.com/office/drawing/2014/main" id="{6DEF2D72-6B23-4445-B329-AAF79A3B147B}"/>
                </a:ext>
              </a:extLst>
            </p:cNvPr>
            <p:cNvSpPr txBox="1"/>
            <p:nvPr/>
          </p:nvSpPr>
          <p:spPr>
            <a:xfrm>
              <a:off x="1171435" y="2502867"/>
              <a:ext cx="1992226" cy="307777"/>
            </a:xfrm>
            <a:prstGeom prst="rect">
              <a:avLst/>
            </a:prstGeom>
            <a:noFill/>
            <a:ln w="28575">
              <a:solidFill>
                <a:schemeClr val="tx1">
                  <a:lumMod val="95000"/>
                  <a:lumOff val="5000"/>
                </a:schemeClr>
              </a:solidFill>
            </a:ln>
          </p:spPr>
          <p:txBody>
            <a:bodyPr wrap="square" rtlCol="0">
              <a:spAutoFit/>
            </a:bodyPr>
            <a:lstStyle/>
            <a:p>
              <a:pPr algn="ctr"/>
              <a:r>
                <a:rPr lang="de-DE" sz="1400" dirty="0"/>
                <a:t>Linienerkennung</a:t>
              </a:r>
            </a:p>
          </p:txBody>
        </p:sp>
        <p:sp>
          <p:nvSpPr>
            <p:cNvPr id="18" name="Textfeld 17">
              <a:extLst>
                <a:ext uri="{FF2B5EF4-FFF2-40B4-BE49-F238E27FC236}">
                  <a16:creationId xmlns:a16="http://schemas.microsoft.com/office/drawing/2014/main" id="{F3C15444-B4BE-41D2-80B1-67C4A9800FA0}"/>
                </a:ext>
              </a:extLst>
            </p:cNvPr>
            <p:cNvSpPr txBox="1"/>
            <p:nvPr/>
          </p:nvSpPr>
          <p:spPr>
            <a:xfrm>
              <a:off x="1171435" y="2112739"/>
              <a:ext cx="1992233" cy="307777"/>
            </a:xfrm>
            <a:prstGeom prst="rect">
              <a:avLst/>
            </a:prstGeom>
            <a:noFill/>
            <a:ln w="28575">
              <a:solidFill>
                <a:schemeClr val="tx1">
                  <a:lumMod val="95000"/>
                  <a:lumOff val="5000"/>
                </a:schemeClr>
              </a:solidFill>
            </a:ln>
          </p:spPr>
          <p:txBody>
            <a:bodyPr wrap="square" rtlCol="0">
              <a:spAutoFit/>
            </a:bodyPr>
            <a:lstStyle/>
            <a:p>
              <a:pPr algn="ctr"/>
              <a:r>
                <a:rPr lang="de-DE" sz="1400" dirty="0"/>
                <a:t>Abriebmessung</a:t>
              </a:r>
            </a:p>
          </p:txBody>
        </p:sp>
        <p:sp>
          <p:nvSpPr>
            <p:cNvPr id="19" name="Textfeld 18">
              <a:extLst>
                <a:ext uri="{FF2B5EF4-FFF2-40B4-BE49-F238E27FC236}">
                  <a16:creationId xmlns:a16="http://schemas.microsoft.com/office/drawing/2014/main" id="{F671E4D1-7345-4B05-B4F9-95C3F07FA710}"/>
                </a:ext>
              </a:extLst>
            </p:cNvPr>
            <p:cNvSpPr txBox="1"/>
            <p:nvPr/>
          </p:nvSpPr>
          <p:spPr>
            <a:xfrm>
              <a:off x="3354173" y="2507132"/>
              <a:ext cx="2175633" cy="307777"/>
            </a:xfrm>
            <a:prstGeom prst="rect">
              <a:avLst/>
            </a:prstGeom>
            <a:noFill/>
            <a:ln w="28575">
              <a:solidFill>
                <a:schemeClr val="tx1">
                  <a:lumMod val="95000"/>
                  <a:lumOff val="5000"/>
                </a:schemeClr>
              </a:solidFill>
            </a:ln>
          </p:spPr>
          <p:txBody>
            <a:bodyPr wrap="square" rtlCol="0">
              <a:spAutoFit/>
            </a:bodyPr>
            <a:lstStyle/>
            <a:p>
              <a:pPr algn="ctr"/>
              <a:r>
                <a:rPr lang="de-DE" sz="1400" dirty="0"/>
                <a:t>Fahrzeugerkennung</a:t>
              </a:r>
            </a:p>
          </p:txBody>
        </p:sp>
        <p:sp>
          <p:nvSpPr>
            <p:cNvPr id="20" name="Textfeld 19">
              <a:extLst>
                <a:ext uri="{FF2B5EF4-FFF2-40B4-BE49-F238E27FC236}">
                  <a16:creationId xmlns:a16="http://schemas.microsoft.com/office/drawing/2014/main" id="{E77E881E-77F0-4050-A0B3-BBBB5507B255}"/>
                </a:ext>
              </a:extLst>
            </p:cNvPr>
            <p:cNvSpPr txBox="1"/>
            <p:nvPr/>
          </p:nvSpPr>
          <p:spPr>
            <a:xfrm>
              <a:off x="2948799" y="1602341"/>
              <a:ext cx="3246402" cy="338554"/>
            </a:xfrm>
            <a:prstGeom prst="rect">
              <a:avLst/>
            </a:prstGeom>
            <a:noFill/>
          </p:spPr>
          <p:txBody>
            <a:bodyPr wrap="none" rtlCol="0">
              <a:spAutoFit/>
            </a:bodyPr>
            <a:lstStyle/>
            <a:p>
              <a:r>
                <a:rPr lang="de-DE" sz="1600" u="sng" dirty="0"/>
                <a:t>Mögliche eigenständige Einheiten</a:t>
              </a:r>
            </a:p>
          </p:txBody>
        </p:sp>
        <p:sp>
          <p:nvSpPr>
            <p:cNvPr id="21" name="Textfeld 20">
              <a:extLst>
                <a:ext uri="{FF2B5EF4-FFF2-40B4-BE49-F238E27FC236}">
                  <a16:creationId xmlns:a16="http://schemas.microsoft.com/office/drawing/2014/main" id="{F3478269-8195-4A41-ACB7-6A2B2CB6BD1C}"/>
                </a:ext>
              </a:extLst>
            </p:cNvPr>
            <p:cNvSpPr txBox="1"/>
            <p:nvPr/>
          </p:nvSpPr>
          <p:spPr>
            <a:xfrm>
              <a:off x="5720306" y="2112738"/>
              <a:ext cx="2419805" cy="307777"/>
            </a:xfrm>
            <a:prstGeom prst="rect">
              <a:avLst/>
            </a:prstGeom>
            <a:noFill/>
            <a:ln w="28575">
              <a:solidFill>
                <a:schemeClr val="tx1">
                  <a:lumMod val="95000"/>
                  <a:lumOff val="5000"/>
                </a:schemeClr>
              </a:solidFill>
            </a:ln>
          </p:spPr>
          <p:txBody>
            <a:bodyPr wrap="square" rtlCol="0">
              <a:spAutoFit/>
            </a:bodyPr>
            <a:lstStyle/>
            <a:p>
              <a:pPr algn="ctr"/>
              <a:r>
                <a:rPr lang="de-DE" sz="1400" dirty="0"/>
                <a:t>Abstandsmessung</a:t>
              </a:r>
            </a:p>
          </p:txBody>
        </p:sp>
        <p:sp>
          <p:nvSpPr>
            <p:cNvPr id="22" name="Textfeld 21">
              <a:extLst>
                <a:ext uri="{FF2B5EF4-FFF2-40B4-BE49-F238E27FC236}">
                  <a16:creationId xmlns:a16="http://schemas.microsoft.com/office/drawing/2014/main" id="{49E58491-189F-465E-BD21-EFF7D72B5400}"/>
                </a:ext>
              </a:extLst>
            </p:cNvPr>
            <p:cNvSpPr txBox="1"/>
            <p:nvPr/>
          </p:nvSpPr>
          <p:spPr>
            <a:xfrm>
              <a:off x="5720306" y="2502866"/>
              <a:ext cx="2419807" cy="307777"/>
            </a:xfrm>
            <a:prstGeom prst="rect">
              <a:avLst/>
            </a:prstGeom>
            <a:noFill/>
            <a:ln w="28575">
              <a:solidFill>
                <a:schemeClr val="tx1">
                  <a:lumMod val="95000"/>
                  <a:lumOff val="5000"/>
                </a:schemeClr>
              </a:solidFill>
            </a:ln>
          </p:spPr>
          <p:txBody>
            <a:bodyPr wrap="square" rtlCol="0">
              <a:spAutoFit/>
            </a:bodyPr>
            <a:lstStyle/>
            <a:p>
              <a:pPr algn="ctr"/>
              <a:r>
                <a:rPr lang="de-DE" sz="1400" dirty="0"/>
                <a:t>Geschwindigkeitserfassung</a:t>
              </a:r>
            </a:p>
          </p:txBody>
        </p:sp>
        <p:sp>
          <p:nvSpPr>
            <p:cNvPr id="23" name="Textfeld 22">
              <a:extLst>
                <a:ext uri="{FF2B5EF4-FFF2-40B4-BE49-F238E27FC236}">
                  <a16:creationId xmlns:a16="http://schemas.microsoft.com/office/drawing/2014/main" id="{DF9C3055-26EF-4483-908D-CDF2E9F08CBD}"/>
                </a:ext>
              </a:extLst>
            </p:cNvPr>
            <p:cNvSpPr txBox="1"/>
            <p:nvPr/>
          </p:nvSpPr>
          <p:spPr>
            <a:xfrm>
              <a:off x="3354173" y="2112738"/>
              <a:ext cx="2175633" cy="307777"/>
            </a:xfrm>
            <a:prstGeom prst="rect">
              <a:avLst/>
            </a:prstGeom>
            <a:noFill/>
            <a:ln w="28575">
              <a:solidFill>
                <a:schemeClr val="tx1">
                  <a:lumMod val="95000"/>
                  <a:lumOff val="5000"/>
                </a:schemeClr>
              </a:solidFill>
            </a:ln>
          </p:spPr>
          <p:txBody>
            <a:bodyPr wrap="square" rtlCol="0">
              <a:spAutoFit/>
            </a:bodyPr>
            <a:lstStyle/>
            <a:p>
              <a:pPr algn="ctr"/>
              <a:r>
                <a:rPr lang="de-DE" sz="1400" dirty="0"/>
                <a:t>Personenerkennung</a:t>
              </a:r>
            </a:p>
          </p:txBody>
        </p:sp>
      </p:grpSp>
      <p:pic>
        <p:nvPicPr>
          <p:cNvPr id="29" name="Grafik 28" descr="Ein Bild, das Himmel, draußen, Straße, Szene enthält.&#10;&#10;Mit sehr hoher Zuverlässigkeit generierte Beschreibung">
            <a:extLst>
              <a:ext uri="{FF2B5EF4-FFF2-40B4-BE49-F238E27FC236}">
                <a16:creationId xmlns:a16="http://schemas.microsoft.com/office/drawing/2014/main" id="{E2AE7D71-B2F7-4692-BDCE-2428BC1AC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2893058"/>
            <a:ext cx="4464496" cy="2391749"/>
          </a:xfrm>
          <a:prstGeom prst="rect">
            <a:avLst/>
          </a:prstGeom>
        </p:spPr>
      </p:pic>
    </p:spTree>
    <p:extLst>
      <p:ext uri="{BB962C8B-B14F-4D97-AF65-F5344CB8AC3E}">
        <p14:creationId xmlns:p14="http://schemas.microsoft.com/office/powerpoint/2010/main" val="357266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1000"/>
                                        <p:tgtEl>
                                          <p:spTgt spid="3">
                                            <p:txEl>
                                              <p:pRg st="10" end="10"/>
                                            </p:txEl>
                                          </p:spTgt>
                                        </p:tgtEl>
                                      </p:cBhvr>
                                    </p:animEffect>
                                    <p:anim calcmode="lin" valueType="num">
                                      <p:cBhvr>
                                        <p:cTn id="3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1000"/>
                                        <p:tgtEl>
                                          <p:spTgt spid="3">
                                            <p:txEl>
                                              <p:pRg st="11" end="11"/>
                                            </p:txEl>
                                          </p:spTgt>
                                        </p:tgtEl>
                                      </p:cBhvr>
                                    </p:animEffect>
                                    <p:anim calcmode="lin" valueType="num">
                                      <p:cBhvr>
                                        <p:cTn id="4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1000"/>
                                        <p:tgtEl>
                                          <p:spTgt spid="3">
                                            <p:txEl>
                                              <p:pRg st="12" end="12"/>
                                            </p:txEl>
                                          </p:spTgt>
                                        </p:tgtEl>
                                      </p:cBhvr>
                                    </p:animEffect>
                                    <p:anim calcmode="lin" valueType="num">
                                      <p:cBhvr>
                                        <p:cTn id="5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FAB1B7C-436B-47FC-BD64-DC2C2BD51EDC}"/>
              </a:ext>
            </a:extLst>
          </p:cNvPr>
          <p:cNvSpPr>
            <a:spLocks noGrp="1" noChangeArrowheads="1"/>
          </p:cNvSpPr>
          <p:nvPr>
            <p:ph type="title"/>
          </p:nvPr>
        </p:nvSpPr>
        <p:spPr/>
        <p:txBody>
          <a:bodyPr/>
          <a:lstStyle/>
          <a:p>
            <a:pPr eaLnBrk="1" hangingPunct="1"/>
            <a:r>
              <a:rPr lang="de-DE" altLang="en-US"/>
              <a:t>Projektdurchführung</a:t>
            </a:r>
          </a:p>
        </p:txBody>
      </p:sp>
      <p:sp>
        <p:nvSpPr>
          <p:cNvPr id="50179" name="Rectangle 3">
            <a:extLst>
              <a:ext uri="{FF2B5EF4-FFF2-40B4-BE49-F238E27FC236}">
                <a16:creationId xmlns:a16="http://schemas.microsoft.com/office/drawing/2014/main" id="{E3D90E2F-59EE-423B-B9FA-FEE2E5C30910}"/>
              </a:ext>
            </a:extLst>
          </p:cNvPr>
          <p:cNvSpPr>
            <a:spLocks noGrp="1" noChangeArrowheads="1"/>
          </p:cNvSpPr>
          <p:nvPr>
            <p:ph type="body" idx="1"/>
          </p:nvPr>
        </p:nvSpPr>
        <p:spPr/>
        <p:txBody>
          <a:bodyPr/>
          <a:lstStyle/>
          <a:p>
            <a:pPr eaLnBrk="1" hangingPunct="1"/>
            <a:r>
              <a:rPr lang="de-DE" altLang="en-US"/>
              <a:t>Jede (nicht regelmäßig wiederkehrende) Arbeit ist ein Projekt. </a:t>
            </a:r>
          </a:p>
          <a:p>
            <a:pPr eaLnBrk="1" hangingPunct="1"/>
            <a:r>
              <a:rPr lang="de-DE" altLang="en-US"/>
              <a:t>Arbeiten, die sich über einen Zeitraum hinziehen oder komplex sind (von der Seminarbearbeitung bis zur Diplomarbeit) sollten auch so geplant werden</a:t>
            </a:r>
          </a:p>
          <a:p>
            <a:pPr eaLnBrk="1" hangingPunct="1"/>
            <a:endParaRPr lang="de-DE" altLang="en-US"/>
          </a:p>
          <a:p>
            <a:pPr eaLnBrk="1" hangingPunct="1"/>
            <a:r>
              <a:rPr lang="de-DE" altLang="en-US"/>
              <a:t>Zur einfachen Planung von Projekten eignen sich folgende Folien:</a:t>
            </a:r>
          </a:p>
          <a:p>
            <a:pPr lvl="1" eaLnBrk="1" hangingPunct="1"/>
            <a:r>
              <a:rPr lang="de-DE" altLang="en-US">
                <a:solidFill>
                  <a:srgbClr val="0000CC"/>
                </a:solidFill>
              </a:rPr>
              <a:t>Meilensteinplan</a:t>
            </a:r>
            <a:r>
              <a:rPr lang="de-DE" altLang="en-US"/>
              <a:t> zeigt eine zeitliche Aufeinanderfolge von Aktivitäten und deren Ergebnissen</a:t>
            </a:r>
          </a:p>
          <a:p>
            <a:pPr lvl="1" eaLnBrk="1" hangingPunct="1"/>
            <a:r>
              <a:rPr lang="de-DE" altLang="en-US">
                <a:solidFill>
                  <a:srgbClr val="0000CC"/>
                </a:solidFill>
              </a:rPr>
              <a:t>Aktivitätenplan</a:t>
            </a:r>
            <a:r>
              <a:rPr lang="de-DE" altLang="en-US"/>
              <a:t> (ToDo-Liste) beschreibt </a:t>
            </a:r>
          </a:p>
          <a:p>
            <a:pPr lvl="2" eaLnBrk="1" hangingPunct="1"/>
            <a:r>
              <a:rPr lang="de-DE" altLang="en-US"/>
              <a:t>Aktivität, Priorität und Dringlichkeit, Status, Verantwortlichen</a:t>
            </a:r>
          </a:p>
          <a:p>
            <a:pPr lvl="1" eaLnBrk="1" hangingPunct="1"/>
            <a:endParaRPr lang="de-DE"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2BEAAD2-A5EA-4C39-AAB6-0A9E811C3594}"/>
              </a:ext>
            </a:extLst>
          </p:cNvPr>
          <p:cNvSpPr>
            <a:spLocks noChangeArrowheads="1"/>
          </p:cNvSpPr>
          <p:nvPr/>
        </p:nvSpPr>
        <p:spPr bwMode="auto">
          <a:xfrm>
            <a:off x="7883525" y="1616075"/>
            <a:ext cx="827088"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1203" name="Rectangle 3">
            <a:extLst>
              <a:ext uri="{FF2B5EF4-FFF2-40B4-BE49-F238E27FC236}">
                <a16:creationId xmlns:a16="http://schemas.microsoft.com/office/drawing/2014/main" id="{56A28AB4-CAE7-4C38-BD7A-E533999EE034}"/>
              </a:ext>
            </a:extLst>
          </p:cNvPr>
          <p:cNvSpPr>
            <a:spLocks noChangeArrowheads="1"/>
          </p:cNvSpPr>
          <p:nvPr/>
        </p:nvSpPr>
        <p:spPr bwMode="auto">
          <a:xfrm>
            <a:off x="7883525" y="1881188"/>
            <a:ext cx="827088"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04" name="Rectangle 4">
            <a:extLst>
              <a:ext uri="{FF2B5EF4-FFF2-40B4-BE49-F238E27FC236}">
                <a16:creationId xmlns:a16="http://schemas.microsoft.com/office/drawing/2014/main" id="{D8C37069-8906-4E2D-9153-BBDD85C729CE}"/>
              </a:ext>
            </a:extLst>
          </p:cNvPr>
          <p:cNvSpPr>
            <a:spLocks noChangeArrowheads="1"/>
          </p:cNvSpPr>
          <p:nvPr/>
        </p:nvSpPr>
        <p:spPr bwMode="auto">
          <a:xfrm>
            <a:off x="7883525" y="2333625"/>
            <a:ext cx="827088"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05" name="Rectangle 5">
            <a:extLst>
              <a:ext uri="{FF2B5EF4-FFF2-40B4-BE49-F238E27FC236}">
                <a16:creationId xmlns:a16="http://schemas.microsoft.com/office/drawing/2014/main" id="{C829043A-8DA2-4198-BBCC-352FBCC9BF4F}"/>
              </a:ext>
            </a:extLst>
          </p:cNvPr>
          <p:cNvSpPr>
            <a:spLocks noChangeArrowheads="1"/>
          </p:cNvSpPr>
          <p:nvPr/>
        </p:nvSpPr>
        <p:spPr bwMode="auto">
          <a:xfrm>
            <a:off x="7883525" y="2786063"/>
            <a:ext cx="827088"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06" name="Rectangle 6">
            <a:extLst>
              <a:ext uri="{FF2B5EF4-FFF2-40B4-BE49-F238E27FC236}">
                <a16:creationId xmlns:a16="http://schemas.microsoft.com/office/drawing/2014/main" id="{F0738E89-CCFD-4917-B3AB-103900A46660}"/>
              </a:ext>
            </a:extLst>
          </p:cNvPr>
          <p:cNvSpPr>
            <a:spLocks noChangeArrowheads="1"/>
          </p:cNvSpPr>
          <p:nvPr/>
        </p:nvSpPr>
        <p:spPr bwMode="auto">
          <a:xfrm>
            <a:off x="7883525" y="3233738"/>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07" name="Rectangle 7">
            <a:extLst>
              <a:ext uri="{FF2B5EF4-FFF2-40B4-BE49-F238E27FC236}">
                <a16:creationId xmlns:a16="http://schemas.microsoft.com/office/drawing/2014/main" id="{BE31126F-B9DE-4130-90BE-753B8F1730F3}"/>
              </a:ext>
            </a:extLst>
          </p:cNvPr>
          <p:cNvSpPr>
            <a:spLocks noChangeArrowheads="1"/>
          </p:cNvSpPr>
          <p:nvPr/>
        </p:nvSpPr>
        <p:spPr bwMode="auto">
          <a:xfrm>
            <a:off x="7883525" y="3687763"/>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08" name="Rectangle 8">
            <a:extLst>
              <a:ext uri="{FF2B5EF4-FFF2-40B4-BE49-F238E27FC236}">
                <a16:creationId xmlns:a16="http://schemas.microsoft.com/office/drawing/2014/main" id="{39984189-28ED-41CA-96D3-ED94FA3EDED6}"/>
              </a:ext>
            </a:extLst>
          </p:cNvPr>
          <p:cNvSpPr>
            <a:spLocks noChangeArrowheads="1"/>
          </p:cNvSpPr>
          <p:nvPr/>
        </p:nvSpPr>
        <p:spPr bwMode="auto">
          <a:xfrm>
            <a:off x="7883525" y="4116388"/>
            <a:ext cx="827088"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09" name="Rectangle 9">
            <a:extLst>
              <a:ext uri="{FF2B5EF4-FFF2-40B4-BE49-F238E27FC236}">
                <a16:creationId xmlns:a16="http://schemas.microsoft.com/office/drawing/2014/main" id="{EAAF98EC-90C9-4573-AB57-439973D7F45B}"/>
              </a:ext>
            </a:extLst>
          </p:cNvPr>
          <p:cNvSpPr>
            <a:spLocks noChangeArrowheads="1"/>
          </p:cNvSpPr>
          <p:nvPr/>
        </p:nvSpPr>
        <p:spPr bwMode="auto">
          <a:xfrm>
            <a:off x="7883525" y="4564063"/>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10" name="Rectangle 10">
            <a:extLst>
              <a:ext uri="{FF2B5EF4-FFF2-40B4-BE49-F238E27FC236}">
                <a16:creationId xmlns:a16="http://schemas.microsoft.com/office/drawing/2014/main" id="{2C802FF0-52C3-4164-A89D-EAD27858EA4A}"/>
              </a:ext>
            </a:extLst>
          </p:cNvPr>
          <p:cNvSpPr>
            <a:spLocks noChangeArrowheads="1"/>
          </p:cNvSpPr>
          <p:nvPr/>
        </p:nvSpPr>
        <p:spPr bwMode="auto">
          <a:xfrm>
            <a:off x="7883525" y="5018088"/>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11" name="Rectangle 11">
            <a:extLst>
              <a:ext uri="{FF2B5EF4-FFF2-40B4-BE49-F238E27FC236}">
                <a16:creationId xmlns:a16="http://schemas.microsoft.com/office/drawing/2014/main" id="{8155E010-EDAB-4140-B409-27E5A89DBA46}"/>
              </a:ext>
            </a:extLst>
          </p:cNvPr>
          <p:cNvSpPr>
            <a:spLocks noGrp="1" noChangeArrowheads="1"/>
          </p:cNvSpPr>
          <p:nvPr>
            <p:ph type="title"/>
          </p:nvPr>
        </p:nvSpPr>
        <p:spPr/>
        <p:txBody>
          <a:bodyPr/>
          <a:lstStyle/>
          <a:p>
            <a:pPr eaLnBrk="1" hangingPunct="1"/>
            <a:r>
              <a:rPr lang="de-DE" altLang="en-US"/>
              <a:t>Meilensteinplan – Elektronische Vorlage </a:t>
            </a:r>
            <a:br>
              <a:rPr lang="de-DE" altLang="en-US"/>
            </a:br>
            <a:r>
              <a:rPr lang="de-DE" altLang="en-US"/>
              <a:t>(zur Adaption)</a:t>
            </a:r>
          </a:p>
        </p:txBody>
      </p:sp>
      <p:sp>
        <p:nvSpPr>
          <p:cNvPr id="51212" name="Rectangle 12">
            <a:extLst>
              <a:ext uri="{FF2B5EF4-FFF2-40B4-BE49-F238E27FC236}">
                <a16:creationId xmlns:a16="http://schemas.microsoft.com/office/drawing/2014/main" id="{59B2F8CE-47F8-4365-9BB6-2B2326E86B63}"/>
              </a:ext>
            </a:extLst>
          </p:cNvPr>
          <p:cNvSpPr>
            <a:spLocks noChangeArrowheads="1"/>
          </p:cNvSpPr>
          <p:nvPr/>
        </p:nvSpPr>
        <p:spPr bwMode="auto">
          <a:xfrm>
            <a:off x="2921000" y="1616075"/>
            <a:ext cx="827088"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000"/>
              <a:t>02</a:t>
            </a:r>
          </a:p>
        </p:txBody>
      </p:sp>
      <p:sp>
        <p:nvSpPr>
          <p:cNvPr id="51213" name="Rectangle 13">
            <a:extLst>
              <a:ext uri="{FF2B5EF4-FFF2-40B4-BE49-F238E27FC236}">
                <a16:creationId xmlns:a16="http://schemas.microsoft.com/office/drawing/2014/main" id="{A94F708D-68B0-4238-93B6-2F9E9D8F7C72}"/>
              </a:ext>
            </a:extLst>
          </p:cNvPr>
          <p:cNvSpPr>
            <a:spLocks noChangeArrowheads="1"/>
          </p:cNvSpPr>
          <p:nvPr/>
        </p:nvSpPr>
        <p:spPr bwMode="auto">
          <a:xfrm>
            <a:off x="3748088" y="1616075"/>
            <a:ext cx="825500"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000"/>
              <a:t>03</a:t>
            </a:r>
          </a:p>
        </p:txBody>
      </p:sp>
      <p:sp>
        <p:nvSpPr>
          <p:cNvPr id="51214" name="Rectangle 14">
            <a:extLst>
              <a:ext uri="{FF2B5EF4-FFF2-40B4-BE49-F238E27FC236}">
                <a16:creationId xmlns:a16="http://schemas.microsoft.com/office/drawing/2014/main" id="{D900DEDB-FF8C-4C88-B087-17850E89F901}"/>
              </a:ext>
            </a:extLst>
          </p:cNvPr>
          <p:cNvSpPr>
            <a:spLocks noChangeArrowheads="1"/>
          </p:cNvSpPr>
          <p:nvPr/>
        </p:nvSpPr>
        <p:spPr bwMode="auto">
          <a:xfrm>
            <a:off x="4573588" y="1616075"/>
            <a:ext cx="830262"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000"/>
              <a:t>04</a:t>
            </a:r>
          </a:p>
        </p:txBody>
      </p:sp>
      <p:sp>
        <p:nvSpPr>
          <p:cNvPr id="51215" name="Rectangle 15">
            <a:extLst>
              <a:ext uri="{FF2B5EF4-FFF2-40B4-BE49-F238E27FC236}">
                <a16:creationId xmlns:a16="http://schemas.microsoft.com/office/drawing/2014/main" id="{90C3C0D4-E91B-4E1A-99A0-60779198C8BF}"/>
              </a:ext>
            </a:extLst>
          </p:cNvPr>
          <p:cNvSpPr>
            <a:spLocks noChangeArrowheads="1"/>
          </p:cNvSpPr>
          <p:nvPr/>
        </p:nvSpPr>
        <p:spPr bwMode="auto">
          <a:xfrm>
            <a:off x="5403850" y="1616075"/>
            <a:ext cx="825500"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1216" name="Rectangle 16">
            <a:extLst>
              <a:ext uri="{FF2B5EF4-FFF2-40B4-BE49-F238E27FC236}">
                <a16:creationId xmlns:a16="http://schemas.microsoft.com/office/drawing/2014/main" id="{B84AC7EA-E9A0-485A-8A24-16BC824BAB64}"/>
              </a:ext>
            </a:extLst>
          </p:cNvPr>
          <p:cNvSpPr>
            <a:spLocks noChangeArrowheads="1"/>
          </p:cNvSpPr>
          <p:nvPr/>
        </p:nvSpPr>
        <p:spPr bwMode="auto">
          <a:xfrm>
            <a:off x="6229350" y="1616075"/>
            <a:ext cx="827088"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1217" name="Rectangle 17">
            <a:extLst>
              <a:ext uri="{FF2B5EF4-FFF2-40B4-BE49-F238E27FC236}">
                <a16:creationId xmlns:a16="http://schemas.microsoft.com/office/drawing/2014/main" id="{DAF14A6A-6657-41E0-BBFC-BF3699D68FFF}"/>
              </a:ext>
            </a:extLst>
          </p:cNvPr>
          <p:cNvSpPr>
            <a:spLocks noChangeArrowheads="1"/>
          </p:cNvSpPr>
          <p:nvPr/>
        </p:nvSpPr>
        <p:spPr bwMode="auto">
          <a:xfrm>
            <a:off x="7056438" y="1616075"/>
            <a:ext cx="827087"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1218" name="Rectangle 18">
            <a:extLst>
              <a:ext uri="{FF2B5EF4-FFF2-40B4-BE49-F238E27FC236}">
                <a16:creationId xmlns:a16="http://schemas.microsoft.com/office/drawing/2014/main" id="{A7384C6D-FEDA-420C-9649-0BC99B1651F5}"/>
              </a:ext>
            </a:extLst>
          </p:cNvPr>
          <p:cNvSpPr>
            <a:spLocks noChangeArrowheads="1"/>
          </p:cNvSpPr>
          <p:nvPr/>
        </p:nvSpPr>
        <p:spPr bwMode="auto">
          <a:xfrm>
            <a:off x="2921000" y="1881188"/>
            <a:ext cx="827088"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19" name="Rectangle 19">
            <a:extLst>
              <a:ext uri="{FF2B5EF4-FFF2-40B4-BE49-F238E27FC236}">
                <a16:creationId xmlns:a16="http://schemas.microsoft.com/office/drawing/2014/main" id="{F1BC852F-3D08-437F-B6F8-6EAE36FF6479}"/>
              </a:ext>
            </a:extLst>
          </p:cNvPr>
          <p:cNvSpPr>
            <a:spLocks noChangeArrowheads="1"/>
          </p:cNvSpPr>
          <p:nvPr/>
        </p:nvSpPr>
        <p:spPr bwMode="auto">
          <a:xfrm>
            <a:off x="3748088" y="1881188"/>
            <a:ext cx="825500"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0" name="Rectangle 20">
            <a:extLst>
              <a:ext uri="{FF2B5EF4-FFF2-40B4-BE49-F238E27FC236}">
                <a16:creationId xmlns:a16="http://schemas.microsoft.com/office/drawing/2014/main" id="{E67CE147-48BB-4560-BC91-152CF9F50F4A}"/>
              </a:ext>
            </a:extLst>
          </p:cNvPr>
          <p:cNvSpPr>
            <a:spLocks noChangeArrowheads="1"/>
          </p:cNvSpPr>
          <p:nvPr/>
        </p:nvSpPr>
        <p:spPr bwMode="auto">
          <a:xfrm>
            <a:off x="4573588" y="1881188"/>
            <a:ext cx="830262"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1" name="Rectangle 21">
            <a:extLst>
              <a:ext uri="{FF2B5EF4-FFF2-40B4-BE49-F238E27FC236}">
                <a16:creationId xmlns:a16="http://schemas.microsoft.com/office/drawing/2014/main" id="{C7BA9843-EA1A-444B-9D17-3448905CBCA7}"/>
              </a:ext>
            </a:extLst>
          </p:cNvPr>
          <p:cNvSpPr>
            <a:spLocks noChangeArrowheads="1"/>
          </p:cNvSpPr>
          <p:nvPr/>
        </p:nvSpPr>
        <p:spPr bwMode="auto">
          <a:xfrm>
            <a:off x="5403850" y="1881188"/>
            <a:ext cx="825500"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2" name="Rectangle 22">
            <a:extLst>
              <a:ext uri="{FF2B5EF4-FFF2-40B4-BE49-F238E27FC236}">
                <a16:creationId xmlns:a16="http://schemas.microsoft.com/office/drawing/2014/main" id="{BE010A34-0736-4547-B6BE-C5BD31883CA4}"/>
              </a:ext>
            </a:extLst>
          </p:cNvPr>
          <p:cNvSpPr>
            <a:spLocks noChangeArrowheads="1"/>
          </p:cNvSpPr>
          <p:nvPr/>
        </p:nvSpPr>
        <p:spPr bwMode="auto">
          <a:xfrm>
            <a:off x="6229350" y="1881188"/>
            <a:ext cx="827088"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3" name="Rectangle 23">
            <a:extLst>
              <a:ext uri="{FF2B5EF4-FFF2-40B4-BE49-F238E27FC236}">
                <a16:creationId xmlns:a16="http://schemas.microsoft.com/office/drawing/2014/main" id="{785585FE-1663-44B6-83B2-A6CE10D724F1}"/>
              </a:ext>
            </a:extLst>
          </p:cNvPr>
          <p:cNvSpPr>
            <a:spLocks noChangeArrowheads="1"/>
          </p:cNvSpPr>
          <p:nvPr/>
        </p:nvSpPr>
        <p:spPr bwMode="auto">
          <a:xfrm>
            <a:off x="7056438" y="1881188"/>
            <a:ext cx="827087"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4" name="Rectangle 24">
            <a:extLst>
              <a:ext uri="{FF2B5EF4-FFF2-40B4-BE49-F238E27FC236}">
                <a16:creationId xmlns:a16="http://schemas.microsoft.com/office/drawing/2014/main" id="{F54D78E6-80C4-4ADF-BB11-A6D497E9FC92}"/>
              </a:ext>
            </a:extLst>
          </p:cNvPr>
          <p:cNvSpPr>
            <a:spLocks noChangeArrowheads="1"/>
          </p:cNvSpPr>
          <p:nvPr/>
        </p:nvSpPr>
        <p:spPr bwMode="auto">
          <a:xfrm>
            <a:off x="2921000" y="2333625"/>
            <a:ext cx="827088"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5" name="Rectangle 25">
            <a:extLst>
              <a:ext uri="{FF2B5EF4-FFF2-40B4-BE49-F238E27FC236}">
                <a16:creationId xmlns:a16="http://schemas.microsoft.com/office/drawing/2014/main" id="{306D7B07-870E-471B-AB2E-19DC26D2966E}"/>
              </a:ext>
            </a:extLst>
          </p:cNvPr>
          <p:cNvSpPr>
            <a:spLocks noChangeArrowheads="1"/>
          </p:cNvSpPr>
          <p:nvPr/>
        </p:nvSpPr>
        <p:spPr bwMode="auto">
          <a:xfrm>
            <a:off x="3748088" y="2333625"/>
            <a:ext cx="825500"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6" name="Rectangle 26">
            <a:extLst>
              <a:ext uri="{FF2B5EF4-FFF2-40B4-BE49-F238E27FC236}">
                <a16:creationId xmlns:a16="http://schemas.microsoft.com/office/drawing/2014/main" id="{05B6C1E6-D7CD-4E11-BA70-2753DF11FE38}"/>
              </a:ext>
            </a:extLst>
          </p:cNvPr>
          <p:cNvSpPr>
            <a:spLocks noChangeArrowheads="1"/>
          </p:cNvSpPr>
          <p:nvPr/>
        </p:nvSpPr>
        <p:spPr bwMode="auto">
          <a:xfrm>
            <a:off x="4573588" y="2333625"/>
            <a:ext cx="830262"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7" name="Rectangle 27">
            <a:extLst>
              <a:ext uri="{FF2B5EF4-FFF2-40B4-BE49-F238E27FC236}">
                <a16:creationId xmlns:a16="http://schemas.microsoft.com/office/drawing/2014/main" id="{C8065A77-C517-4373-844D-E53E770DA531}"/>
              </a:ext>
            </a:extLst>
          </p:cNvPr>
          <p:cNvSpPr>
            <a:spLocks noChangeArrowheads="1"/>
          </p:cNvSpPr>
          <p:nvPr/>
        </p:nvSpPr>
        <p:spPr bwMode="auto">
          <a:xfrm>
            <a:off x="5403850" y="2333625"/>
            <a:ext cx="825500"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8" name="Rectangle 28">
            <a:extLst>
              <a:ext uri="{FF2B5EF4-FFF2-40B4-BE49-F238E27FC236}">
                <a16:creationId xmlns:a16="http://schemas.microsoft.com/office/drawing/2014/main" id="{D4357AD9-3A52-4AF3-821E-D6598032F4DD}"/>
              </a:ext>
            </a:extLst>
          </p:cNvPr>
          <p:cNvSpPr>
            <a:spLocks noChangeArrowheads="1"/>
          </p:cNvSpPr>
          <p:nvPr/>
        </p:nvSpPr>
        <p:spPr bwMode="auto">
          <a:xfrm>
            <a:off x="6229350" y="2333625"/>
            <a:ext cx="827088"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29" name="Rectangle 29">
            <a:extLst>
              <a:ext uri="{FF2B5EF4-FFF2-40B4-BE49-F238E27FC236}">
                <a16:creationId xmlns:a16="http://schemas.microsoft.com/office/drawing/2014/main" id="{3D0BA01E-4612-445D-90ED-60C26B0A4A98}"/>
              </a:ext>
            </a:extLst>
          </p:cNvPr>
          <p:cNvSpPr>
            <a:spLocks noChangeArrowheads="1"/>
          </p:cNvSpPr>
          <p:nvPr/>
        </p:nvSpPr>
        <p:spPr bwMode="auto">
          <a:xfrm>
            <a:off x="7056438" y="2333625"/>
            <a:ext cx="827087"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30" name="Rectangle 30" descr="25%">
            <a:extLst>
              <a:ext uri="{FF2B5EF4-FFF2-40B4-BE49-F238E27FC236}">
                <a16:creationId xmlns:a16="http://schemas.microsoft.com/office/drawing/2014/main" id="{97BD9228-0BDC-493B-BFBD-134F435AAF26}"/>
              </a:ext>
            </a:extLst>
          </p:cNvPr>
          <p:cNvSpPr>
            <a:spLocks noChangeArrowheads="1"/>
          </p:cNvSpPr>
          <p:nvPr/>
        </p:nvSpPr>
        <p:spPr bwMode="auto">
          <a:xfrm>
            <a:off x="1476375" y="1349375"/>
            <a:ext cx="1444625" cy="531813"/>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1231" name="Rectangle 31">
            <a:extLst>
              <a:ext uri="{FF2B5EF4-FFF2-40B4-BE49-F238E27FC236}">
                <a16:creationId xmlns:a16="http://schemas.microsoft.com/office/drawing/2014/main" id="{ABB398C9-73F1-4097-97DB-FEA9195F3DA5}"/>
              </a:ext>
            </a:extLst>
          </p:cNvPr>
          <p:cNvSpPr>
            <a:spLocks noChangeArrowheads="1"/>
          </p:cNvSpPr>
          <p:nvPr/>
        </p:nvSpPr>
        <p:spPr bwMode="auto">
          <a:xfrm>
            <a:off x="1476375" y="1881188"/>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1.	Name der Aktivität</a:t>
            </a:r>
          </a:p>
        </p:txBody>
      </p:sp>
      <p:sp>
        <p:nvSpPr>
          <p:cNvPr id="51232" name="Rectangle 32">
            <a:extLst>
              <a:ext uri="{FF2B5EF4-FFF2-40B4-BE49-F238E27FC236}">
                <a16:creationId xmlns:a16="http://schemas.microsoft.com/office/drawing/2014/main" id="{A0608BED-E08B-4263-8114-0686D11C00F3}"/>
              </a:ext>
            </a:extLst>
          </p:cNvPr>
          <p:cNvSpPr>
            <a:spLocks noChangeArrowheads="1"/>
          </p:cNvSpPr>
          <p:nvPr/>
        </p:nvSpPr>
        <p:spPr bwMode="auto">
          <a:xfrm>
            <a:off x="1476375" y="2333625"/>
            <a:ext cx="1444625" cy="452438"/>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2.	bis zu drei Zeilen, vertikal zentriert,</a:t>
            </a:r>
            <a:br>
              <a:rPr lang="de-DE" altLang="en-US" sz="900"/>
            </a:br>
            <a:r>
              <a:rPr lang="de-DE" altLang="en-US" sz="900"/>
              <a:t>Arial 9pt, schwarz</a:t>
            </a:r>
          </a:p>
        </p:txBody>
      </p:sp>
      <p:sp>
        <p:nvSpPr>
          <p:cNvPr id="51233" name="Rectangle 33" descr="25%">
            <a:extLst>
              <a:ext uri="{FF2B5EF4-FFF2-40B4-BE49-F238E27FC236}">
                <a16:creationId xmlns:a16="http://schemas.microsoft.com/office/drawing/2014/main" id="{74851176-C941-417A-BB42-E98FA71AC73D}"/>
              </a:ext>
            </a:extLst>
          </p:cNvPr>
          <p:cNvSpPr>
            <a:spLocks noChangeArrowheads="1"/>
          </p:cNvSpPr>
          <p:nvPr/>
        </p:nvSpPr>
        <p:spPr bwMode="auto">
          <a:xfrm>
            <a:off x="2921000" y="1349375"/>
            <a:ext cx="5789613" cy="266700"/>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1234" name="Rectangle 34">
            <a:extLst>
              <a:ext uri="{FF2B5EF4-FFF2-40B4-BE49-F238E27FC236}">
                <a16:creationId xmlns:a16="http://schemas.microsoft.com/office/drawing/2014/main" id="{0FAE3923-2B59-4C48-8B19-404C70852F7C}"/>
              </a:ext>
            </a:extLst>
          </p:cNvPr>
          <p:cNvSpPr>
            <a:spLocks noChangeArrowheads="1"/>
          </p:cNvSpPr>
          <p:nvPr/>
        </p:nvSpPr>
        <p:spPr bwMode="auto">
          <a:xfrm>
            <a:off x="1885950" y="1514475"/>
            <a:ext cx="635000" cy="204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200" b="1"/>
              <a:t>Aktivität</a:t>
            </a:r>
            <a:endParaRPr lang="de-DE" altLang="en-US" sz="1000" b="1"/>
          </a:p>
        </p:txBody>
      </p:sp>
      <p:sp>
        <p:nvSpPr>
          <p:cNvPr id="51235" name="Rectangle 35">
            <a:extLst>
              <a:ext uri="{FF2B5EF4-FFF2-40B4-BE49-F238E27FC236}">
                <a16:creationId xmlns:a16="http://schemas.microsoft.com/office/drawing/2014/main" id="{3728CCD9-C059-466E-9D8E-5743A8580244}"/>
              </a:ext>
            </a:extLst>
          </p:cNvPr>
          <p:cNvSpPr>
            <a:spLocks noChangeArrowheads="1"/>
          </p:cNvSpPr>
          <p:nvPr/>
        </p:nvSpPr>
        <p:spPr bwMode="auto">
          <a:xfrm>
            <a:off x="5243513" y="1408113"/>
            <a:ext cx="1147762"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000" b="1"/>
              <a:t>Kalenderwochen</a:t>
            </a:r>
          </a:p>
        </p:txBody>
      </p:sp>
      <p:sp>
        <p:nvSpPr>
          <p:cNvPr id="51236" name="Text Box 36">
            <a:extLst>
              <a:ext uri="{FF2B5EF4-FFF2-40B4-BE49-F238E27FC236}">
                <a16:creationId xmlns:a16="http://schemas.microsoft.com/office/drawing/2014/main" id="{7D9B3B30-1B8B-4A75-8272-906FDB86969E}"/>
              </a:ext>
            </a:extLst>
          </p:cNvPr>
          <p:cNvSpPr txBox="1">
            <a:spLocks noChangeArrowheads="1"/>
          </p:cNvSpPr>
          <p:nvPr/>
        </p:nvSpPr>
        <p:spPr bwMode="auto">
          <a:xfrm>
            <a:off x="3962400" y="1905000"/>
            <a:ext cx="6397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Meilenstein</a:t>
            </a:r>
          </a:p>
        </p:txBody>
      </p:sp>
      <p:sp>
        <p:nvSpPr>
          <p:cNvPr id="51237" name="AutoShape 37">
            <a:extLst>
              <a:ext uri="{FF2B5EF4-FFF2-40B4-BE49-F238E27FC236}">
                <a16:creationId xmlns:a16="http://schemas.microsoft.com/office/drawing/2014/main" id="{6CC4237A-4609-4B06-9D37-427797B55D08}"/>
              </a:ext>
            </a:extLst>
          </p:cNvPr>
          <p:cNvSpPr>
            <a:spLocks noChangeArrowheads="1"/>
          </p:cNvSpPr>
          <p:nvPr/>
        </p:nvSpPr>
        <p:spPr bwMode="auto">
          <a:xfrm rot="10800000">
            <a:off x="3810000" y="1905000"/>
            <a:ext cx="120650" cy="149225"/>
          </a:xfrm>
          <a:prstGeom prst="triangle">
            <a:avLst>
              <a:gd name="adj" fmla="val 50000"/>
            </a:avLst>
          </a:prstGeom>
          <a:solidFill>
            <a:schemeClr val="tx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38" name="Rectangle 38" descr="Diagonal dunkel nach oben">
            <a:extLst>
              <a:ext uri="{FF2B5EF4-FFF2-40B4-BE49-F238E27FC236}">
                <a16:creationId xmlns:a16="http://schemas.microsoft.com/office/drawing/2014/main" id="{3B592A0E-4C5E-4442-9166-215AA90ECED1}"/>
              </a:ext>
            </a:extLst>
          </p:cNvPr>
          <p:cNvSpPr>
            <a:spLocks noChangeArrowheads="1"/>
          </p:cNvSpPr>
          <p:nvPr/>
        </p:nvSpPr>
        <p:spPr bwMode="auto">
          <a:xfrm>
            <a:off x="4800600" y="2514600"/>
            <a:ext cx="990600" cy="152400"/>
          </a:xfrm>
          <a:prstGeom prst="rect">
            <a:avLst/>
          </a:prstGeom>
          <a:pattFill prst="ltUpDiag">
            <a:fgClr>
              <a:srgbClr val="000000"/>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39" name="Rectangle 39" descr="Diagonal dunkel nach oben">
            <a:extLst>
              <a:ext uri="{FF2B5EF4-FFF2-40B4-BE49-F238E27FC236}">
                <a16:creationId xmlns:a16="http://schemas.microsoft.com/office/drawing/2014/main" id="{C76CF601-947D-4A3C-8F7B-F113387E996E}"/>
              </a:ext>
            </a:extLst>
          </p:cNvPr>
          <p:cNvSpPr>
            <a:spLocks noChangeArrowheads="1"/>
          </p:cNvSpPr>
          <p:nvPr/>
        </p:nvSpPr>
        <p:spPr bwMode="auto">
          <a:xfrm>
            <a:off x="3200400" y="2057400"/>
            <a:ext cx="1600200" cy="152400"/>
          </a:xfrm>
          <a:prstGeom prst="rect">
            <a:avLst/>
          </a:prstGeom>
          <a:pattFill prst="ltUpDiag">
            <a:fgClr>
              <a:srgbClr val="000000"/>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0" name="Rectangle 40">
            <a:extLst>
              <a:ext uri="{FF2B5EF4-FFF2-40B4-BE49-F238E27FC236}">
                <a16:creationId xmlns:a16="http://schemas.microsoft.com/office/drawing/2014/main" id="{D62A046E-627B-4122-92CB-9F12EC7E93EB}"/>
              </a:ext>
            </a:extLst>
          </p:cNvPr>
          <p:cNvSpPr>
            <a:spLocks noChangeArrowheads="1"/>
          </p:cNvSpPr>
          <p:nvPr/>
        </p:nvSpPr>
        <p:spPr bwMode="auto">
          <a:xfrm>
            <a:off x="2921000" y="2786063"/>
            <a:ext cx="827088"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1" name="Rectangle 41">
            <a:extLst>
              <a:ext uri="{FF2B5EF4-FFF2-40B4-BE49-F238E27FC236}">
                <a16:creationId xmlns:a16="http://schemas.microsoft.com/office/drawing/2014/main" id="{9E545F8E-88CB-45AD-8BB3-1F5983F48F3C}"/>
              </a:ext>
            </a:extLst>
          </p:cNvPr>
          <p:cNvSpPr>
            <a:spLocks noChangeArrowheads="1"/>
          </p:cNvSpPr>
          <p:nvPr/>
        </p:nvSpPr>
        <p:spPr bwMode="auto">
          <a:xfrm>
            <a:off x="3748088" y="2786063"/>
            <a:ext cx="825500"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2" name="Rectangle 42">
            <a:extLst>
              <a:ext uri="{FF2B5EF4-FFF2-40B4-BE49-F238E27FC236}">
                <a16:creationId xmlns:a16="http://schemas.microsoft.com/office/drawing/2014/main" id="{5096932F-B8E3-44B8-9E02-036CC9241708}"/>
              </a:ext>
            </a:extLst>
          </p:cNvPr>
          <p:cNvSpPr>
            <a:spLocks noChangeArrowheads="1"/>
          </p:cNvSpPr>
          <p:nvPr/>
        </p:nvSpPr>
        <p:spPr bwMode="auto">
          <a:xfrm>
            <a:off x="4573588" y="2786063"/>
            <a:ext cx="830262"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3" name="Rectangle 43">
            <a:extLst>
              <a:ext uri="{FF2B5EF4-FFF2-40B4-BE49-F238E27FC236}">
                <a16:creationId xmlns:a16="http://schemas.microsoft.com/office/drawing/2014/main" id="{C5B84DD8-44C9-439B-899B-52A1F41B6F0D}"/>
              </a:ext>
            </a:extLst>
          </p:cNvPr>
          <p:cNvSpPr>
            <a:spLocks noChangeArrowheads="1"/>
          </p:cNvSpPr>
          <p:nvPr/>
        </p:nvSpPr>
        <p:spPr bwMode="auto">
          <a:xfrm>
            <a:off x="5403850" y="2786063"/>
            <a:ext cx="825500"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4" name="Rectangle 44">
            <a:extLst>
              <a:ext uri="{FF2B5EF4-FFF2-40B4-BE49-F238E27FC236}">
                <a16:creationId xmlns:a16="http://schemas.microsoft.com/office/drawing/2014/main" id="{C1353723-1A22-4870-B922-0AB7FC3D2074}"/>
              </a:ext>
            </a:extLst>
          </p:cNvPr>
          <p:cNvSpPr>
            <a:spLocks noChangeArrowheads="1"/>
          </p:cNvSpPr>
          <p:nvPr/>
        </p:nvSpPr>
        <p:spPr bwMode="auto">
          <a:xfrm>
            <a:off x="6229350" y="2786063"/>
            <a:ext cx="827088"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5" name="Rectangle 45">
            <a:extLst>
              <a:ext uri="{FF2B5EF4-FFF2-40B4-BE49-F238E27FC236}">
                <a16:creationId xmlns:a16="http://schemas.microsoft.com/office/drawing/2014/main" id="{8FEFAC73-9DF1-47F6-A57A-8681AEF25A25}"/>
              </a:ext>
            </a:extLst>
          </p:cNvPr>
          <p:cNvSpPr>
            <a:spLocks noChangeArrowheads="1"/>
          </p:cNvSpPr>
          <p:nvPr/>
        </p:nvSpPr>
        <p:spPr bwMode="auto">
          <a:xfrm>
            <a:off x="7056438" y="2786063"/>
            <a:ext cx="827087"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6" name="Rectangle 46">
            <a:extLst>
              <a:ext uri="{FF2B5EF4-FFF2-40B4-BE49-F238E27FC236}">
                <a16:creationId xmlns:a16="http://schemas.microsoft.com/office/drawing/2014/main" id="{D226FE95-49DA-493D-B95F-62CBB082CE06}"/>
              </a:ext>
            </a:extLst>
          </p:cNvPr>
          <p:cNvSpPr>
            <a:spLocks noChangeArrowheads="1"/>
          </p:cNvSpPr>
          <p:nvPr/>
        </p:nvSpPr>
        <p:spPr bwMode="auto">
          <a:xfrm>
            <a:off x="2921000" y="3233738"/>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7" name="Rectangle 47">
            <a:extLst>
              <a:ext uri="{FF2B5EF4-FFF2-40B4-BE49-F238E27FC236}">
                <a16:creationId xmlns:a16="http://schemas.microsoft.com/office/drawing/2014/main" id="{05B0AB96-9C02-4B7A-9933-A022D815A5A8}"/>
              </a:ext>
            </a:extLst>
          </p:cNvPr>
          <p:cNvSpPr>
            <a:spLocks noChangeArrowheads="1"/>
          </p:cNvSpPr>
          <p:nvPr/>
        </p:nvSpPr>
        <p:spPr bwMode="auto">
          <a:xfrm>
            <a:off x="3748088" y="3233738"/>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8" name="Rectangle 48">
            <a:extLst>
              <a:ext uri="{FF2B5EF4-FFF2-40B4-BE49-F238E27FC236}">
                <a16:creationId xmlns:a16="http://schemas.microsoft.com/office/drawing/2014/main" id="{C425E49B-A60D-4AE4-96A6-444014695702}"/>
              </a:ext>
            </a:extLst>
          </p:cNvPr>
          <p:cNvSpPr>
            <a:spLocks noChangeArrowheads="1"/>
          </p:cNvSpPr>
          <p:nvPr/>
        </p:nvSpPr>
        <p:spPr bwMode="auto">
          <a:xfrm>
            <a:off x="4573588" y="3233738"/>
            <a:ext cx="830262"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49" name="Rectangle 49">
            <a:extLst>
              <a:ext uri="{FF2B5EF4-FFF2-40B4-BE49-F238E27FC236}">
                <a16:creationId xmlns:a16="http://schemas.microsoft.com/office/drawing/2014/main" id="{94FEA241-2CAD-4A48-A615-8D778831AE0B}"/>
              </a:ext>
            </a:extLst>
          </p:cNvPr>
          <p:cNvSpPr>
            <a:spLocks noChangeArrowheads="1"/>
          </p:cNvSpPr>
          <p:nvPr/>
        </p:nvSpPr>
        <p:spPr bwMode="auto">
          <a:xfrm>
            <a:off x="5403850" y="3233738"/>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0" name="Rectangle 50">
            <a:extLst>
              <a:ext uri="{FF2B5EF4-FFF2-40B4-BE49-F238E27FC236}">
                <a16:creationId xmlns:a16="http://schemas.microsoft.com/office/drawing/2014/main" id="{E5275C43-2D67-48EB-91A5-CECBB6C73E07}"/>
              </a:ext>
            </a:extLst>
          </p:cNvPr>
          <p:cNvSpPr>
            <a:spLocks noChangeArrowheads="1"/>
          </p:cNvSpPr>
          <p:nvPr/>
        </p:nvSpPr>
        <p:spPr bwMode="auto">
          <a:xfrm>
            <a:off x="6229350" y="3233738"/>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1" name="Rectangle 51">
            <a:extLst>
              <a:ext uri="{FF2B5EF4-FFF2-40B4-BE49-F238E27FC236}">
                <a16:creationId xmlns:a16="http://schemas.microsoft.com/office/drawing/2014/main" id="{7E528FE8-0CBA-49EA-BB73-23E8C63AF6D3}"/>
              </a:ext>
            </a:extLst>
          </p:cNvPr>
          <p:cNvSpPr>
            <a:spLocks noChangeArrowheads="1"/>
          </p:cNvSpPr>
          <p:nvPr/>
        </p:nvSpPr>
        <p:spPr bwMode="auto">
          <a:xfrm>
            <a:off x="7056438" y="3233738"/>
            <a:ext cx="827087"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2" name="Rectangle 52">
            <a:extLst>
              <a:ext uri="{FF2B5EF4-FFF2-40B4-BE49-F238E27FC236}">
                <a16:creationId xmlns:a16="http://schemas.microsoft.com/office/drawing/2014/main" id="{AEF7A2F3-3D05-423A-960C-E0601D8A1D74}"/>
              </a:ext>
            </a:extLst>
          </p:cNvPr>
          <p:cNvSpPr>
            <a:spLocks noChangeArrowheads="1"/>
          </p:cNvSpPr>
          <p:nvPr/>
        </p:nvSpPr>
        <p:spPr bwMode="auto">
          <a:xfrm>
            <a:off x="2921000" y="3687763"/>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3" name="Rectangle 53">
            <a:extLst>
              <a:ext uri="{FF2B5EF4-FFF2-40B4-BE49-F238E27FC236}">
                <a16:creationId xmlns:a16="http://schemas.microsoft.com/office/drawing/2014/main" id="{2242DFBC-D79B-4C68-B71F-CB6B94CA5FAD}"/>
              </a:ext>
            </a:extLst>
          </p:cNvPr>
          <p:cNvSpPr>
            <a:spLocks noChangeArrowheads="1"/>
          </p:cNvSpPr>
          <p:nvPr/>
        </p:nvSpPr>
        <p:spPr bwMode="auto">
          <a:xfrm>
            <a:off x="3748088" y="3687763"/>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4" name="Rectangle 54">
            <a:extLst>
              <a:ext uri="{FF2B5EF4-FFF2-40B4-BE49-F238E27FC236}">
                <a16:creationId xmlns:a16="http://schemas.microsoft.com/office/drawing/2014/main" id="{A2254DB9-92BF-4312-8766-5C02211468F0}"/>
              </a:ext>
            </a:extLst>
          </p:cNvPr>
          <p:cNvSpPr>
            <a:spLocks noChangeArrowheads="1"/>
          </p:cNvSpPr>
          <p:nvPr/>
        </p:nvSpPr>
        <p:spPr bwMode="auto">
          <a:xfrm>
            <a:off x="4573588" y="3687763"/>
            <a:ext cx="830262"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5" name="Rectangle 55">
            <a:extLst>
              <a:ext uri="{FF2B5EF4-FFF2-40B4-BE49-F238E27FC236}">
                <a16:creationId xmlns:a16="http://schemas.microsoft.com/office/drawing/2014/main" id="{EFE46668-63FC-4E2E-B325-7CD5268E2C06}"/>
              </a:ext>
            </a:extLst>
          </p:cNvPr>
          <p:cNvSpPr>
            <a:spLocks noChangeArrowheads="1"/>
          </p:cNvSpPr>
          <p:nvPr/>
        </p:nvSpPr>
        <p:spPr bwMode="auto">
          <a:xfrm>
            <a:off x="5403850" y="3687763"/>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6" name="Rectangle 56">
            <a:extLst>
              <a:ext uri="{FF2B5EF4-FFF2-40B4-BE49-F238E27FC236}">
                <a16:creationId xmlns:a16="http://schemas.microsoft.com/office/drawing/2014/main" id="{E9354685-2272-402B-AB8B-AF02D14A9EF8}"/>
              </a:ext>
            </a:extLst>
          </p:cNvPr>
          <p:cNvSpPr>
            <a:spLocks noChangeArrowheads="1"/>
          </p:cNvSpPr>
          <p:nvPr/>
        </p:nvSpPr>
        <p:spPr bwMode="auto">
          <a:xfrm>
            <a:off x="6229350" y="3687763"/>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7" name="Rectangle 57">
            <a:extLst>
              <a:ext uri="{FF2B5EF4-FFF2-40B4-BE49-F238E27FC236}">
                <a16:creationId xmlns:a16="http://schemas.microsoft.com/office/drawing/2014/main" id="{0EB189C9-17F4-4199-9554-F426BDD6EF2D}"/>
              </a:ext>
            </a:extLst>
          </p:cNvPr>
          <p:cNvSpPr>
            <a:spLocks noChangeArrowheads="1"/>
          </p:cNvSpPr>
          <p:nvPr/>
        </p:nvSpPr>
        <p:spPr bwMode="auto">
          <a:xfrm>
            <a:off x="7056438" y="3687763"/>
            <a:ext cx="827087"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58" name="Rectangle 58">
            <a:extLst>
              <a:ext uri="{FF2B5EF4-FFF2-40B4-BE49-F238E27FC236}">
                <a16:creationId xmlns:a16="http://schemas.microsoft.com/office/drawing/2014/main" id="{7C0DBD4F-644A-4D9A-ABF3-E0064BF37F48}"/>
              </a:ext>
            </a:extLst>
          </p:cNvPr>
          <p:cNvSpPr>
            <a:spLocks noChangeArrowheads="1"/>
          </p:cNvSpPr>
          <p:nvPr/>
        </p:nvSpPr>
        <p:spPr bwMode="auto">
          <a:xfrm>
            <a:off x="1476375" y="2786063"/>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3. 	</a:t>
            </a:r>
          </a:p>
        </p:txBody>
      </p:sp>
      <p:sp>
        <p:nvSpPr>
          <p:cNvPr id="51259" name="Rectangle 59">
            <a:extLst>
              <a:ext uri="{FF2B5EF4-FFF2-40B4-BE49-F238E27FC236}">
                <a16:creationId xmlns:a16="http://schemas.microsoft.com/office/drawing/2014/main" id="{BC5F1052-922D-4D6D-ADF4-E77B27260C10}"/>
              </a:ext>
            </a:extLst>
          </p:cNvPr>
          <p:cNvSpPr>
            <a:spLocks noChangeArrowheads="1"/>
          </p:cNvSpPr>
          <p:nvPr/>
        </p:nvSpPr>
        <p:spPr bwMode="auto">
          <a:xfrm>
            <a:off x="1476375" y="3236913"/>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4.	</a:t>
            </a:r>
          </a:p>
        </p:txBody>
      </p:sp>
      <p:sp>
        <p:nvSpPr>
          <p:cNvPr id="51260" name="Rectangle 60">
            <a:extLst>
              <a:ext uri="{FF2B5EF4-FFF2-40B4-BE49-F238E27FC236}">
                <a16:creationId xmlns:a16="http://schemas.microsoft.com/office/drawing/2014/main" id="{609D26FE-8A23-4EA4-AF87-19F3D1C0CB19}"/>
              </a:ext>
            </a:extLst>
          </p:cNvPr>
          <p:cNvSpPr>
            <a:spLocks noChangeArrowheads="1"/>
          </p:cNvSpPr>
          <p:nvPr/>
        </p:nvSpPr>
        <p:spPr bwMode="auto">
          <a:xfrm>
            <a:off x="1476375" y="3687763"/>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5.	</a:t>
            </a:r>
          </a:p>
        </p:txBody>
      </p:sp>
      <p:sp>
        <p:nvSpPr>
          <p:cNvPr id="51261" name="Rectangle 61">
            <a:extLst>
              <a:ext uri="{FF2B5EF4-FFF2-40B4-BE49-F238E27FC236}">
                <a16:creationId xmlns:a16="http://schemas.microsoft.com/office/drawing/2014/main" id="{47D120C0-9CCF-471F-BEA2-A50A35FE3029}"/>
              </a:ext>
            </a:extLst>
          </p:cNvPr>
          <p:cNvSpPr>
            <a:spLocks noChangeArrowheads="1"/>
          </p:cNvSpPr>
          <p:nvPr/>
        </p:nvSpPr>
        <p:spPr bwMode="auto">
          <a:xfrm>
            <a:off x="2921000" y="4116388"/>
            <a:ext cx="827088"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2" name="Rectangle 62">
            <a:extLst>
              <a:ext uri="{FF2B5EF4-FFF2-40B4-BE49-F238E27FC236}">
                <a16:creationId xmlns:a16="http://schemas.microsoft.com/office/drawing/2014/main" id="{1AD69EE8-58B0-47A6-842C-284AEAE938F8}"/>
              </a:ext>
            </a:extLst>
          </p:cNvPr>
          <p:cNvSpPr>
            <a:spLocks noChangeArrowheads="1"/>
          </p:cNvSpPr>
          <p:nvPr/>
        </p:nvSpPr>
        <p:spPr bwMode="auto">
          <a:xfrm>
            <a:off x="3748088" y="4116388"/>
            <a:ext cx="825500"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3" name="Rectangle 63">
            <a:extLst>
              <a:ext uri="{FF2B5EF4-FFF2-40B4-BE49-F238E27FC236}">
                <a16:creationId xmlns:a16="http://schemas.microsoft.com/office/drawing/2014/main" id="{767E41AC-0F55-4CA1-A150-D1FAB9A1FD90}"/>
              </a:ext>
            </a:extLst>
          </p:cNvPr>
          <p:cNvSpPr>
            <a:spLocks noChangeArrowheads="1"/>
          </p:cNvSpPr>
          <p:nvPr/>
        </p:nvSpPr>
        <p:spPr bwMode="auto">
          <a:xfrm>
            <a:off x="4573588" y="4116388"/>
            <a:ext cx="830262"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4" name="Rectangle 64">
            <a:extLst>
              <a:ext uri="{FF2B5EF4-FFF2-40B4-BE49-F238E27FC236}">
                <a16:creationId xmlns:a16="http://schemas.microsoft.com/office/drawing/2014/main" id="{F400034B-FCA6-4A2B-8FAE-10173D2CEFAD}"/>
              </a:ext>
            </a:extLst>
          </p:cNvPr>
          <p:cNvSpPr>
            <a:spLocks noChangeArrowheads="1"/>
          </p:cNvSpPr>
          <p:nvPr/>
        </p:nvSpPr>
        <p:spPr bwMode="auto">
          <a:xfrm>
            <a:off x="5403850" y="4116388"/>
            <a:ext cx="825500"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5" name="Rectangle 65">
            <a:extLst>
              <a:ext uri="{FF2B5EF4-FFF2-40B4-BE49-F238E27FC236}">
                <a16:creationId xmlns:a16="http://schemas.microsoft.com/office/drawing/2014/main" id="{6AC27132-8D66-4E09-B258-D5B50D04FFE2}"/>
              </a:ext>
            </a:extLst>
          </p:cNvPr>
          <p:cNvSpPr>
            <a:spLocks noChangeArrowheads="1"/>
          </p:cNvSpPr>
          <p:nvPr/>
        </p:nvSpPr>
        <p:spPr bwMode="auto">
          <a:xfrm>
            <a:off x="6229350" y="4116388"/>
            <a:ext cx="827088"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6" name="Rectangle 66">
            <a:extLst>
              <a:ext uri="{FF2B5EF4-FFF2-40B4-BE49-F238E27FC236}">
                <a16:creationId xmlns:a16="http://schemas.microsoft.com/office/drawing/2014/main" id="{D6B8A6E4-8489-4081-A01E-B5B3A00F71D7}"/>
              </a:ext>
            </a:extLst>
          </p:cNvPr>
          <p:cNvSpPr>
            <a:spLocks noChangeArrowheads="1"/>
          </p:cNvSpPr>
          <p:nvPr/>
        </p:nvSpPr>
        <p:spPr bwMode="auto">
          <a:xfrm>
            <a:off x="7056438" y="4116388"/>
            <a:ext cx="827087" cy="450850"/>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7" name="Rectangle 67">
            <a:extLst>
              <a:ext uri="{FF2B5EF4-FFF2-40B4-BE49-F238E27FC236}">
                <a16:creationId xmlns:a16="http://schemas.microsoft.com/office/drawing/2014/main" id="{CD1DE92E-4CAB-4436-93DD-049EF2F1EF5C}"/>
              </a:ext>
            </a:extLst>
          </p:cNvPr>
          <p:cNvSpPr>
            <a:spLocks noChangeArrowheads="1"/>
          </p:cNvSpPr>
          <p:nvPr/>
        </p:nvSpPr>
        <p:spPr bwMode="auto">
          <a:xfrm>
            <a:off x="2921000" y="4564063"/>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8" name="Rectangle 68">
            <a:extLst>
              <a:ext uri="{FF2B5EF4-FFF2-40B4-BE49-F238E27FC236}">
                <a16:creationId xmlns:a16="http://schemas.microsoft.com/office/drawing/2014/main" id="{22299A42-E503-403C-8320-6C3AE6EF9874}"/>
              </a:ext>
            </a:extLst>
          </p:cNvPr>
          <p:cNvSpPr>
            <a:spLocks noChangeArrowheads="1"/>
          </p:cNvSpPr>
          <p:nvPr/>
        </p:nvSpPr>
        <p:spPr bwMode="auto">
          <a:xfrm>
            <a:off x="3748088" y="4564063"/>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69" name="Rectangle 69">
            <a:extLst>
              <a:ext uri="{FF2B5EF4-FFF2-40B4-BE49-F238E27FC236}">
                <a16:creationId xmlns:a16="http://schemas.microsoft.com/office/drawing/2014/main" id="{F3128335-0D0B-450E-ABD1-48B986A88BA6}"/>
              </a:ext>
            </a:extLst>
          </p:cNvPr>
          <p:cNvSpPr>
            <a:spLocks noChangeArrowheads="1"/>
          </p:cNvSpPr>
          <p:nvPr/>
        </p:nvSpPr>
        <p:spPr bwMode="auto">
          <a:xfrm>
            <a:off x="4573588" y="4564063"/>
            <a:ext cx="830262"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0" name="Rectangle 70">
            <a:extLst>
              <a:ext uri="{FF2B5EF4-FFF2-40B4-BE49-F238E27FC236}">
                <a16:creationId xmlns:a16="http://schemas.microsoft.com/office/drawing/2014/main" id="{25DE8C9D-ADEB-442B-97F1-7D466EC60642}"/>
              </a:ext>
            </a:extLst>
          </p:cNvPr>
          <p:cNvSpPr>
            <a:spLocks noChangeArrowheads="1"/>
          </p:cNvSpPr>
          <p:nvPr/>
        </p:nvSpPr>
        <p:spPr bwMode="auto">
          <a:xfrm>
            <a:off x="5403850" y="4564063"/>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1" name="Rectangle 71">
            <a:extLst>
              <a:ext uri="{FF2B5EF4-FFF2-40B4-BE49-F238E27FC236}">
                <a16:creationId xmlns:a16="http://schemas.microsoft.com/office/drawing/2014/main" id="{0EC3FF5F-14F7-43F5-834C-0F8B4424887C}"/>
              </a:ext>
            </a:extLst>
          </p:cNvPr>
          <p:cNvSpPr>
            <a:spLocks noChangeArrowheads="1"/>
          </p:cNvSpPr>
          <p:nvPr/>
        </p:nvSpPr>
        <p:spPr bwMode="auto">
          <a:xfrm>
            <a:off x="6229350" y="4564063"/>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2" name="Rectangle 72">
            <a:extLst>
              <a:ext uri="{FF2B5EF4-FFF2-40B4-BE49-F238E27FC236}">
                <a16:creationId xmlns:a16="http://schemas.microsoft.com/office/drawing/2014/main" id="{2B16FEE1-EA9B-4864-82A6-2220515BE94F}"/>
              </a:ext>
            </a:extLst>
          </p:cNvPr>
          <p:cNvSpPr>
            <a:spLocks noChangeArrowheads="1"/>
          </p:cNvSpPr>
          <p:nvPr/>
        </p:nvSpPr>
        <p:spPr bwMode="auto">
          <a:xfrm>
            <a:off x="7056438" y="4564063"/>
            <a:ext cx="827087"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3" name="Rectangle 73">
            <a:extLst>
              <a:ext uri="{FF2B5EF4-FFF2-40B4-BE49-F238E27FC236}">
                <a16:creationId xmlns:a16="http://schemas.microsoft.com/office/drawing/2014/main" id="{71D4820E-C7B3-4252-89BA-256594B8192F}"/>
              </a:ext>
            </a:extLst>
          </p:cNvPr>
          <p:cNvSpPr>
            <a:spLocks noChangeArrowheads="1"/>
          </p:cNvSpPr>
          <p:nvPr/>
        </p:nvSpPr>
        <p:spPr bwMode="auto">
          <a:xfrm>
            <a:off x="2921000" y="5018088"/>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4" name="Rectangle 74">
            <a:extLst>
              <a:ext uri="{FF2B5EF4-FFF2-40B4-BE49-F238E27FC236}">
                <a16:creationId xmlns:a16="http://schemas.microsoft.com/office/drawing/2014/main" id="{CF9348AB-A464-4048-9C03-0470F09875E2}"/>
              </a:ext>
            </a:extLst>
          </p:cNvPr>
          <p:cNvSpPr>
            <a:spLocks noChangeArrowheads="1"/>
          </p:cNvSpPr>
          <p:nvPr/>
        </p:nvSpPr>
        <p:spPr bwMode="auto">
          <a:xfrm>
            <a:off x="3748088" y="5018088"/>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5" name="Rectangle 75">
            <a:extLst>
              <a:ext uri="{FF2B5EF4-FFF2-40B4-BE49-F238E27FC236}">
                <a16:creationId xmlns:a16="http://schemas.microsoft.com/office/drawing/2014/main" id="{91AB6FB1-B606-49F7-8FC7-B01669CB53F3}"/>
              </a:ext>
            </a:extLst>
          </p:cNvPr>
          <p:cNvSpPr>
            <a:spLocks noChangeArrowheads="1"/>
          </p:cNvSpPr>
          <p:nvPr/>
        </p:nvSpPr>
        <p:spPr bwMode="auto">
          <a:xfrm>
            <a:off x="4573588" y="5018088"/>
            <a:ext cx="830262"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6" name="Rectangle 76">
            <a:extLst>
              <a:ext uri="{FF2B5EF4-FFF2-40B4-BE49-F238E27FC236}">
                <a16:creationId xmlns:a16="http://schemas.microsoft.com/office/drawing/2014/main" id="{6C7C2162-D7C4-48CA-A3C2-28F002F361A2}"/>
              </a:ext>
            </a:extLst>
          </p:cNvPr>
          <p:cNvSpPr>
            <a:spLocks noChangeArrowheads="1"/>
          </p:cNvSpPr>
          <p:nvPr/>
        </p:nvSpPr>
        <p:spPr bwMode="auto">
          <a:xfrm>
            <a:off x="5403850" y="5018088"/>
            <a:ext cx="825500"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7" name="Rectangle 77">
            <a:extLst>
              <a:ext uri="{FF2B5EF4-FFF2-40B4-BE49-F238E27FC236}">
                <a16:creationId xmlns:a16="http://schemas.microsoft.com/office/drawing/2014/main" id="{5E1F692F-3F19-42CA-A3FE-8147AD473779}"/>
              </a:ext>
            </a:extLst>
          </p:cNvPr>
          <p:cNvSpPr>
            <a:spLocks noChangeArrowheads="1"/>
          </p:cNvSpPr>
          <p:nvPr/>
        </p:nvSpPr>
        <p:spPr bwMode="auto">
          <a:xfrm>
            <a:off x="6229350" y="5018088"/>
            <a:ext cx="827088"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8" name="Rectangle 78">
            <a:extLst>
              <a:ext uri="{FF2B5EF4-FFF2-40B4-BE49-F238E27FC236}">
                <a16:creationId xmlns:a16="http://schemas.microsoft.com/office/drawing/2014/main" id="{53696D9D-71F4-4934-8939-5ACB7406B45F}"/>
              </a:ext>
            </a:extLst>
          </p:cNvPr>
          <p:cNvSpPr>
            <a:spLocks noChangeArrowheads="1"/>
          </p:cNvSpPr>
          <p:nvPr/>
        </p:nvSpPr>
        <p:spPr bwMode="auto">
          <a:xfrm>
            <a:off x="7056438" y="5018088"/>
            <a:ext cx="827087" cy="45402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1279" name="Rectangle 79">
            <a:extLst>
              <a:ext uri="{FF2B5EF4-FFF2-40B4-BE49-F238E27FC236}">
                <a16:creationId xmlns:a16="http://schemas.microsoft.com/office/drawing/2014/main" id="{0E7AA257-CA4C-4BF1-AAAF-525DA0B9FF70}"/>
              </a:ext>
            </a:extLst>
          </p:cNvPr>
          <p:cNvSpPr>
            <a:spLocks noChangeArrowheads="1"/>
          </p:cNvSpPr>
          <p:nvPr/>
        </p:nvSpPr>
        <p:spPr bwMode="auto">
          <a:xfrm>
            <a:off x="1476375" y="4116388"/>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6. 	</a:t>
            </a:r>
          </a:p>
        </p:txBody>
      </p:sp>
      <p:sp>
        <p:nvSpPr>
          <p:cNvPr id="51280" name="Rectangle 80">
            <a:extLst>
              <a:ext uri="{FF2B5EF4-FFF2-40B4-BE49-F238E27FC236}">
                <a16:creationId xmlns:a16="http://schemas.microsoft.com/office/drawing/2014/main" id="{A389B4B6-147A-40E4-8905-96E599759D16}"/>
              </a:ext>
            </a:extLst>
          </p:cNvPr>
          <p:cNvSpPr>
            <a:spLocks noChangeArrowheads="1"/>
          </p:cNvSpPr>
          <p:nvPr/>
        </p:nvSpPr>
        <p:spPr bwMode="auto">
          <a:xfrm>
            <a:off x="1476375" y="4567238"/>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7.	</a:t>
            </a:r>
          </a:p>
        </p:txBody>
      </p:sp>
      <p:sp>
        <p:nvSpPr>
          <p:cNvPr id="51281" name="Rectangle 81">
            <a:extLst>
              <a:ext uri="{FF2B5EF4-FFF2-40B4-BE49-F238E27FC236}">
                <a16:creationId xmlns:a16="http://schemas.microsoft.com/office/drawing/2014/main" id="{62CE905C-4D67-463B-BEBA-E47F4E445BB8}"/>
              </a:ext>
            </a:extLst>
          </p:cNvPr>
          <p:cNvSpPr>
            <a:spLocks noChangeArrowheads="1"/>
          </p:cNvSpPr>
          <p:nvPr/>
        </p:nvSpPr>
        <p:spPr bwMode="auto">
          <a:xfrm>
            <a:off x="1476375" y="5018088"/>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8.	</a:t>
            </a:r>
          </a:p>
        </p:txBody>
      </p:sp>
      <p:sp>
        <p:nvSpPr>
          <p:cNvPr id="51282" name="Line 82">
            <a:extLst>
              <a:ext uri="{FF2B5EF4-FFF2-40B4-BE49-F238E27FC236}">
                <a16:creationId xmlns:a16="http://schemas.microsoft.com/office/drawing/2014/main" id="{9DD47D25-F429-4003-8A72-4F6BA2A1C4CA}"/>
              </a:ext>
            </a:extLst>
          </p:cNvPr>
          <p:cNvSpPr>
            <a:spLocks noChangeShapeType="1"/>
          </p:cNvSpPr>
          <p:nvPr/>
        </p:nvSpPr>
        <p:spPr bwMode="auto">
          <a:xfrm>
            <a:off x="4800600" y="2209800"/>
            <a:ext cx="0" cy="457200"/>
          </a:xfrm>
          <a:prstGeom prst="line">
            <a:avLst/>
          </a:prstGeom>
          <a:noFill/>
          <a:ln w="952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
        <p:nvSpPr>
          <p:cNvPr id="51283" name="Text Box 83">
            <a:extLst>
              <a:ext uri="{FF2B5EF4-FFF2-40B4-BE49-F238E27FC236}">
                <a16:creationId xmlns:a16="http://schemas.microsoft.com/office/drawing/2014/main" id="{26DD358B-B588-43AB-9CCC-5609B5843B93}"/>
              </a:ext>
            </a:extLst>
          </p:cNvPr>
          <p:cNvSpPr txBox="1">
            <a:spLocks noChangeArrowheads="1"/>
          </p:cNvSpPr>
          <p:nvPr/>
        </p:nvSpPr>
        <p:spPr bwMode="auto">
          <a:xfrm>
            <a:off x="4876800" y="1905000"/>
            <a:ext cx="6397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Meilenstein</a:t>
            </a:r>
          </a:p>
        </p:txBody>
      </p:sp>
      <p:sp>
        <p:nvSpPr>
          <p:cNvPr id="51284" name="AutoShape 84">
            <a:extLst>
              <a:ext uri="{FF2B5EF4-FFF2-40B4-BE49-F238E27FC236}">
                <a16:creationId xmlns:a16="http://schemas.microsoft.com/office/drawing/2014/main" id="{C0E1354F-9BE4-4360-92E7-AC8742177CCF}"/>
              </a:ext>
            </a:extLst>
          </p:cNvPr>
          <p:cNvSpPr>
            <a:spLocks noChangeArrowheads="1"/>
          </p:cNvSpPr>
          <p:nvPr/>
        </p:nvSpPr>
        <p:spPr bwMode="auto">
          <a:xfrm rot="10800000">
            <a:off x="4724400" y="1905000"/>
            <a:ext cx="120650" cy="149225"/>
          </a:xfrm>
          <a:prstGeom prst="triangle">
            <a:avLst>
              <a:gd name="adj" fmla="val 50000"/>
            </a:avLst>
          </a:prstGeom>
          <a:solidFill>
            <a:schemeClr val="tx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BFB25BC-DBFF-4FF6-AD47-BE657178DED7}"/>
              </a:ext>
            </a:extLst>
          </p:cNvPr>
          <p:cNvSpPr>
            <a:spLocks noGrp="1" noChangeArrowheads="1"/>
          </p:cNvSpPr>
          <p:nvPr>
            <p:ph type="title"/>
          </p:nvPr>
        </p:nvSpPr>
        <p:spPr/>
        <p:txBody>
          <a:bodyPr/>
          <a:lstStyle/>
          <a:p>
            <a:pPr eaLnBrk="1" hangingPunct="1"/>
            <a:r>
              <a:rPr lang="de-DE" altLang="en-US"/>
              <a:t>Erläuterung zum Meilensteinplan</a:t>
            </a:r>
          </a:p>
        </p:txBody>
      </p:sp>
      <p:sp>
        <p:nvSpPr>
          <p:cNvPr id="52227" name="Rectangle 3">
            <a:extLst>
              <a:ext uri="{FF2B5EF4-FFF2-40B4-BE49-F238E27FC236}">
                <a16:creationId xmlns:a16="http://schemas.microsoft.com/office/drawing/2014/main" id="{47989FF0-97EB-42D2-B088-92A395447BA2}"/>
              </a:ext>
            </a:extLst>
          </p:cNvPr>
          <p:cNvSpPr>
            <a:spLocks noGrp="1" noChangeArrowheads="1"/>
          </p:cNvSpPr>
          <p:nvPr>
            <p:ph type="body" idx="1"/>
          </p:nvPr>
        </p:nvSpPr>
        <p:spPr/>
        <p:txBody>
          <a:bodyPr/>
          <a:lstStyle/>
          <a:p>
            <a:pPr eaLnBrk="1" hangingPunct="1"/>
            <a:r>
              <a:rPr lang="de-DE" altLang="en-US"/>
              <a:t>Meilensteinpläne sind eher langfristig gedacht: </a:t>
            </a:r>
          </a:p>
          <a:p>
            <a:pPr lvl="1" eaLnBrk="1" hangingPunct="1"/>
            <a:r>
              <a:rPr lang="de-DE" altLang="en-US"/>
              <a:t>8 Wochen, 6 Monate, Projektlaufzeit ...</a:t>
            </a:r>
          </a:p>
          <a:p>
            <a:pPr lvl="1" eaLnBrk="1" hangingPunct="1"/>
            <a:r>
              <a:rPr lang="de-DE" altLang="en-US"/>
              <a:t>Sie dienen zur Kombination von Aktivitäten und Ergebnissen</a:t>
            </a:r>
          </a:p>
          <a:p>
            <a:pPr lvl="1" eaLnBrk="1" hangingPunct="1"/>
            <a:r>
              <a:rPr lang="de-DE" altLang="en-US"/>
              <a:t>und zeigen die Verwendung für anderen Aktivitäten durch senkrechte, gestrichelte Linien angezeigt</a:t>
            </a:r>
          </a:p>
          <a:p>
            <a:pPr eaLnBrk="1" hangingPunct="1"/>
            <a:endParaRPr lang="de-DE" altLang="en-US"/>
          </a:p>
          <a:p>
            <a:pPr eaLnBrk="1" hangingPunct="1"/>
            <a:r>
              <a:rPr lang="de-DE" altLang="en-US"/>
              <a:t>Aktivitätsbalken können die Aufwände durch Dicke widerspiegeln</a:t>
            </a:r>
          </a:p>
          <a:p>
            <a:pPr eaLnBrk="1" hangingPunct="1"/>
            <a:endParaRPr lang="de-DE" altLang="en-US"/>
          </a:p>
          <a:p>
            <a:pPr eaLnBrk="1" hangingPunct="1"/>
            <a:r>
              <a:rPr lang="de-DE" altLang="en-US"/>
              <a:t>Anzahl der Aktivitäten und Wochen ist variabel</a:t>
            </a:r>
          </a:p>
          <a:p>
            <a:pPr eaLnBrk="1" hangingPunct="1"/>
            <a:endParaRPr lang="de-DE" altLang="en-US"/>
          </a:p>
          <a:p>
            <a:pPr eaLnBrk="1" hangingPunct="1"/>
            <a:r>
              <a:rPr lang="de-DE" altLang="en-US"/>
              <a:t>Bearbeitung/Weiterentwicklung solche Pläne kann elektronisch oder auf Papier erfolgen.</a:t>
            </a:r>
          </a:p>
          <a:p>
            <a:pPr eaLnBrk="1" hangingPunct="1"/>
            <a:endParaRPr lang="de-DE" altLang="en-US"/>
          </a:p>
          <a:p>
            <a:pPr eaLnBrk="1" hangingPunct="1"/>
            <a:r>
              <a:rPr lang="de-DE" altLang="en-US"/>
              <a:t>Solche Pläne erlauben effiziente Kommunikation mit dem „Projektleiter“ (Betreuer)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E964636-465F-4D7F-A038-7642BBBB2F37}"/>
              </a:ext>
            </a:extLst>
          </p:cNvPr>
          <p:cNvSpPr>
            <a:spLocks noChangeArrowheads="1"/>
          </p:cNvSpPr>
          <p:nvPr/>
        </p:nvSpPr>
        <p:spPr bwMode="auto">
          <a:xfrm>
            <a:off x="8153400" y="1616075"/>
            <a:ext cx="827088"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51" name="Rectangle 3">
            <a:extLst>
              <a:ext uri="{FF2B5EF4-FFF2-40B4-BE49-F238E27FC236}">
                <a16:creationId xmlns:a16="http://schemas.microsoft.com/office/drawing/2014/main" id="{0955E2C8-277E-43C3-B544-2CCE67E35D9D}"/>
              </a:ext>
            </a:extLst>
          </p:cNvPr>
          <p:cNvSpPr>
            <a:spLocks noChangeArrowheads="1"/>
          </p:cNvSpPr>
          <p:nvPr/>
        </p:nvSpPr>
        <p:spPr bwMode="auto">
          <a:xfrm>
            <a:off x="8153400" y="1881188"/>
            <a:ext cx="827088"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52" name="Rectangle 4">
            <a:extLst>
              <a:ext uri="{FF2B5EF4-FFF2-40B4-BE49-F238E27FC236}">
                <a16:creationId xmlns:a16="http://schemas.microsoft.com/office/drawing/2014/main" id="{198F9EA2-6648-410A-8AE7-7EE825B7D28A}"/>
              </a:ext>
            </a:extLst>
          </p:cNvPr>
          <p:cNvSpPr>
            <a:spLocks noChangeArrowheads="1"/>
          </p:cNvSpPr>
          <p:nvPr/>
        </p:nvSpPr>
        <p:spPr bwMode="auto">
          <a:xfrm>
            <a:off x="8153400" y="2333625"/>
            <a:ext cx="827088"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53" name="Rectangle 5">
            <a:extLst>
              <a:ext uri="{FF2B5EF4-FFF2-40B4-BE49-F238E27FC236}">
                <a16:creationId xmlns:a16="http://schemas.microsoft.com/office/drawing/2014/main" id="{06A676B3-DD84-404B-B145-41240E9209E2}"/>
              </a:ext>
            </a:extLst>
          </p:cNvPr>
          <p:cNvSpPr>
            <a:spLocks noGrp="1" noChangeArrowheads="1"/>
          </p:cNvSpPr>
          <p:nvPr>
            <p:ph type="title"/>
          </p:nvPr>
        </p:nvSpPr>
        <p:spPr/>
        <p:txBody>
          <a:bodyPr/>
          <a:lstStyle/>
          <a:p>
            <a:pPr eaLnBrk="1" hangingPunct="1"/>
            <a:r>
              <a:rPr lang="de-DE" altLang="en-US" sz="1800"/>
              <a:t>Vorlage Meilensteinplan mit 8 Zeiteinheiten</a:t>
            </a:r>
            <a:br>
              <a:rPr lang="de-DE" altLang="en-US"/>
            </a:br>
            <a:endParaRPr lang="de-DE" altLang="en-US"/>
          </a:p>
        </p:txBody>
      </p:sp>
      <p:sp>
        <p:nvSpPr>
          <p:cNvPr id="53254" name="Rectangle 6">
            <a:extLst>
              <a:ext uri="{FF2B5EF4-FFF2-40B4-BE49-F238E27FC236}">
                <a16:creationId xmlns:a16="http://schemas.microsoft.com/office/drawing/2014/main" id="{2FB60BE3-E060-46FA-88F4-9ADFE7B293AE}"/>
              </a:ext>
            </a:extLst>
          </p:cNvPr>
          <p:cNvSpPr>
            <a:spLocks noChangeArrowheads="1"/>
          </p:cNvSpPr>
          <p:nvPr/>
        </p:nvSpPr>
        <p:spPr bwMode="auto">
          <a:xfrm>
            <a:off x="2359025" y="1616075"/>
            <a:ext cx="827088"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55" name="Rectangle 7">
            <a:extLst>
              <a:ext uri="{FF2B5EF4-FFF2-40B4-BE49-F238E27FC236}">
                <a16:creationId xmlns:a16="http://schemas.microsoft.com/office/drawing/2014/main" id="{ACB1D59E-0021-451B-8544-408C12A9F3AF}"/>
              </a:ext>
            </a:extLst>
          </p:cNvPr>
          <p:cNvSpPr>
            <a:spLocks noChangeArrowheads="1"/>
          </p:cNvSpPr>
          <p:nvPr/>
        </p:nvSpPr>
        <p:spPr bwMode="auto">
          <a:xfrm>
            <a:off x="3186113" y="1616075"/>
            <a:ext cx="825500"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56" name="Rectangle 8">
            <a:extLst>
              <a:ext uri="{FF2B5EF4-FFF2-40B4-BE49-F238E27FC236}">
                <a16:creationId xmlns:a16="http://schemas.microsoft.com/office/drawing/2014/main" id="{9A4FA397-406F-46CC-BF5A-41437AA9D83B}"/>
              </a:ext>
            </a:extLst>
          </p:cNvPr>
          <p:cNvSpPr>
            <a:spLocks noChangeArrowheads="1"/>
          </p:cNvSpPr>
          <p:nvPr/>
        </p:nvSpPr>
        <p:spPr bwMode="auto">
          <a:xfrm>
            <a:off x="4011613" y="1616075"/>
            <a:ext cx="830262"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57" name="Rectangle 9">
            <a:extLst>
              <a:ext uri="{FF2B5EF4-FFF2-40B4-BE49-F238E27FC236}">
                <a16:creationId xmlns:a16="http://schemas.microsoft.com/office/drawing/2014/main" id="{DE1F7367-3863-4627-9A4E-A2BAC3776766}"/>
              </a:ext>
            </a:extLst>
          </p:cNvPr>
          <p:cNvSpPr>
            <a:spLocks noChangeArrowheads="1"/>
          </p:cNvSpPr>
          <p:nvPr/>
        </p:nvSpPr>
        <p:spPr bwMode="auto">
          <a:xfrm>
            <a:off x="4841875" y="1616075"/>
            <a:ext cx="825500"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58" name="Rectangle 10">
            <a:extLst>
              <a:ext uri="{FF2B5EF4-FFF2-40B4-BE49-F238E27FC236}">
                <a16:creationId xmlns:a16="http://schemas.microsoft.com/office/drawing/2014/main" id="{1153AF36-2A66-40F7-946C-8E86CE443B01}"/>
              </a:ext>
            </a:extLst>
          </p:cNvPr>
          <p:cNvSpPr>
            <a:spLocks noChangeArrowheads="1"/>
          </p:cNvSpPr>
          <p:nvPr/>
        </p:nvSpPr>
        <p:spPr bwMode="auto">
          <a:xfrm>
            <a:off x="5667375" y="1616075"/>
            <a:ext cx="827088"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59" name="Rectangle 11">
            <a:extLst>
              <a:ext uri="{FF2B5EF4-FFF2-40B4-BE49-F238E27FC236}">
                <a16:creationId xmlns:a16="http://schemas.microsoft.com/office/drawing/2014/main" id="{AB0083A2-8B27-4A69-8815-C6A682F0803D}"/>
              </a:ext>
            </a:extLst>
          </p:cNvPr>
          <p:cNvSpPr>
            <a:spLocks noChangeArrowheads="1"/>
          </p:cNvSpPr>
          <p:nvPr/>
        </p:nvSpPr>
        <p:spPr bwMode="auto">
          <a:xfrm>
            <a:off x="6494463" y="1616075"/>
            <a:ext cx="827087"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60" name="Rectangle 12">
            <a:extLst>
              <a:ext uri="{FF2B5EF4-FFF2-40B4-BE49-F238E27FC236}">
                <a16:creationId xmlns:a16="http://schemas.microsoft.com/office/drawing/2014/main" id="{1246BB9A-B6AE-487A-94AA-A4763215ADD5}"/>
              </a:ext>
            </a:extLst>
          </p:cNvPr>
          <p:cNvSpPr>
            <a:spLocks noChangeArrowheads="1"/>
          </p:cNvSpPr>
          <p:nvPr/>
        </p:nvSpPr>
        <p:spPr bwMode="auto">
          <a:xfrm>
            <a:off x="2359025" y="1881188"/>
            <a:ext cx="827088"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1" name="Rectangle 13">
            <a:extLst>
              <a:ext uri="{FF2B5EF4-FFF2-40B4-BE49-F238E27FC236}">
                <a16:creationId xmlns:a16="http://schemas.microsoft.com/office/drawing/2014/main" id="{8B39CF7E-9827-4AE0-B097-A64F94C20ACE}"/>
              </a:ext>
            </a:extLst>
          </p:cNvPr>
          <p:cNvSpPr>
            <a:spLocks noChangeArrowheads="1"/>
          </p:cNvSpPr>
          <p:nvPr/>
        </p:nvSpPr>
        <p:spPr bwMode="auto">
          <a:xfrm>
            <a:off x="3186113" y="1881188"/>
            <a:ext cx="825500"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2" name="Rectangle 14">
            <a:extLst>
              <a:ext uri="{FF2B5EF4-FFF2-40B4-BE49-F238E27FC236}">
                <a16:creationId xmlns:a16="http://schemas.microsoft.com/office/drawing/2014/main" id="{00917CF6-DD3C-4E40-8EEA-187ED0766DC8}"/>
              </a:ext>
            </a:extLst>
          </p:cNvPr>
          <p:cNvSpPr>
            <a:spLocks noChangeArrowheads="1"/>
          </p:cNvSpPr>
          <p:nvPr/>
        </p:nvSpPr>
        <p:spPr bwMode="auto">
          <a:xfrm>
            <a:off x="4011613" y="1881188"/>
            <a:ext cx="830262"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3" name="Rectangle 15">
            <a:extLst>
              <a:ext uri="{FF2B5EF4-FFF2-40B4-BE49-F238E27FC236}">
                <a16:creationId xmlns:a16="http://schemas.microsoft.com/office/drawing/2014/main" id="{01196A71-F125-46B5-86EA-FCCEBA3389AB}"/>
              </a:ext>
            </a:extLst>
          </p:cNvPr>
          <p:cNvSpPr>
            <a:spLocks noChangeArrowheads="1"/>
          </p:cNvSpPr>
          <p:nvPr/>
        </p:nvSpPr>
        <p:spPr bwMode="auto">
          <a:xfrm>
            <a:off x="4841875" y="1881188"/>
            <a:ext cx="825500"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4" name="Rectangle 16">
            <a:extLst>
              <a:ext uri="{FF2B5EF4-FFF2-40B4-BE49-F238E27FC236}">
                <a16:creationId xmlns:a16="http://schemas.microsoft.com/office/drawing/2014/main" id="{7BED4315-F4D8-41CB-B75C-76B56F79E189}"/>
              </a:ext>
            </a:extLst>
          </p:cNvPr>
          <p:cNvSpPr>
            <a:spLocks noChangeArrowheads="1"/>
          </p:cNvSpPr>
          <p:nvPr/>
        </p:nvSpPr>
        <p:spPr bwMode="auto">
          <a:xfrm>
            <a:off x="5667375" y="1881188"/>
            <a:ext cx="827088"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5" name="Rectangle 17">
            <a:extLst>
              <a:ext uri="{FF2B5EF4-FFF2-40B4-BE49-F238E27FC236}">
                <a16:creationId xmlns:a16="http://schemas.microsoft.com/office/drawing/2014/main" id="{49A72FEF-B233-41CD-91B4-C375F5B81281}"/>
              </a:ext>
            </a:extLst>
          </p:cNvPr>
          <p:cNvSpPr>
            <a:spLocks noChangeArrowheads="1"/>
          </p:cNvSpPr>
          <p:nvPr/>
        </p:nvSpPr>
        <p:spPr bwMode="auto">
          <a:xfrm>
            <a:off x="6494463" y="1881188"/>
            <a:ext cx="827087"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6" name="Rectangle 18">
            <a:extLst>
              <a:ext uri="{FF2B5EF4-FFF2-40B4-BE49-F238E27FC236}">
                <a16:creationId xmlns:a16="http://schemas.microsoft.com/office/drawing/2014/main" id="{5B2EBB75-4981-4E20-8AB6-5A8543B5D236}"/>
              </a:ext>
            </a:extLst>
          </p:cNvPr>
          <p:cNvSpPr>
            <a:spLocks noChangeArrowheads="1"/>
          </p:cNvSpPr>
          <p:nvPr/>
        </p:nvSpPr>
        <p:spPr bwMode="auto">
          <a:xfrm>
            <a:off x="2359025" y="2333625"/>
            <a:ext cx="827088"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7" name="Rectangle 19">
            <a:extLst>
              <a:ext uri="{FF2B5EF4-FFF2-40B4-BE49-F238E27FC236}">
                <a16:creationId xmlns:a16="http://schemas.microsoft.com/office/drawing/2014/main" id="{053DF704-5A7B-4B99-AFF6-40243D9E2A25}"/>
              </a:ext>
            </a:extLst>
          </p:cNvPr>
          <p:cNvSpPr>
            <a:spLocks noChangeArrowheads="1"/>
          </p:cNvSpPr>
          <p:nvPr/>
        </p:nvSpPr>
        <p:spPr bwMode="auto">
          <a:xfrm>
            <a:off x="3186113" y="2333625"/>
            <a:ext cx="825500"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8" name="Rectangle 20">
            <a:extLst>
              <a:ext uri="{FF2B5EF4-FFF2-40B4-BE49-F238E27FC236}">
                <a16:creationId xmlns:a16="http://schemas.microsoft.com/office/drawing/2014/main" id="{CF207635-AC01-4842-BA01-525F6AC1008B}"/>
              </a:ext>
            </a:extLst>
          </p:cNvPr>
          <p:cNvSpPr>
            <a:spLocks noChangeArrowheads="1"/>
          </p:cNvSpPr>
          <p:nvPr/>
        </p:nvSpPr>
        <p:spPr bwMode="auto">
          <a:xfrm>
            <a:off x="4011613" y="2333625"/>
            <a:ext cx="830262"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69" name="Rectangle 21">
            <a:extLst>
              <a:ext uri="{FF2B5EF4-FFF2-40B4-BE49-F238E27FC236}">
                <a16:creationId xmlns:a16="http://schemas.microsoft.com/office/drawing/2014/main" id="{502975C2-3BA0-4597-8446-ED0B5EEE8A94}"/>
              </a:ext>
            </a:extLst>
          </p:cNvPr>
          <p:cNvSpPr>
            <a:spLocks noChangeArrowheads="1"/>
          </p:cNvSpPr>
          <p:nvPr/>
        </p:nvSpPr>
        <p:spPr bwMode="auto">
          <a:xfrm>
            <a:off x="4841875" y="2333625"/>
            <a:ext cx="825500"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70" name="Rectangle 22">
            <a:extLst>
              <a:ext uri="{FF2B5EF4-FFF2-40B4-BE49-F238E27FC236}">
                <a16:creationId xmlns:a16="http://schemas.microsoft.com/office/drawing/2014/main" id="{CABED615-E6DC-4A30-8B10-F8908ED0CB48}"/>
              </a:ext>
            </a:extLst>
          </p:cNvPr>
          <p:cNvSpPr>
            <a:spLocks noChangeArrowheads="1"/>
          </p:cNvSpPr>
          <p:nvPr/>
        </p:nvSpPr>
        <p:spPr bwMode="auto">
          <a:xfrm>
            <a:off x="5667375" y="2333625"/>
            <a:ext cx="827088"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71" name="Rectangle 23">
            <a:extLst>
              <a:ext uri="{FF2B5EF4-FFF2-40B4-BE49-F238E27FC236}">
                <a16:creationId xmlns:a16="http://schemas.microsoft.com/office/drawing/2014/main" id="{2E61E957-DF8E-4260-B790-1171973198FB}"/>
              </a:ext>
            </a:extLst>
          </p:cNvPr>
          <p:cNvSpPr>
            <a:spLocks noChangeArrowheads="1"/>
          </p:cNvSpPr>
          <p:nvPr/>
        </p:nvSpPr>
        <p:spPr bwMode="auto">
          <a:xfrm>
            <a:off x="6494463" y="2333625"/>
            <a:ext cx="827087"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72" name="Rectangle 24" descr="25%">
            <a:extLst>
              <a:ext uri="{FF2B5EF4-FFF2-40B4-BE49-F238E27FC236}">
                <a16:creationId xmlns:a16="http://schemas.microsoft.com/office/drawing/2014/main" id="{E1C6346D-FEF3-4893-9656-F63EDA6A9FF0}"/>
              </a:ext>
            </a:extLst>
          </p:cNvPr>
          <p:cNvSpPr>
            <a:spLocks noChangeArrowheads="1"/>
          </p:cNvSpPr>
          <p:nvPr/>
        </p:nvSpPr>
        <p:spPr bwMode="auto">
          <a:xfrm>
            <a:off x="914400" y="1349375"/>
            <a:ext cx="1444625" cy="531813"/>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3273" name="Rectangle 25">
            <a:extLst>
              <a:ext uri="{FF2B5EF4-FFF2-40B4-BE49-F238E27FC236}">
                <a16:creationId xmlns:a16="http://schemas.microsoft.com/office/drawing/2014/main" id="{7D176A9E-C202-404C-9791-AD1C6D5B774C}"/>
              </a:ext>
            </a:extLst>
          </p:cNvPr>
          <p:cNvSpPr>
            <a:spLocks noChangeArrowheads="1"/>
          </p:cNvSpPr>
          <p:nvPr/>
        </p:nvSpPr>
        <p:spPr bwMode="auto">
          <a:xfrm>
            <a:off x="914400" y="1881188"/>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1.	</a:t>
            </a:r>
          </a:p>
        </p:txBody>
      </p:sp>
      <p:sp>
        <p:nvSpPr>
          <p:cNvPr id="53274" name="Rectangle 26">
            <a:extLst>
              <a:ext uri="{FF2B5EF4-FFF2-40B4-BE49-F238E27FC236}">
                <a16:creationId xmlns:a16="http://schemas.microsoft.com/office/drawing/2014/main" id="{BF7AB1D0-D723-485F-84FC-DA5C1972BFCE}"/>
              </a:ext>
            </a:extLst>
          </p:cNvPr>
          <p:cNvSpPr>
            <a:spLocks noChangeArrowheads="1"/>
          </p:cNvSpPr>
          <p:nvPr/>
        </p:nvSpPr>
        <p:spPr bwMode="auto">
          <a:xfrm>
            <a:off x="914400" y="2333625"/>
            <a:ext cx="1444625" cy="452438"/>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2.	</a:t>
            </a:r>
          </a:p>
        </p:txBody>
      </p:sp>
      <p:sp>
        <p:nvSpPr>
          <p:cNvPr id="53275" name="Rectangle 27">
            <a:extLst>
              <a:ext uri="{FF2B5EF4-FFF2-40B4-BE49-F238E27FC236}">
                <a16:creationId xmlns:a16="http://schemas.microsoft.com/office/drawing/2014/main" id="{3DE89971-72F4-4151-9E7C-CDA5A7E975A6}"/>
              </a:ext>
            </a:extLst>
          </p:cNvPr>
          <p:cNvSpPr>
            <a:spLocks noChangeArrowheads="1"/>
          </p:cNvSpPr>
          <p:nvPr/>
        </p:nvSpPr>
        <p:spPr bwMode="auto">
          <a:xfrm>
            <a:off x="1323975" y="1514475"/>
            <a:ext cx="635000" cy="204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200" b="1"/>
              <a:t>Aktivität</a:t>
            </a:r>
            <a:endParaRPr lang="de-DE" altLang="en-US" sz="1000" b="1"/>
          </a:p>
        </p:txBody>
      </p:sp>
      <p:grpSp>
        <p:nvGrpSpPr>
          <p:cNvPr id="53276" name="Group 28">
            <a:extLst>
              <a:ext uri="{FF2B5EF4-FFF2-40B4-BE49-F238E27FC236}">
                <a16:creationId xmlns:a16="http://schemas.microsoft.com/office/drawing/2014/main" id="{B43BE623-6D35-40F9-A271-C57C2982D51F}"/>
              </a:ext>
            </a:extLst>
          </p:cNvPr>
          <p:cNvGrpSpPr>
            <a:grpSpLocks/>
          </p:cNvGrpSpPr>
          <p:nvPr/>
        </p:nvGrpSpPr>
        <p:grpSpPr bwMode="auto">
          <a:xfrm>
            <a:off x="2359025" y="1349375"/>
            <a:ext cx="6632575" cy="266700"/>
            <a:chOff x="1486" y="850"/>
            <a:chExt cx="3647" cy="168"/>
          </a:xfrm>
        </p:grpSpPr>
        <p:sp>
          <p:nvSpPr>
            <p:cNvPr id="53359" name="Rectangle 29" descr="25%">
              <a:extLst>
                <a:ext uri="{FF2B5EF4-FFF2-40B4-BE49-F238E27FC236}">
                  <a16:creationId xmlns:a16="http://schemas.microsoft.com/office/drawing/2014/main" id="{CDA59FA9-540B-434A-A580-810FB5966ECD}"/>
                </a:ext>
              </a:extLst>
            </p:cNvPr>
            <p:cNvSpPr>
              <a:spLocks noChangeArrowheads="1"/>
            </p:cNvSpPr>
            <p:nvPr/>
          </p:nvSpPr>
          <p:spPr bwMode="auto">
            <a:xfrm>
              <a:off x="1486" y="850"/>
              <a:ext cx="3647" cy="168"/>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3360" name="Rectangle 30">
              <a:extLst>
                <a:ext uri="{FF2B5EF4-FFF2-40B4-BE49-F238E27FC236}">
                  <a16:creationId xmlns:a16="http://schemas.microsoft.com/office/drawing/2014/main" id="{CB9726B6-7CCE-447F-98AB-DF606FFE1FF1}"/>
                </a:ext>
              </a:extLst>
            </p:cNvPr>
            <p:cNvSpPr>
              <a:spLocks noChangeArrowheads="1"/>
            </p:cNvSpPr>
            <p:nvPr/>
          </p:nvSpPr>
          <p:spPr bwMode="auto">
            <a:xfrm>
              <a:off x="2949" y="887"/>
              <a:ext cx="723"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000" b="1"/>
                <a:t>Kalenderwochen (8)</a:t>
              </a:r>
            </a:p>
          </p:txBody>
        </p:sp>
      </p:grpSp>
      <p:sp>
        <p:nvSpPr>
          <p:cNvPr id="53277" name="Text Box 31">
            <a:extLst>
              <a:ext uri="{FF2B5EF4-FFF2-40B4-BE49-F238E27FC236}">
                <a16:creationId xmlns:a16="http://schemas.microsoft.com/office/drawing/2014/main" id="{6B041C17-387E-4B2A-896C-44DF1DC5F130}"/>
              </a:ext>
            </a:extLst>
          </p:cNvPr>
          <p:cNvSpPr txBox="1">
            <a:spLocks noChangeArrowheads="1"/>
          </p:cNvSpPr>
          <p:nvPr/>
        </p:nvSpPr>
        <p:spPr bwMode="auto">
          <a:xfrm>
            <a:off x="1036638" y="6400800"/>
            <a:ext cx="6397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Meilenstein</a:t>
            </a:r>
          </a:p>
        </p:txBody>
      </p:sp>
      <p:sp>
        <p:nvSpPr>
          <p:cNvPr id="53278" name="AutoShape 32">
            <a:extLst>
              <a:ext uri="{FF2B5EF4-FFF2-40B4-BE49-F238E27FC236}">
                <a16:creationId xmlns:a16="http://schemas.microsoft.com/office/drawing/2014/main" id="{BBAE8220-3CF0-47BB-839F-BC36571DABA0}"/>
              </a:ext>
            </a:extLst>
          </p:cNvPr>
          <p:cNvSpPr>
            <a:spLocks noChangeArrowheads="1"/>
          </p:cNvSpPr>
          <p:nvPr/>
        </p:nvSpPr>
        <p:spPr bwMode="auto">
          <a:xfrm rot="10800000">
            <a:off x="884238" y="6400800"/>
            <a:ext cx="120650" cy="149225"/>
          </a:xfrm>
          <a:prstGeom prst="triangle">
            <a:avLst>
              <a:gd name="adj" fmla="val 50000"/>
            </a:avLst>
          </a:prstGeom>
          <a:solidFill>
            <a:schemeClr val="tx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79" name="Rectangle 33" descr="Diagonal dunkel nach oben">
            <a:extLst>
              <a:ext uri="{FF2B5EF4-FFF2-40B4-BE49-F238E27FC236}">
                <a16:creationId xmlns:a16="http://schemas.microsoft.com/office/drawing/2014/main" id="{2BDF4EF0-94C0-411A-B172-9B9049EF0C46}"/>
              </a:ext>
            </a:extLst>
          </p:cNvPr>
          <p:cNvSpPr>
            <a:spLocks noChangeArrowheads="1"/>
          </p:cNvSpPr>
          <p:nvPr/>
        </p:nvSpPr>
        <p:spPr bwMode="auto">
          <a:xfrm>
            <a:off x="152400" y="6553200"/>
            <a:ext cx="1600200" cy="152400"/>
          </a:xfrm>
          <a:prstGeom prst="rect">
            <a:avLst/>
          </a:prstGeom>
          <a:pattFill prst="ltUpDiag">
            <a:fgClr>
              <a:srgbClr val="000000"/>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80" name="Rectangle 34">
            <a:extLst>
              <a:ext uri="{FF2B5EF4-FFF2-40B4-BE49-F238E27FC236}">
                <a16:creationId xmlns:a16="http://schemas.microsoft.com/office/drawing/2014/main" id="{B6797788-F937-4DCB-A920-AFB061FFBBCE}"/>
              </a:ext>
            </a:extLst>
          </p:cNvPr>
          <p:cNvSpPr>
            <a:spLocks noChangeArrowheads="1"/>
          </p:cNvSpPr>
          <p:nvPr/>
        </p:nvSpPr>
        <p:spPr bwMode="auto">
          <a:xfrm>
            <a:off x="7321550" y="1616075"/>
            <a:ext cx="827088" cy="265113"/>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3281" name="Rectangle 35">
            <a:extLst>
              <a:ext uri="{FF2B5EF4-FFF2-40B4-BE49-F238E27FC236}">
                <a16:creationId xmlns:a16="http://schemas.microsoft.com/office/drawing/2014/main" id="{63660908-0218-4789-A1B2-51CF7384676F}"/>
              </a:ext>
            </a:extLst>
          </p:cNvPr>
          <p:cNvSpPr>
            <a:spLocks noChangeArrowheads="1"/>
          </p:cNvSpPr>
          <p:nvPr/>
        </p:nvSpPr>
        <p:spPr bwMode="auto">
          <a:xfrm>
            <a:off x="7321550" y="1881188"/>
            <a:ext cx="827088" cy="45243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82" name="Rectangle 36">
            <a:extLst>
              <a:ext uri="{FF2B5EF4-FFF2-40B4-BE49-F238E27FC236}">
                <a16:creationId xmlns:a16="http://schemas.microsoft.com/office/drawing/2014/main" id="{4430CC94-984D-426B-B7AF-764E25C810B1}"/>
              </a:ext>
            </a:extLst>
          </p:cNvPr>
          <p:cNvSpPr>
            <a:spLocks noChangeArrowheads="1"/>
          </p:cNvSpPr>
          <p:nvPr/>
        </p:nvSpPr>
        <p:spPr bwMode="auto">
          <a:xfrm>
            <a:off x="7321550" y="2333625"/>
            <a:ext cx="827088" cy="452438"/>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53283" name="Group 37">
            <a:extLst>
              <a:ext uri="{FF2B5EF4-FFF2-40B4-BE49-F238E27FC236}">
                <a16:creationId xmlns:a16="http://schemas.microsoft.com/office/drawing/2014/main" id="{32D24224-11DE-40A7-ABBC-AF7C4151C7AE}"/>
              </a:ext>
            </a:extLst>
          </p:cNvPr>
          <p:cNvGrpSpPr>
            <a:grpSpLocks/>
          </p:cNvGrpSpPr>
          <p:nvPr/>
        </p:nvGrpSpPr>
        <p:grpSpPr bwMode="auto">
          <a:xfrm>
            <a:off x="914400" y="2786063"/>
            <a:ext cx="8066088" cy="1781175"/>
            <a:chOff x="576" y="1755"/>
            <a:chExt cx="5081" cy="1122"/>
          </a:xfrm>
        </p:grpSpPr>
        <p:sp>
          <p:nvSpPr>
            <p:cNvPr id="53323" name="Rectangle 38">
              <a:extLst>
                <a:ext uri="{FF2B5EF4-FFF2-40B4-BE49-F238E27FC236}">
                  <a16:creationId xmlns:a16="http://schemas.microsoft.com/office/drawing/2014/main" id="{94EB5343-20EC-47D6-9311-7B4C53AA03A9}"/>
                </a:ext>
              </a:extLst>
            </p:cNvPr>
            <p:cNvSpPr>
              <a:spLocks noChangeArrowheads="1"/>
            </p:cNvSpPr>
            <p:nvPr/>
          </p:nvSpPr>
          <p:spPr bwMode="auto">
            <a:xfrm>
              <a:off x="513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4" name="Rectangle 39">
              <a:extLst>
                <a:ext uri="{FF2B5EF4-FFF2-40B4-BE49-F238E27FC236}">
                  <a16:creationId xmlns:a16="http://schemas.microsoft.com/office/drawing/2014/main" id="{58FEB5BE-07E3-4464-9C99-CB6BFACA416A}"/>
                </a:ext>
              </a:extLst>
            </p:cNvPr>
            <p:cNvSpPr>
              <a:spLocks noChangeArrowheads="1"/>
            </p:cNvSpPr>
            <p:nvPr/>
          </p:nvSpPr>
          <p:spPr bwMode="auto">
            <a:xfrm>
              <a:off x="513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5" name="Rectangle 40">
              <a:extLst>
                <a:ext uri="{FF2B5EF4-FFF2-40B4-BE49-F238E27FC236}">
                  <a16:creationId xmlns:a16="http://schemas.microsoft.com/office/drawing/2014/main" id="{CA4E846D-3C41-4499-9AA2-49412E8CD431}"/>
                </a:ext>
              </a:extLst>
            </p:cNvPr>
            <p:cNvSpPr>
              <a:spLocks noChangeArrowheads="1"/>
            </p:cNvSpPr>
            <p:nvPr/>
          </p:nvSpPr>
          <p:spPr bwMode="auto">
            <a:xfrm>
              <a:off x="513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6" name="Rectangle 41">
              <a:extLst>
                <a:ext uri="{FF2B5EF4-FFF2-40B4-BE49-F238E27FC236}">
                  <a16:creationId xmlns:a16="http://schemas.microsoft.com/office/drawing/2014/main" id="{C6981CD3-A163-45B0-B9A4-99CEB084D172}"/>
                </a:ext>
              </a:extLst>
            </p:cNvPr>
            <p:cNvSpPr>
              <a:spLocks noChangeArrowheads="1"/>
            </p:cNvSpPr>
            <p:nvPr/>
          </p:nvSpPr>
          <p:spPr bwMode="auto">
            <a:xfrm>
              <a:off x="513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7" name="Rectangle 42">
              <a:extLst>
                <a:ext uri="{FF2B5EF4-FFF2-40B4-BE49-F238E27FC236}">
                  <a16:creationId xmlns:a16="http://schemas.microsoft.com/office/drawing/2014/main" id="{18375F97-32B8-4AE0-9928-0C25D49E3FD1}"/>
                </a:ext>
              </a:extLst>
            </p:cNvPr>
            <p:cNvSpPr>
              <a:spLocks noChangeArrowheads="1"/>
            </p:cNvSpPr>
            <p:nvPr/>
          </p:nvSpPr>
          <p:spPr bwMode="auto">
            <a:xfrm>
              <a:off x="148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8" name="Rectangle 43">
              <a:extLst>
                <a:ext uri="{FF2B5EF4-FFF2-40B4-BE49-F238E27FC236}">
                  <a16:creationId xmlns:a16="http://schemas.microsoft.com/office/drawing/2014/main" id="{727721A8-E93C-4F0C-9634-0041F90497B2}"/>
                </a:ext>
              </a:extLst>
            </p:cNvPr>
            <p:cNvSpPr>
              <a:spLocks noChangeArrowheads="1"/>
            </p:cNvSpPr>
            <p:nvPr/>
          </p:nvSpPr>
          <p:spPr bwMode="auto">
            <a:xfrm>
              <a:off x="2007"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9" name="Rectangle 44">
              <a:extLst>
                <a:ext uri="{FF2B5EF4-FFF2-40B4-BE49-F238E27FC236}">
                  <a16:creationId xmlns:a16="http://schemas.microsoft.com/office/drawing/2014/main" id="{87B8CB0B-95FA-42C7-8F98-E3A9DD7DF3CE}"/>
                </a:ext>
              </a:extLst>
            </p:cNvPr>
            <p:cNvSpPr>
              <a:spLocks noChangeArrowheads="1"/>
            </p:cNvSpPr>
            <p:nvPr/>
          </p:nvSpPr>
          <p:spPr bwMode="auto">
            <a:xfrm>
              <a:off x="2527" y="1755"/>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0" name="Rectangle 45">
              <a:extLst>
                <a:ext uri="{FF2B5EF4-FFF2-40B4-BE49-F238E27FC236}">
                  <a16:creationId xmlns:a16="http://schemas.microsoft.com/office/drawing/2014/main" id="{BB244493-DF60-469B-B488-502FD37AEDDF}"/>
                </a:ext>
              </a:extLst>
            </p:cNvPr>
            <p:cNvSpPr>
              <a:spLocks noChangeArrowheads="1"/>
            </p:cNvSpPr>
            <p:nvPr/>
          </p:nvSpPr>
          <p:spPr bwMode="auto">
            <a:xfrm>
              <a:off x="3050"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1" name="Rectangle 46">
              <a:extLst>
                <a:ext uri="{FF2B5EF4-FFF2-40B4-BE49-F238E27FC236}">
                  <a16:creationId xmlns:a16="http://schemas.microsoft.com/office/drawing/2014/main" id="{6DC779B8-1D3A-4FDD-9C48-A565E4F70CEC}"/>
                </a:ext>
              </a:extLst>
            </p:cNvPr>
            <p:cNvSpPr>
              <a:spLocks noChangeArrowheads="1"/>
            </p:cNvSpPr>
            <p:nvPr/>
          </p:nvSpPr>
          <p:spPr bwMode="auto">
            <a:xfrm>
              <a:off x="3570"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2" name="Rectangle 47">
              <a:extLst>
                <a:ext uri="{FF2B5EF4-FFF2-40B4-BE49-F238E27FC236}">
                  <a16:creationId xmlns:a16="http://schemas.microsoft.com/office/drawing/2014/main" id="{65799B59-E8EB-4B2F-9596-EE3EEDD04A0C}"/>
                </a:ext>
              </a:extLst>
            </p:cNvPr>
            <p:cNvSpPr>
              <a:spLocks noChangeArrowheads="1"/>
            </p:cNvSpPr>
            <p:nvPr/>
          </p:nvSpPr>
          <p:spPr bwMode="auto">
            <a:xfrm>
              <a:off x="4091"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3" name="Rectangle 48">
              <a:extLst>
                <a:ext uri="{FF2B5EF4-FFF2-40B4-BE49-F238E27FC236}">
                  <a16:creationId xmlns:a16="http://schemas.microsoft.com/office/drawing/2014/main" id="{4AFF24D1-3F03-462B-8F75-6CE55185B114}"/>
                </a:ext>
              </a:extLst>
            </p:cNvPr>
            <p:cNvSpPr>
              <a:spLocks noChangeArrowheads="1"/>
            </p:cNvSpPr>
            <p:nvPr/>
          </p:nvSpPr>
          <p:spPr bwMode="auto">
            <a:xfrm>
              <a:off x="148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4" name="Rectangle 49">
              <a:extLst>
                <a:ext uri="{FF2B5EF4-FFF2-40B4-BE49-F238E27FC236}">
                  <a16:creationId xmlns:a16="http://schemas.microsoft.com/office/drawing/2014/main" id="{ABBD73F9-2D80-43CF-9E02-C82A27A42961}"/>
                </a:ext>
              </a:extLst>
            </p:cNvPr>
            <p:cNvSpPr>
              <a:spLocks noChangeArrowheads="1"/>
            </p:cNvSpPr>
            <p:nvPr/>
          </p:nvSpPr>
          <p:spPr bwMode="auto">
            <a:xfrm>
              <a:off x="2007"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5" name="Rectangle 50">
              <a:extLst>
                <a:ext uri="{FF2B5EF4-FFF2-40B4-BE49-F238E27FC236}">
                  <a16:creationId xmlns:a16="http://schemas.microsoft.com/office/drawing/2014/main" id="{AAE30DBD-948F-4607-A20E-E66211AAE1A8}"/>
                </a:ext>
              </a:extLst>
            </p:cNvPr>
            <p:cNvSpPr>
              <a:spLocks noChangeArrowheads="1"/>
            </p:cNvSpPr>
            <p:nvPr/>
          </p:nvSpPr>
          <p:spPr bwMode="auto">
            <a:xfrm>
              <a:off x="2527" y="2037"/>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6" name="Rectangle 51">
              <a:extLst>
                <a:ext uri="{FF2B5EF4-FFF2-40B4-BE49-F238E27FC236}">
                  <a16:creationId xmlns:a16="http://schemas.microsoft.com/office/drawing/2014/main" id="{3BFD41A5-0F49-41D9-98E4-A774B93D4EDF}"/>
                </a:ext>
              </a:extLst>
            </p:cNvPr>
            <p:cNvSpPr>
              <a:spLocks noChangeArrowheads="1"/>
            </p:cNvSpPr>
            <p:nvPr/>
          </p:nvSpPr>
          <p:spPr bwMode="auto">
            <a:xfrm>
              <a:off x="3050"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7" name="Rectangle 52">
              <a:extLst>
                <a:ext uri="{FF2B5EF4-FFF2-40B4-BE49-F238E27FC236}">
                  <a16:creationId xmlns:a16="http://schemas.microsoft.com/office/drawing/2014/main" id="{0FDD70F4-2F6E-4BD4-BD40-78EAECA523A0}"/>
                </a:ext>
              </a:extLst>
            </p:cNvPr>
            <p:cNvSpPr>
              <a:spLocks noChangeArrowheads="1"/>
            </p:cNvSpPr>
            <p:nvPr/>
          </p:nvSpPr>
          <p:spPr bwMode="auto">
            <a:xfrm>
              <a:off x="3570"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8" name="Rectangle 53">
              <a:extLst>
                <a:ext uri="{FF2B5EF4-FFF2-40B4-BE49-F238E27FC236}">
                  <a16:creationId xmlns:a16="http://schemas.microsoft.com/office/drawing/2014/main" id="{D8B856E5-9850-4B5E-A01F-956EAA17F04D}"/>
                </a:ext>
              </a:extLst>
            </p:cNvPr>
            <p:cNvSpPr>
              <a:spLocks noChangeArrowheads="1"/>
            </p:cNvSpPr>
            <p:nvPr/>
          </p:nvSpPr>
          <p:spPr bwMode="auto">
            <a:xfrm>
              <a:off x="4091"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39" name="Rectangle 54">
              <a:extLst>
                <a:ext uri="{FF2B5EF4-FFF2-40B4-BE49-F238E27FC236}">
                  <a16:creationId xmlns:a16="http://schemas.microsoft.com/office/drawing/2014/main" id="{2F58C866-9132-49BD-BE48-FDE48848AD28}"/>
                </a:ext>
              </a:extLst>
            </p:cNvPr>
            <p:cNvSpPr>
              <a:spLocks noChangeArrowheads="1"/>
            </p:cNvSpPr>
            <p:nvPr/>
          </p:nvSpPr>
          <p:spPr bwMode="auto">
            <a:xfrm>
              <a:off x="148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40" name="Rectangle 55">
              <a:extLst>
                <a:ext uri="{FF2B5EF4-FFF2-40B4-BE49-F238E27FC236}">
                  <a16:creationId xmlns:a16="http://schemas.microsoft.com/office/drawing/2014/main" id="{20DA82DC-ADB0-4A06-AFD1-553C07531256}"/>
                </a:ext>
              </a:extLst>
            </p:cNvPr>
            <p:cNvSpPr>
              <a:spLocks noChangeArrowheads="1"/>
            </p:cNvSpPr>
            <p:nvPr/>
          </p:nvSpPr>
          <p:spPr bwMode="auto">
            <a:xfrm>
              <a:off x="2007"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41" name="Rectangle 56">
              <a:extLst>
                <a:ext uri="{FF2B5EF4-FFF2-40B4-BE49-F238E27FC236}">
                  <a16:creationId xmlns:a16="http://schemas.microsoft.com/office/drawing/2014/main" id="{DB324FB1-A0BA-43F1-8C89-B91383D7CA09}"/>
                </a:ext>
              </a:extLst>
            </p:cNvPr>
            <p:cNvSpPr>
              <a:spLocks noChangeArrowheads="1"/>
            </p:cNvSpPr>
            <p:nvPr/>
          </p:nvSpPr>
          <p:spPr bwMode="auto">
            <a:xfrm>
              <a:off x="2527" y="2323"/>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42" name="Rectangle 57">
              <a:extLst>
                <a:ext uri="{FF2B5EF4-FFF2-40B4-BE49-F238E27FC236}">
                  <a16:creationId xmlns:a16="http://schemas.microsoft.com/office/drawing/2014/main" id="{2F4F6AC3-9496-40E9-B73A-4DDF89F4625D}"/>
                </a:ext>
              </a:extLst>
            </p:cNvPr>
            <p:cNvSpPr>
              <a:spLocks noChangeArrowheads="1"/>
            </p:cNvSpPr>
            <p:nvPr/>
          </p:nvSpPr>
          <p:spPr bwMode="auto">
            <a:xfrm>
              <a:off x="3050"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43" name="Rectangle 58">
              <a:extLst>
                <a:ext uri="{FF2B5EF4-FFF2-40B4-BE49-F238E27FC236}">
                  <a16:creationId xmlns:a16="http://schemas.microsoft.com/office/drawing/2014/main" id="{507F7B02-AAAB-45D9-BCE3-F96EE6AB8058}"/>
                </a:ext>
              </a:extLst>
            </p:cNvPr>
            <p:cNvSpPr>
              <a:spLocks noChangeArrowheads="1"/>
            </p:cNvSpPr>
            <p:nvPr/>
          </p:nvSpPr>
          <p:spPr bwMode="auto">
            <a:xfrm>
              <a:off x="3570"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44" name="Rectangle 59">
              <a:extLst>
                <a:ext uri="{FF2B5EF4-FFF2-40B4-BE49-F238E27FC236}">
                  <a16:creationId xmlns:a16="http://schemas.microsoft.com/office/drawing/2014/main" id="{33D22647-2BFD-4205-8FDB-17D71770A64C}"/>
                </a:ext>
              </a:extLst>
            </p:cNvPr>
            <p:cNvSpPr>
              <a:spLocks noChangeArrowheads="1"/>
            </p:cNvSpPr>
            <p:nvPr/>
          </p:nvSpPr>
          <p:spPr bwMode="auto">
            <a:xfrm>
              <a:off x="4091"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45" name="Rectangle 60">
              <a:extLst>
                <a:ext uri="{FF2B5EF4-FFF2-40B4-BE49-F238E27FC236}">
                  <a16:creationId xmlns:a16="http://schemas.microsoft.com/office/drawing/2014/main" id="{A10C0B4F-9728-40D2-936B-CDDDCC224CE9}"/>
                </a:ext>
              </a:extLst>
            </p:cNvPr>
            <p:cNvSpPr>
              <a:spLocks noChangeArrowheads="1"/>
            </p:cNvSpPr>
            <p:nvPr/>
          </p:nvSpPr>
          <p:spPr bwMode="auto">
            <a:xfrm>
              <a:off x="576" y="1755"/>
              <a:ext cx="910" cy="284"/>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3. 	</a:t>
              </a:r>
            </a:p>
          </p:txBody>
        </p:sp>
        <p:sp>
          <p:nvSpPr>
            <p:cNvPr id="53346" name="Rectangle 61">
              <a:extLst>
                <a:ext uri="{FF2B5EF4-FFF2-40B4-BE49-F238E27FC236}">
                  <a16:creationId xmlns:a16="http://schemas.microsoft.com/office/drawing/2014/main" id="{3EF379DB-BB82-4DA1-A7DB-67040C3407E4}"/>
                </a:ext>
              </a:extLst>
            </p:cNvPr>
            <p:cNvSpPr>
              <a:spLocks noChangeArrowheads="1"/>
            </p:cNvSpPr>
            <p:nvPr/>
          </p:nvSpPr>
          <p:spPr bwMode="auto">
            <a:xfrm>
              <a:off x="576" y="2039"/>
              <a:ext cx="910" cy="284"/>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4.	</a:t>
              </a:r>
            </a:p>
          </p:txBody>
        </p:sp>
        <p:sp>
          <p:nvSpPr>
            <p:cNvPr id="53347" name="Rectangle 62">
              <a:extLst>
                <a:ext uri="{FF2B5EF4-FFF2-40B4-BE49-F238E27FC236}">
                  <a16:creationId xmlns:a16="http://schemas.microsoft.com/office/drawing/2014/main" id="{3858FA44-08C8-42AE-981E-375E4BF8CE5B}"/>
                </a:ext>
              </a:extLst>
            </p:cNvPr>
            <p:cNvSpPr>
              <a:spLocks noChangeArrowheads="1"/>
            </p:cNvSpPr>
            <p:nvPr/>
          </p:nvSpPr>
          <p:spPr bwMode="auto">
            <a:xfrm>
              <a:off x="576" y="2323"/>
              <a:ext cx="910" cy="285"/>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5.	</a:t>
              </a:r>
            </a:p>
          </p:txBody>
        </p:sp>
        <p:sp>
          <p:nvSpPr>
            <p:cNvPr id="53348" name="Rectangle 63">
              <a:extLst>
                <a:ext uri="{FF2B5EF4-FFF2-40B4-BE49-F238E27FC236}">
                  <a16:creationId xmlns:a16="http://schemas.microsoft.com/office/drawing/2014/main" id="{045CF6FA-BC55-4F36-911C-6AE8DDBB8EB2}"/>
                </a:ext>
              </a:extLst>
            </p:cNvPr>
            <p:cNvSpPr>
              <a:spLocks noChangeArrowheads="1"/>
            </p:cNvSpPr>
            <p:nvPr/>
          </p:nvSpPr>
          <p:spPr bwMode="auto">
            <a:xfrm>
              <a:off x="148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49" name="Rectangle 64">
              <a:extLst>
                <a:ext uri="{FF2B5EF4-FFF2-40B4-BE49-F238E27FC236}">
                  <a16:creationId xmlns:a16="http://schemas.microsoft.com/office/drawing/2014/main" id="{BD53121D-2486-41B0-B6B6-65BDA0414925}"/>
                </a:ext>
              </a:extLst>
            </p:cNvPr>
            <p:cNvSpPr>
              <a:spLocks noChangeArrowheads="1"/>
            </p:cNvSpPr>
            <p:nvPr/>
          </p:nvSpPr>
          <p:spPr bwMode="auto">
            <a:xfrm>
              <a:off x="2007"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0" name="Rectangle 65">
              <a:extLst>
                <a:ext uri="{FF2B5EF4-FFF2-40B4-BE49-F238E27FC236}">
                  <a16:creationId xmlns:a16="http://schemas.microsoft.com/office/drawing/2014/main" id="{FC5B8253-1A67-4DF5-9B04-84EF55B0B179}"/>
                </a:ext>
              </a:extLst>
            </p:cNvPr>
            <p:cNvSpPr>
              <a:spLocks noChangeArrowheads="1"/>
            </p:cNvSpPr>
            <p:nvPr/>
          </p:nvSpPr>
          <p:spPr bwMode="auto">
            <a:xfrm>
              <a:off x="2527" y="2593"/>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1" name="Rectangle 66">
              <a:extLst>
                <a:ext uri="{FF2B5EF4-FFF2-40B4-BE49-F238E27FC236}">
                  <a16:creationId xmlns:a16="http://schemas.microsoft.com/office/drawing/2014/main" id="{4CD53BDD-3CB3-4DEC-A3BA-E9DB693A59DD}"/>
                </a:ext>
              </a:extLst>
            </p:cNvPr>
            <p:cNvSpPr>
              <a:spLocks noChangeArrowheads="1"/>
            </p:cNvSpPr>
            <p:nvPr/>
          </p:nvSpPr>
          <p:spPr bwMode="auto">
            <a:xfrm>
              <a:off x="3050"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2" name="Rectangle 67">
              <a:extLst>
                <a:ext uri="{FF2B5EF4-FFF2-40B4-BE49-F238E27FC236}">
                  <a16:creationId xmlns:a16="http://schemas.microsoft.com/office/drawing/2014/main" id="{E821D404-8D19-4F65-8FE2-467AD69F9A8E}"/>
                </a:ext>
              </a:extLst>
            </p:cNvPr>
            <p:cNvSpPr>
              <a:spLocks noChangeArrowheads="1"/>
            </p:cNvSpPr>
            <p:nvPr/>
          </p:nvSpPr>
          <p:spPr bwMode="auto">
            <a:xfrm>
              <a:off x="3570"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3" name="Rectangle 68">
              <a:extLst>
                <a:ext uri="{FF2B5EF4-FFF2-40B4-BE49-F238E27FC236}">
                  <a16:creationId xmlns:a16="http://schemas.microsoft.com/office/drawing/2014/main" id="{237B0012-6678-4A8B-9A53-7A642F3CBEAA}"/>
                </a:ext>
              </a:extLst>
            </p:cNvPr>
            <p:cNvSpPr>
              <a:spLocks noChangeArrowheads="1"/>
            </p:cNvSpPr>
            <p:nvPr/>
          </p:nvSpPr>
          <p:spPr bwMode="auto">
            <a:xfrm>
              <a:off x="4091"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4" name="Rectangle 69">
              <a:extLst>
                <a:ext uri="{FF2B5EF4-FFF2-40B4-BE49-F238E27FC236}">
                  <a16:creationId xmlns:a16="http://schemas.microsoft.com/office/drawing/2014/main" id="{4326AF74-1F4D-4645-9DFA-940F351B8751}"/>
                </a:ext>
              </a:extLst>
            </p:cNvPr>
            <p:cNvSpPr>
              <a:spLocks noChangeArrowheads="1"/>
            </p:cNvSpPr>
            <p:nvPr/>
          </p:nvSpPr>
          <p:spPr bwMode="auto">
            <a:xfrm>
              <a:off x="576" y="2593"/>
              <a:ext cx="910" cy="284"/>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6. 	</a:t>
              </a:r>
            </a:p>
          </p:txBody>
        </p:sp>
        <p:sp>
          <p:nvSpPr>
            <p:cNvPr id="53355" name="Rectangle 70">
              <a:extLst>
                <a:ext uri="{FF2B5EF4-FFF2-40B4-BE49-F238E27FC236}">
                  <a16:creationId xmlns:a16="http://schemas.microsoft.com/office/drawing/2014/main" id="{C4041756-916D-4B4D-942A-C3B211D10DFD}"/>
                </a:ext>
              </a:extLst>
            </p:cNvPr>
            <p:cNvSpPr>
              <a:spLocks noChangeArrowheads="1"/>
            </p:cNvSpPr>
            <p:nvPr/>
          </p:nvSpPr>
          <p:spPr bwMode="auto">
            <a:xfrm>
              <a:off x="4612"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6" name="Rectangle 71">
              <a:extLst>
                <a:ext uri="{FF2B5EF4-FFF2-40B4-BE49-F238E27FC236}">
                  <a16:creationId xmlns:a16="http://schemas.microsoft.com/office/drawing/2014/main" id="{4CD69A63-E5C3-4F2E-A28B-E8A7A36688DE}"/>
                </a:ext>
              </a:extLst>
            </p:cNvPr>
            <p:cNvSpPr>
              <a:spLocks noChangeArrowheads="1"/>
            </p:cNvSpPr>
            <p:nvPr/>
          </p:nvSpPr>
          <p:spPr bwMode="auto">
            <a:xfrm>
              <a:off x="4612"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7" name="Rectangle 72">
              <a:extLst>
                <a:ext uri="{FF2B5EF4-FFF2-40B4-BE49-F238E27FC236}">
                  <a16:creationId xmlns:a16="http://schemas.microsoft.com/office/drawing/2014/main" id="{201B894A-C2B4-423E-986A-4D49DAD4722F}"/>
                </a:ext>
              </a:extLst>
            </p:cNvPr>
            <p:cNvSpPr>
              <a:spLocks noChangeArrowheads="1"/>
            </p:cNvSpPr>
            <p:nvPr/>
          </p:nvSpPr>
          <p:spPr bwMode="auto">
            <a:xfrm>
              <a:off x="4612"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58" name="Rectangle 73">
              <a:extLst>
                <a:ext uri="{FF2B5EF4-FFF2-40B4-BE49-F238E27FC236}">
                  <a16:creationId xmlns:a16="http://schemas.microsoft.com/office/drawing/2014/main" id="{FDEA7501-0127-4B90-97B5-AD17110BC956}"/>
                </a:ext>
              </a:extLst>
            </p:cNvPr>
            <p:cNvSpPr>
              <a:spLocks noChangeArrowheads="1"/>
            </p:cNvSpPr>
            <p:nvPr/>
          </p:nvSpPr>
          <p:spPr bwMode="auto">
            <a:xfrm>
              <a:off x="4612"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3284" name="Text Box 74">
            <a:extLst>
              <a:ext uri="{FF2B5EF4-FFF2-40B4-BE49-F238E27FC236}">
                <a16:creationId xmlns:a16="http://schemas.microsoft.com/office/drawing/2014/main" id="{BA1FCE1F-D57A-431C-9DFE-5F9BB9BC0F8A}"/>
              </a:ext>
            </a:extLst>
          </p:cNvPr>
          <p:cNvSpPr txBox="1">
            <a:spLocks noChangeArrowheads="1"/>
          </p:cNvSpPr>
          <p:nvPr/>
        </p:nvSpPr>
        <p:spPr bwMode="auto">
          <a:xfrm>
            <a:off x="161925" y="6324600"/>
            <a:ext cx="5238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Legende:</a:t>
            </a:r>
          </a:p>
        </p:txBody>
      </p:sp>
      <p:grpSp>
        <p:nvGrpSpPr>
          <p:cNvPr id="53285" name="Group 75">
            <a:extLst>
              <a:ext uri="{FF2B5EF4-FFF2-40B4-BE49-F238E27FC236}">
                <a16:creationId xmlns:a16="http://schemas.microsoft.com/office/drawing/2014/main" id="{F9088AA5-3DB3-444B-90A0-E188896A1BD1}"/>
              </a:ext>
            </a:extLst>
          </p:cNvPr>
          <p:cNvGrpSpPr>
            <a:grpSpLocks/>
          </p:cNvGrpSpPr>
          <p:nvPr/>
        </p:nvGrpSpPr>
        <p:grpSpPr bwMode="auto">
          <a:xfrm>
            <a:off x="914400" y="4572000"/>
            <a:ext cx="8066088" cy="1781175"/>
            <a:chOff x="576" y="1755"/>
            <a:chExt cx="5081" cy="1122"/>
          </a:xfrm>
        </p:grpSpPr>
        <p:sp>
          <p:nvSpPr>
            <p:cNvPr id="53287" name="Rectangle 76">
              <a:extLst>
                <a:ext uri="{FF2B5EF4-FFF2-40B4-BE49-F238E27FC236}">
                  <a16:creationId xmlns:a16="http://schemas.microsoft.com/office/drawing/2014/main" id="{60AFFFD6-F0C3-41B1-B795-DACFD70386DE}"/>
                </a:ext>
              </a:extLst>
            </p:cNvPr>
            <p:cNvSpPr>
              <a:spLocks noChangeArrowheads="1"/>
            </p:cNvSpPr>
            <p:nvPr/>
          </p:nvSpPr>
          <p:spPr bwMode="auto">
            <a:xfrm>
              <a:off x="513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88" name="Rectangle 77">
              <a:extLst>
                <a:ext uri="{FF2B5EF4-FFF2-40B4-BE49-F238E27FC236}">
                  <a16:creationId xmlns:a16="http://schemas.microsoft.com/office/drawing/2014/main" id="{C624F6EA-FB67-4081-B2C3-0914BE6F9598}"/>
                </a:ext>
              </a:extLst>
            </p:cNvPr>
            <p:cNvSpPr>
              <a:spLocks noChangeArrowheads="1"/>
            </p:cNvSpPr>
            <p:nvPr/>
          </p:nvSpPr>
          <p:spPr bwMode="auto">
            <a:xfrm>
              <a:off x="513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89" name="Rectangle 78">
              <a:extLst>
                <a:ext uri="{FF2B5EF4-FFF2-40B4-BE49-F238E27FC236}">
                  <a16:creationId xmlns:a16="http://schemas.microsoft.com/office/drawing/2014/main" id="{3DBCE483-6E4F-4065-BBA0-3BF8C0C497ED}"/>
                </a:ext>
              </a:extLst>
            </p:cNvPr>
            <p:cNvSpPr>
              <a:spLocks noChangeArrowheads="1"/>
            </p:cNvSpPr>
            <p:nvPr/>
          </p:nvSpPr>
          <p:spPr bwMode="auto">
            <a:xfrm>
              <a:off x="513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0" name="Rectangle 79">
              <a:extLst>
                <a:ext uri="{FF2B5EF4-FFF2-40B4-BE49-F238E27FC236}">
                  <a16:creationId xmlns:a16="http://schemas.microsoft.com/office/drawing/2014/main" id="{661CBE56-DCC2-4788-863D-A12F1854117A}"/>
                </a:ext>
              </a:extLst>
            </p:cNvPr>
            <p:cNvSpPr>
              <a:spLocks noChangeArrowheads="1"/>
            </p:cNvSpPr>
            <p:nvPr/>
          </p:nvSpPr>
          <p:spPr bwMode="auto">
            <a:xfrm>
              <a:off x="513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1" name="Rectangle 80">
              <a:extLst>
                <a:ext uri="{FF2B5EF4-FFF2-40B4-BE49-F238E27FC236}">
                  <a16:creationId xmlns:a16="http://schemas.microsoft.com/office/drawing/2014/main" id="{54445717-B3C9-4973-BA5B-5DBCCEA4A486}"/>
                </a:ext>
              </a:extLst>
            </p:cNvPr>
            <p:cNvSpPr>
              <a:spLocks noChangeArrowheads="1"/>
            </p:cNvSpPr>
            <p:nvPr/>
          </p:nvSpPr>
          <p:spPr bwMode="auto">
            <a:xfrm>
              <a:off x="148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2" name="Rectangle 81">
              <a:extLst>
                <a:ext uri="{FF2B5EF4-FFF2-40B4-BE49-F238E27FC236}">
                  <a16:creationId xmlns:a16="http://schemas.microsoft.com/office/drawing/2014/main" id="{68306CA3-0187-410C-8EF2-865722BECAC9}"/>
                </a:ext>
              </a:extLst>
            </p:cNvPr>
            <p:cNvSpPr>
              <a:spLocks noChangeArrowheads="1"/>
            </p:cNvSpPr>
            <p:nvPr/>
          </p:nvSpPr>
          <p:spPr bwMode="auto">
            <a:xfrm>
              <a:off x="2007"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3" name="Rectangle 82">
              <a:extLst>
                <a:ext uri="{FF2B5EF4-FFF2-40B4-BE49-F238E27FC236}">
                  <a16:creationId xmlns:a16="http://schemas.microsoft.com/office/drawing/2014/main" id="{622D6474-7F7C-4DDB-9966-AFA47687D270}"/>
                </a:ext>
              </a:extLst>
            </p:cNvPr>
            <p:cNvSpPr>
              <a:spLocks noChangeArrowheads="1"/>
            </p:cNvSpPr>
            <p:nvPr/>
          </p:nvSpPr>
          <p:spPr bwMode="auto">
            <a:xfrm>
              <a:off x="2527" y="1755"/>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4" name="Rectangle 83">
              <a:extLst>
                <a:ext uri="{FF2B5EF4-FFF2-40B4-BE49-F238E27FC236}">
                  <a16:creationId xmlns:a16="http://schemas.microsoft.com/office/drawing/2014/main" id="{2ED6D34D-2974-469A-8D7A-197A271DB377}"/>
                </a:ext>
              </a:extLst>
            </p:cNvPr>
            <p:cNvSpPr>
              <a:spLocks noChangeArrowheads="1"/>
            </p:cNvSpPr>
            <p:nvPr/>
          </p:nvSpPr>
          <p:spPr bwMode="auto">
            <a:xfrm>
              <a:off x="3050"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5" name="Rectangle 84">
              <a:extLst>
                <a:ext uri="{FF2B5EF4-FFF2-40B4-BE49-F238E27FC236}">
                  <a16:creationId xmlns:a16="http://schemas.microsoft.com/office/drawing/2014/main" id="{32665DB0-E5E7-4494-9ADC-FF9CB58EBCD7}"/>
                </a:ext>
              </a:extLst>
            </p:cNvPr>
            <p:cNvSpPr>
              <a:spLocks noChangeArrowheads="1"/>
            </p:cNvSpPr>
            <p:nvPr/>
          </p:nvSpPr>
          <p:spPr bwMode="auto">
            <a:xfrm>
              <a:off x="3570"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6" name="Rectangle 85">
              <a:extLst>
                <a:ext uri="{FF2B5EF4-FFF2-40B4-BE49-F238E27FC236}">
                  <a16:creationId xmlns:a16="http://schemas.microsoft.com/office/drawing/2014/main" id="{B6347392-F9AB-4325-A810-253F2C3F95F9}"/>
                </a:ext>
              </a:extLst>
            </p:cNvPr>
            <p:cNvSpPr>
              <a:spLocks noChangeArrowheads="1"/>
            </p:cNvSpPr>
            <p:nvPr/>
          </p:nvSpPr>
          <p:spPr bwMode="auto">
            <a:xfrm>
              <a:off x="4091"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7" name="Rectangle 86">
              <a:extLst>
                <a:ext uri="{FF2B5EF4-FFF2-40B4-BE49-F238E27FC236}">
                  <a16:creationId xmlns:a16="http://schemas.microsoft.com/office/drawing/2014/main" id="{B3D3E905-E11A-487B-950C-01D430E024FB}"/>
                </a:ext>
              </a:extLst>
            </p:cNvPr>
            <p:cNvSpPr>
              <a:spLocks noChangeArrowheads="1"/>
            </p:cNvSpPr>
            <p:nvPr/>
          </p:nvSpPr>
          <p:spPr bwMode="auto">
            <a:xfrm>
              <a:off x="148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8" name="Rectangle 87">
              <a:extLst>
                <a:ext uri="{FF2B5EF4-FFF2-40B4-BE49-F238E27FC236}">
                  <a16:creationId xmlns:a16="http://schemas.microsoft.com/office/drawing/2014/main" id="{644D4438-1EF8-4DD4-BEAB-8036A0CBA06D}"/>
                </a:ext>
              </a:extLst>
            </p:cNvPr>
            <p:cNvSpPr>
              <a:spLocks noChangeArrowheads="1"/>
            </p:cNvSpPr>
            <p:nvPr/>
          </p:nvSpPr>
          <p:spPr bwMode="auto">
            <a:xfrm>
              <a:off x="2007"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299" name="Rectangle 88">
              <a:extLst>
                <a:ext uri="{FF2B5EF4-FFF2-40B4-BE49-F238E27FC236}">
                  <a16:creationId xmlns:a16="http://schemas.microsoft.com/office/drawing/2014/main" id="{366C842C-3906-47B6-ADFA-0FB9DC2D796D}"/>
                </a:ext>
              </a:extLst>
            </p:cNvPr>
            <p:cNvSpPr>
              <a:spLocks noChangeArrowheads="1"/>
            </p:cNvSpPr>
            <p:nvPr/>
          </p:nvSpPr>
          <p:spPr bwMode="auto">
            <a:xfrm>
              <a:off x="2527" y="2037"/>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0" name="Rectangle 89">
              <a:extLst>
                <a:ext uri="{FF2B5EF4-FFF2-40B4-BE49-F238E27FC236}">
                  <a16:creationId xmlns:a16="http://schemas.microsoft.com/office/drawing/2014/main" id="{50016BDC-62D4-4167-BAC7-D8A6D9E319F1}"/>
                </a:ext>
              </a:extLst>
            </p:cNvPr>
            <p:cNvSpPr>
              <a:spLocks noChangeArrowheads="1"/>
            </p:cNvSpPr>
            <p:nvPr/>
          </p:nvSpPr>
          <p:spPr bwMode="auto">
            <a:xfrm>
              <a:off x="3050"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1" name="Rectangle 90">
              <a:extLst>
                <a:ext uri="{FF2B5EF4-FFF2-40B4-BE49-F238E27FC236}">
                  <a16:creationId xmlns:a16="http://schemas.microsoft.com/office/drawing/2014/main" id="{18D744FB-911F-4EDE-97CC-C7144F31AC5D}"/>
                </a:ext>
              </a:extLst>
            </p:cNvPr>
            <p:cNvSpPr>
              <a:spLocks noChangeArrowheads="1"/>
            </p:cNvSpPr>
            <p:nvPr/>
          </p:nvSpPr>
          <p:spPr bwMode="auto">
            <a:xfrm>
              <a:off x="3570"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2" name="Rectangle 91">
              <a:extLst>
                <a:ext uri="{FF2B5EF4-FFF2-40B4-BE49-F238E27FC236}">
                  <a16:creationId xmlns:a16="http://schemas.microsoft.com/office/drawing/2014/main" id="{ADC14656-C957-461C-A4A2-9B9F27726D72}"/>
                </a:ext>
              </a:extLst>
            </p:cNvPr>
            <p:cNvSpPr>
              <a:spLocks noChangeArrowheads="1"/>
            </p:cNvSpPr>
            <p:nvPr/>
          </p:nvSpPr>
          <p:spPr bwMode="auto">
            <a:xfrm>
              <a:off x="4091"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3" name="Rectangle 92">
              <a:extLst>
                <a:ext uri="{FF2B5EF4-FFF2-40B4-BE49-F238E27FC236}">
                  <a16:creationId xmlns:a16="http://schemas.microsoft.com/office/drawing/2014/main" id="{389B809F-C42B-4A69-A5E9-41B13AE37DE0}"/>
                </a:ext>
              </a:extLst>
            </p:cNvPr>
            <p:cNvSpPr>
              <a:spLocks noChangeArrowheads="1"/>
            </p:cNvSpPr>
            <p:nvPr/>
          </p:nvSpPr>
          <p:spPr bwMode="auto">
            <a:xfrm>
              <a:off x="148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4" name="Rectangle 93">
              <a:extLst>
                <a:ext uri="{FF2B5EF4-FFF2-40B4-BE49-F238E27FC236}">
                  <a16:creationId xmlns:a16="http://schemas.microsoft.com/office/drawing/2014/main" id="{1EF9EF5C-4CE0-4F81-B034-BEF32CF5ED19}"/>
                </a:ext>
              </a:extLst>
            </p:cNvPr>
            <p:cNvSpPr>
              <a:spLocks noChangeArrowheads="1"/>
            </p:cNvSpPr>
            <p:nvPr/>
          </p:nvSpPr>
          <p:spPr bwMode="auto">
            <a:xfrm>
              <a:off x="2007"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5" name="Rectangle 94">
              <a:extLst>
                <a:ext uri="{FF2B5EF4-FFF2-40B4-BE49-F238E27FC236}">
                  <a16:creationId xmlns:a16="http://schemas.microsoft.com/office/drawing/2014/main" id="{83C629CD-3AAB-477E-9D23-248C8CDF761E}"/>
                </a:ext>
              </a:extLst>
            </p:cNvPr>
            <p:cNvSpPr>
              <a:spLocks noChangeArrowheads="1"/>
            </p:cNvSpPr>
            <p:nvPr/>
          </p:nvSpPr>
          <p:spPr bwMode="auto">
            <a:xfrm>
              <a:off x="2527" y="2323"/>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6" name="Rectangle 95">
              <a:extLst>
                <a:ext uri="{FF2B5EF4-FFF2-40B4-BE49-F238E27FC236}">
                  <a16:creationId xmlns:a16="http://schemas.microsoft.com/office/drawing/2014/main" id="{373B5CC1-5851-48C2-9A55-BA607467105E}"/>
                </a:ext>
              </a:extLst>
            </p:cNvPr>
            <p:cNvSpPr>
              <a:spLocks noChangeArrowheads="1"/>
            </p:cNvSpPr>
            <p:nvPr/>
          </p:nvSpPr>
          <p:spPr bwMode="auto">
            <a:xfrm>
              <a:off x="3050"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7" name="Rectangle 96">
              <a:extLst>
                <a:ext uri="{FF2B5EF4-FFF2-40B4-BE49-F238E27FC236}">
                  <a16:creationId xmlns:a16="http://schemas.microsoft.com/office/drawing/2014/main" id="{1E24E300-690B-47AE-BBD9-FAF4A3701645}"/>
                </a:ext>
              </a:extLst>
            </p:cNvPr>
            <p:cNvSpPr>
              <a:spLocks noChangeArrowheads="1"/>
            </p:cNvSpPr>
            <p:nvPr/>
          </p:nvSpPr>
          <p:spPr bwMode="auto">
            <a:xfrm>
              <a:off x="3570"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8" name="Rectangle 97">
              <a:extLst>
                <a:ext uri="{FF2B5EF4-FFF2-40B4-BE49-F238E27FC236}">
                  <a16:creationId xmlns:a16="http://schemas.microsoft.com/office/drawing/2014/main" id="{1988591A-0CC8-4AB5-829C-F7BB126E7065}"/>
                </a:ext>
              </a:extLst>
            </p:cNvPr>
            <p:cNvSpPr>
              <a:spLocks noChangeArrowheads="1"/>
            </p:cNvSpPr>
            <p:nvPr/>
          </p:nvSpPr>
          <p:spPr bwMode="auto">
            <a:xfrm>
              <a:off x="4091"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09" name="Rectangle 98">
              <a:extLst>
                <a:ext uri="{FF2B5EF4-FFF2-40B4-BE49-F238E27FC236}">
                  <a16:creationId xmlns:a16="http://schemas.microsoft.com/office/drawing/2014/main" id="{7D213263-B580-4CD2-88C8-EA234B5968E9}"/>
                </a:ext>
              </a:extLst>
            </p:cNvPr>
            <p:cNvSpPr>
              <a:spLocks noChangeArrowheads="1"/>
            </p:cNvSpPr>
            <p:nvPr/>
          </p:nvSpPr>
          <p:spPr bwMode="auto">
            <a:xfrm>
              <a:off x="576" y="1755"/>
              <a:ext cx="910" cy="284"/>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7. 	</a:t>
              </a:r>
            </a:p>
          </p:txBody>
        </p:sp>
        <p:sp>
          <p:nvSpPr>
            <p:cNvPr id="53310" name="Rectangle 99">
              <a:extLst>
                <a:ext uri="{FF2B5EF4-FFF2-40B4-BE49-F238E27FC236}">
                  <a16:creationId xmlns:a16="http://schemas.microsoft.com/office/drawing/2014/main" id="{11F607AB-2DDF-4C01-A904-E5098116087B}"/>
                </a:ext>
              </a:extLst>
            </p:cNvPr>
            <p:cNvSpPr>
              <a:spLocks noChangeArrowheads="1"/>
            </p:cNvSpPr>
            <p:nvPr/>
          </p:nvSpPr>
          <p:spPr bwMode="auto">
            <a:xfrm>
              <a:off x="576" y="2039"/>
              <a:ext cx="910" cy="284"/>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8.	</a:t>
              </a:r>
            </a:p>
          </p:txBody>
        </p:sp>
        <p:sp>
          <p:nvSpPr>
            <p:cNvPr id="53311" name="Rectangle 100">
              <a:extLst>
                <a:ext uri="{FF2B5EF4-FFF2-40B4-BE49-F238E27FC236}">
                  <a16:creationId xmlns:a16="http://schemas.microsoft.com/office/drawing/2014/main" id="{052659D0-B626-4BFA-A245-546A199AA0A3}"/>
                </a:ext>
              </a:extLst>
            </p:cNvPr>
            <p:cNvSpPr>
              <a:spLocks noChangeArrowheads="1"/>
            </p:cNvSpPr>
            <p:nvPr/>
          </p:nvSpPr>
          <p:spPr bwMode="auto">
            <a:xfrm>
              <a:off x="576" y="2323"/>
              <a:ext cx="910" cy="285"/>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9.	</a:t>
              </a:r>
            </a:p>
          </p:txBody>
        </p:sp>
        <p:sp>
          <p:nvSpPr>
            <p:cNvPr id="53312" name="Rectangle 101">
              <a:extLst>
                <a:ext uri="{FF2B5EF4-FFF2-40B4-BE49-F238E27FC236}">
                  <a16:creationId xmlns:a16="http://schemas.microsoft.com/office/drawing/2014/main" id="{1D01870C-F8CB-4C8B-BFE0-966A93D8BF03}"/>
                </a:ext>
              </a:extLst>
            </p:cNvPr>
            <p:cNvSpPr>
              <a:spLocks noChangeArrowheads="1"/>
            </p:cNvSpPr>
            <p:nvPr/>
          </p:nvSpPr>
          <p:spPr bwMode="auto">
            <a:xfrm>
              <a:off x="148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13" name="Rectangle 102">
              <a:extLst>
                <a:ext uri="{FF2B5EF4-FFF2-40B4-BE49-F238E27FC236}">
                  <a16:creationId xmlns:a16="http://schemas.microsoft.com/office/drawing/2014/main" id="{6DB0FD77-851D-4623-A61A-F6D34FEBFE91}"/>
                </a:ext>
              </a:extLst>
            </p:cNvPr>
            <p:cNvSpPr>
              <a:spLocks noChangeArrowheads="1"/>
            </p:cNvSpPr>
            <p:nvPr/>
          </p:nvSpPr>
          <p:spPr bwMode="auto">
            <a:xfrm>
              <a:off x="2007"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14" name="Rectangle 103">
              <a:extLst>
                <a:ext uri="{FF2B5EF4-FFF2-40B4-BE49-F238E27FC236}">
                  <a16:creationId xmlns:a16="http://schemas.microsoft.com/office/drawing/2014/main" id="{0A20E98B-377B-454E-95BB-5528D3E52876}"/>
                </a:ext>
              </a:extLst>
            </p:cNvPr>
            <p:cNvSpPr>
              <a:spLocks noChangeArrowheads="1"/>
            </p:cNvSpPr>
            <p:nvPr/>
          </p:nvSpPr>
          <p:spPr bwMode="auto">
            <a:xfrm>
              <a:off x="2527" y="2593"/>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15" name="Rectangle 104">
              <a:extLst>
                <a:ext uri="{FF2B5EF4-FFF2-40B4-BE49-F238E27FC236}">
                  <a16:creationId xmlns:a16="http://schemas.microsoft.com/office/drawing/2014/main" id="{1E938B79-406B-483B-A085-396E4E7AC956}"/>
                </a:ext>
              </a:extLst>
            </p:cNvPr>
            <p:cNvSpPr>
              <a:spLocks noChangeArrowheads="1"/>
            </p:cNvSpPr>
            <p:nvPr/>
          </p:nvSpPr>
          <p:spPr bwMode="auto">
            <a:xfrm>
              <a:off x="3050"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16" name="Rectangle 105">
              <a:extLst>
                <a:ext uri="{FF2B5EF4-FFF2-40B4-BE49-F238E27FC236}">
                  <a16:creationId xmlns:a16="http://schemas.microsoft.com/office/drawing/2014/main" id="{D1BA2F61-DC41-4B26-A3FC-098E25ADD0F1}"/>
                </a:ext>
              </a:extLst>
            </p:cNvPr>
            <p:cNvSpPr>
              <a:spLocks noChangeArrowheads="1"/>
            </p:cNvSpPr>
            <p:nvPr/>
          </p:nvSpPr>
          <p:spPr bwMode="auto">
            <a:xfrm>
              <a:off x="3570"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17" name="Rectangle 106">
              <a:extLst>
                <a:ext uri="{FF2B5EF4-FFF2-40B4-BE49-F238E27FC236}">
                  <a16:creationId xmlns:a16="http://schemas.microsoft.com/office/drawing/2014/main" id="{23B09725-8F0C-4062-8159-9940627C5099}"/>
                </a:ext>
              </a:extLst>
            </p:cNvPr>
            <p:cNvSpPr>
              <a:spLocks noChangeArrowheads="1"/>
            </p:cNvSpPr>
            <p:nvPr/>
          </p:nvSpPr>
          <p:spPr bwMode="auto">
            <a:xfrm>
              <a:off x="4091"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18" name="Rectangle 107">
              <a:extLst>
                <a:ext uri="{FF2B5EF4-FFF2-40B4-BE49-F238E27FC236}">
                  <a16:creationId xmlns:a16="http://schemas.microsoft.com/office/drawing/2014/main" id="{03674895-F3FD-4B18-AFAE-9B150B0DE82A}"/>
                </a:ext>
              </a:extLst>
            </p:cNvPr>
            <p:cNvSpPr>
              <a:spLocks noChangeArrowheads="1"/>
            </p:cNvSpPr>
            <p:nvPr/>
          </p:nvSpPr>
          <p:spPr bwMode="auto">
            <a:xfrm>
              <a:off x="576" y="2593"/>
              <a:ext cx="910" cy="284"/>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10. 	</a:t>
              </a:r>
            </a:p>
          </p:txBody>
        </p:sp>
        <p:sp>
          <p:nvSpPr>
            <p:cNvPr id="53319" name="Rectangle 108">
              <a:extLst>
                <a:ext uri="{FF2B5EF4-FFF2-40B4-BE49-F238E27FC236}">
                  <a16:creationId xmlns:a16="http://schemas.microsoft.com/office/drawing/2014/main" id="{425421B0-CB7A-4BF0-9693-568FF7D721FA}"/>
                </a:ext>
              </a:extLst>
            </p:cNvPr>
            <p:cNvSpPr>
              <a:spLocks noChangeArrowheads="1"/>
            </p:cNvSpPr>
            <p:nvPr/>
          </p:nvSpPr>
          <p:spPr bwMode="auto">
            <a:xfrm>
              <a:off x="4612"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0" name="Rectangle 109">
              <a:extLst>
                <a:ext uri="{FF2B5EF4-FFF2-40B4-BE49-F238E27FC236}">
                  <a16:creationId xmlns:a16="http://schemas.microsoft.com/office/drawing/2014/main" id="{1D9B512B-87C5-4222-B75B-586B261AD65C}"/>
                </a:ext>
              </a:extLst>
            </p:cNvPr>
            <p:cNvSpPr>
              <a:spLocks noChangeArrowheads="1"/>
            </p:cNvSpPr>
            <p:nvPr/>
          </p:nvSpPr>
          <p:spPr bwMode="auto">
            <a:xfrm>
              <a:off x="4612"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1" name="Rectangle 110">
              <a:extLst>
                <a:ext uri="{FF2B5EF4-FFF2-40B4-BE49-F238E27FC236}">
                  <a16:creationId xmlns:a16="http://schemas.microsoft.com/office/drawing/2014/main" id="{6F411FD8-E1B0-46CE-BDC2-01687A45E9CC}"/>
                </a:ext>
              </a:extLst>
            </p:cNvPr>
            <p:cNvSpPr>
              <a:spLocks noChangeArrowheads="1"/>
            </p:cNvSpPr>
            <p:nvPr/>
          </p:nvSpPr>
          <p:spPr bwMode="auto">
            <a:xfrm>
              <a:off x="4612"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3322" name="Rectangle 111">
              <a:extLst>
                <a:ext uri="{FF2B5EF4-FFF2-40B4-BE49-F238E27FC236}">
                  <a16:creationId xmlns:a16="http://schemas.microsoft.com/office/drawing/2014/main" id="{6970D53E-D48E-4CBF-8702-38DFA3C89627}"/>
                </a:ext>
              </a:extLst>
            </p:cNvPr>
            <p:cNvSpPr>
              <a:spLocks noChangeArrowheads="1"/>
            </p:cNvSpPr>
            <p:nvPr/>
          </p:nvSpPr>
          <p:spPr bwMode="auto">
            <a:xfrm>
              <a:off x="4612"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3286" name="Line 112">
            <a:extLst>
              <a:ext uri="{FF2B5EF4-FFF2-40B4-BE49-F238E27FC236}">
                <a16:creationId xmlns:a16="http://schemas.microsoft.com/office/drawing/2014/main" id="{348B4A93-24FB-430C-A687-E2145A3056AF}"/>
              </a:ext>
            </a:extLst>
          </p:cNvPr>
          <p:cNvSpPr>
            <a:spLocks noChangeShapeType="1"/>
          </p:cNvSpPr>
          <p:nvPr/>
        </p:nvSpPr>
        <p:spPr bwMode="auto">
          <a:xfrm flipH="1">
            <a:off x="5665788" y="1627188"/>
            <a:ext cx="0" cy="4953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769728A-6A83-45B4-851F-0FDC5B115F13}"/>
              </a:ext>
            </a:extLst>
          </p:cNvPr>
          <p:cNvSpPr>
            <a:spLocks noGrp="1" noChangeArrowheads="1"/>
          </p:cNvSpPr>
          <p:nvPr>
            <p:ph type="title"/>
          </p:nvPr>
        </p:nvSpPr>
        <p:spPr/>
        <p:txBody>
          <a:bodyPr/>
          <a:lstStyle/>
          <a:p>
            <a:pPr eaLnBrk="1" hangingPunct="1"/>
            <a:r>
              <a:rPr lang="de-DE" altLang="en-US" sz="1800"/>
              <a:t>Vorlage Meilensteinplan mit 12 Zeiteinheiten</a:t>
            </a:r>
            <a:br>
              <a:rPr lang="de-DE" altLang="en-US"/>
            </a:br>
            <a:endParaRPr lang="de-DE" altLang="en-US"/>
          </a:p>
        </p:txBody>
      </p:sp>
      <p:sp>
        <p:nvSpPr>
          <p:cNvPr id="54275" name="Rectangle 3" descr="25%">
            <a:extLst>
              <a:ext uri="{FF2B5EF4-FFF2-40B4-BE49-F238E27FC236}">
                <a16:creationId xmlns:a16="http://schemas.microsoft.com/office/drawing/2014/main" id="{FB65704D-E969-4D2D-AD82-93E96E5B35EE}"/>
              </a:ext>
            </a:extLst>
          </p:cNvPr>
          <p:cNvSpPr>
            <a:spLocks noChangeArrowheads="1"/>
          </p:cNvSpPr>
          <p:nvPr/>
        </p:nvSpPr>
        <p:spPr bwMode="auto">
          <a:xfrm>
            <a:off x="914400" y="1349375"/>
            <a:ext cx="1444625" cy="531813"/>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4276" name="Rectangle 4">
            <a:extLst>
              <a:ext uri="{FF2B5EF4-FFF2-40B4-BE49-F238E27FC236}">
                <a16:creationId xmlns:a16="http://schemas.microsoft.com/office/drawing/2014/main" id="{755F9602-0000-4DA1-8CE8-3C45D8CB0ACF}"/>
              </a:ext>
            </a:extLst>
          </p:cNvPr>
          <p:cNvSpPr>
            <a:spLocks noChangeArrowheads="1"/>
          </p:cNvSpPr>
          <p:nvPr/>
        </p:nvSpPr>
        <p:spPr bwMode="auto">
          <a:xfrm>
            <a:off x="914400" y="1881188"/>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1.	</a:t>
            </a:r>
          </a:p>
        </p:txBody>
      </p:sp>
      <p:sp>
        <p:nvSpPr>
          <p:cNvPr id="54277" name="Rectangle 5">
            <a:extLst>
              <a:ext uri="{FF2B5EF4-FFF2-40B4-BE49-F238E27FC236}">
                <a16:creationId xmlns:a16="http://schemas.microsoft.com/office/drawing/2014/main" id="{EFF6082D-56E6-441D-BD0F-E27A749648C6}"/>
              </a:ext>
            </a:extLst>
          </p:cNvPr>
          <p:cNvSpPr>
            <a:spLocks noChangeArrowheads="1"/>
          </p:cNvSpPr>
          <p:nvPr/>
        </p:nvSpPr>
        <p:spPr bwMode="auto">
          <a:xfrm>
            <a:off x="914400" y="2333625"/>
            <a:ext cx="1444625" cy="452438"/>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2.	</a:t>
            </a:r>
          </a:p>
        </p:txBody>
      </p:sp>
      <p:sp>
        <p:nvSpPr>
          <p:cNvPr id="54278" name="Rectangle 6">
            <a:extLst>
              <a:ext uri="{FF2B5EF4-FFF2-40B4-BE49-F238E27FC236}">
                <a16:creationId xmlns:a16="http://schemas.microsoft.com/office/drawing/2014/main" id="{31136585-38E7-4D86-90C9-41A26B45B7F8}"/>
              </a:ext>
            </a:extLst>
          </p:cNvPr>
          <p:cNvSpPr>
            <a:spLocks noChangeArrowheads="1"/>
          </p:cNvSpPr>
          <p:nvPr/>
        </p:nvSpPr>
        <p:spPr bwMode="auto">
          <a:xfrm>
            <a:off x="1323975" y="1514475"/>
            <a:ext cx="635000" cy="204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200" b="1"/>
              <a:t>Aktivität</a:t>
            </a:r>
            <a:endParaRPr lang="de-DE" altLang="en-US" sz="1000" b="1"/>
          </a:p>
        </p:txBody>
      </p:sp>
      <p:grpSp>
        <p:nvGrpSpPr>
          <p:cNvPr id="54279" name="Group 7">
            <a:extLst>
              <a:ext uri="{FF2B5EF4-FFF2-40B4-BE49-F238E27FC236}">
                <a16:creationId xmlns:a16="http://schemas.microsoft.com/office/drawing/2014/main" id="{1522400E-1043-4921-8FC4-FF16207E6641}"/>
              </a:ext>
            </a:extLst>
          </p:cNvPr>
          <p:cNvGrpSpPr>
            <a:grpSpLocks/>
          </p:cNvGrpSpPr>
          <p:nvPr/>
        </p:nvGrpSpPr>
        <p:grpSpPr bwMode="auto">
          <a:xfrm>
            <a:off x="2359025" y="1349375"/>
            <a:ext cx="6632575" cy="266700"/>
            <a:chOff x="1486" y="850"/>
            <a:chExt cx="3647" cy="168"/>
          </a:xfrm>
        </p:grpSpPr>
        <p:sp>
          <p:nvSpPr>
            <p:cNvPr id="54430" name="Rectangle 8" descr="25%">
              <a:extLst>
                <a:ext uri="{FF2B5EF4-FFF2-40B4-BE49-F238E27FC236}">
                  <a16:creationId xmlns:a16="http://schemas.microsoft.com/office/drawing/2014/main" id="{D09FCFE8-B138-49BC-82FD-0A97CBFE48DB}"/>
                </a:ext>
              </a:extLst>
            </p:cNvPr>
            <p:cNvSpPr>
              <a:spLocks noChangeArrowheads="1"/>
            </p:cNvSpPr>
            <p:nvPr/>
          </p:nvSpPr>
          <p:spPr bwMode="auto">
            <a:xfrm>
              <a:off x="1486" y="850"/>
              <a:ext cx="3647" cy="168"/>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4431" name="Rectangle 9">
              <a:extLst>
                <a:ext uri="{FF2B5EF4-FFF2-40B4-BE49-F238E27FC236}">
                  <a16:creationId xmlns:a16="http://schemas.microsoft.com/office/drawing/2014/main" id="{18B629C7-FF87-43CF-B3E8-FF5B6EA48619}"/>
                </a:ext>
              </a:extLst>
            </p:cNvPr>
            <p:cNvSpPr>
              <a:spLocks noChangeArrowheads="1"/>
            </p:cNvSpPr>
            <p:nvPr/>
          </p:nvSpPr>
          <p:spPr bwMode="auto">
            <a:xfrm>
              <a:off x="2949" y="887"/>
              <a:ext cx="723"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000" b="1"/>
                <a:t>Kalenderwochen (12)</a:t>
              </a:r>
            </a:p>
          </p:txBody>
        </p:sp>
      </p:grpSp>
      <p:sp>
        <p:nvSpPr>
          <p:cNvPr id="54280" name="Text Box 10">
            <a:extLst>
              <a:ext uri="{FF2B5EF4-FFF2-40B4-BE49-F238E27FC236}">
                <a16:creationId xmlns:a16="http://schemas.microsoft.com/office/drawing/2014/main" id="{EE2720FB-2680-4647-B117-0D7709CA1DB2}"/>
              </a:ext>
            </a:extLst>
          </p:cNvPr>
          <p:cNvSpPr txBox="1">
            <a:spLocks noChangeArrowheads="1"/>
          </p:cNvSpPr>
          <p:nvPr/>
        </p:nvSpPr>
        <p:spPr bwMode="auto">
          <a:xfrm>
            <a:off x="1036638" y="6400800"/>
            <a:ext cx="6397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Meilenstein</a:t>
            </a:r>
          </a:p>
        </p:txBody>
      </p:sp>
      <p:sp>
        <p:nvSpPr>
          <p:cNvPr id="54281" name="AutoShape 11">
            <a:extLst>
              <a:ext uri="{FF2B5EF4-FFF2-40B4-BE49-F238E27FC236}">
                <a16:creationId xmlns:a16="http://schemas.microsoft.com/office/drawing/2014/main" id="{EE423388-9F1C-4987-AFEE-17458B37BA47}"/>
              </a:ext>
            </a:extLst>
          </p:cNvPr>
          <p:cNvSpPr>
            <a:spLocks noChangeArrowheads="1"/>
          </p:cNvSpPr>
          <p:nvPr/>
        </p:nvSpPr>
        <p:spPr bwMode="auto">
          <a:xfrm rot="10800000">
            <a:off x="884238" y="6400800"/>
            <a:ext cx="120650" cy="149225"/>
          </a:xfrm>
          <a:prstGeom prst="triangle">
            <a:avLst>
              <a:gd name="adj" fmla="val 50000"/>
            </a:avLst>
          </a:prstGeom>
          <a:solidFill>
            <a:schemeClr val="tx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282" name="Rectangle 12" descr="Diagonal dunkel nach oben">
            <a:extLst>
              <a:ext uri="{FF2B5EF4-FFF2-40B4-BE49-F238E27FC236}">
                <a16:creationId xmlns:a16="http://schemas.microsoft.com/office/drawing/2014/main" id="{98B776D0-90A4-42C4-A106-4D6B6AF8D94A}"/>
              </a:ext>
            </a:extLst>
          </p:cNvPr>
          <p:cNvSpPr>
            <a:spLocks noChangeArrowheads="1"/>
          </p:cNvSpPr>
          <p:nvPr/>
        </p:nvSpPr>
        <p:spPr bwMode="auto">
          <a:xfrm>
            <a:off x="152400" y="6553200"/>
            <a:ext cx="1600200" cy="152400"/>
          </a:xfrm>
          <a:prstGeom prst="rect">
            <a:avLst/>
          </a:prstGeom>
          <a:pattFill prst="ltUpDiag">
            <a:fgClr>
              <a:srgbClr val="000000"/>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283" name="Rectangle 13">
            <a:extLst>
              <a:ext uri="{FF2B5EF4-FFF2-40B4-BE49-F238E27FC236}">
                <a16:creationId xmlns:a16="http://schemas.microsoft.com/office/drawing/2014/main" id="{E6E61322-958D-4DD8-BEA5-C6FEBA473ABA}"/>
              </a:ext>
            </a:extLst>
          </p:cNvPr>
          <p:cNvSpPr>
            <a:spLocks noChangeArrowheads="1"/>
          </p:cNvSpPr>
          <p:nvPr/>
        </p:nvSpPr>
        <p:spPr bwMode="auto">
          <a:xfrm>
            <a:off x="914400" y="2786063"/>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3. 	</a:t>
            </a:r>
          </a:p>
        </p:txBody>
      </p:sp>
      <p:sp>
        <p:nvSpPr>
          <p:cNvPr id="54284" name="Rectangle 14">
            <a:extLst>
              <a:ext uri="{FF2B5EF4-FFF2-40B4-BE49-F238E27FC236}">
                <a16:creationId xmlns:a16="http://schemas.microsoft.com/office/drawing/2014/main" id="{D67067B0-BD2D-41B8-BC64-94C5F31D4465}"/>
              </a:ext>
            </a:extLst>
          </p:cNvPr>
          <p:cNvSpPr>
            <a:spLocks noChangeArrowheads="1"/>
          </p:cNvSpPr>
          <p:nvPr/>
        </p:nvSpPr>
        <p:spPr bwMode="auto">
          <a:xfrm>
            <a:off x="914400" y="3236913"/>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4.	</a:t>
            </a:r>
          </a:p>
        </p:txBody>
      </p:sp>
      <p:sp>
        <p:nvSpPr>
          <p:cNvPr id="54285" name="Rectangle 15">
            <a:extLst>
              <a:ext uri="{FF2B5EF4-FFF2-40B4-BE49-F238E27FC236}">
                <a16:creationId xmlns:a16="http://schemas.microsoft.com/office/drawing/2014/main" id="{3DB34C40-D80F-4459-986F-EB632080AE0F}"/>
              </a:ext>
            </a:extLst>
          </p:cNvPr>
          <p:cNvSpPr>
            <a:spLocks noChangeArrowheads="1"/>
          </p:cNvSpPr>
          <p:nvPr/>
        </p:nvSpPr>
        <p:spPr bwMode="auto">
          <a:xfrm>
            <a:off x="914400" y="3687763"/>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5.	</a:t>
            </a:r>
          </a:p>
        </p:txBody>
      </p:sp>
      <p:sp>
        <p:nvSpPr>
          <p:cNvPr id="54286" name="Rectangle 16">
            <a:extLst>
              <a:ext uri="{FF2B5EF4-FFF2-40B4-BE49-F238E27FC236}">
                <a16:creationId xmlns:a16="http://schemas.microsoft.com/office/drawing/2014/main" id="{DD1A466A-A0CB-44E0-AB4C-2415BF1D96E3}"/>
              </a:ext>
            </a:extLst>
          </p:cNvPr>
          <p:cNvSpPr>
            <a:spLocks noChangeArrowheads="1"/>
          </p:cNvSpPr>
          <p:nvPr/>
        </p:nvSpPr>
        <p:spPr bwMode="auto">
          <a:xfrm>
            <a:off x="914400" y="4116388"/>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6. 	</a:t>
            </a:r>
          </a:p>
        </p:txBody>
      </p:sp>
      <p:sp>
        <p:nvSpPr>
          <p:cNvPr id="54287" name="Text Box 17">
            <a:extLst>
              <a:ext uri="{FF2B5EF4-FFF2-40B4-BE49-F238E27FC236}">
                <a16:creationId xmlns:a16="http://schemas.microsoft.com/office/drawing/2014/main" id="{B3B1C228-DABE-46F1-9E4A-3E1B7D42D1F9}"/>
              </a:ext>
            </a:extLst>
          </p:cNvPr>
          <p:cNvSpPr txBox="1">
            <a:spLocks noChangeArrowheads="1"/>
          </p:cNvSpPr>
          <p:nvPr/>
        </p:nvSpPr>
        <p:spPr bwMode="auto">
          <a:xfrm>
            <a:off x="161925" y="6324600"/>
            <a:ext cx="5238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Legende:</a:t>
            </a:r>
          </a:p>
        </p:txBody>
      </p:sp>
      <p:sp>
        <p:nvSpPr>
          <p:cNvPr id="54288" name="Rectangle 18">
            <a:extLst>
              <a:ext uri="{FF2B5EF4-FFF2-40B4-BE49-F238E27FC236}">
                <a16:creationId xmlns:a16="http://schemas.microsoft.com/office/drawing/2014/main" id="{F3AFE04C-2728-4091-A955-5F6D7BF645E0}"/>
              </a:ext>
            </a:extLst>
          </p:cNvPr>
          <p:cNvSpPr>
            <a:spLocks noChangeArrowheads="1"/>
          </p:cNvSpPr>
          <p:nvPr/>
        </p:nvSpPr>
        <p:spPr bwMode="auto">
          <a:xfrm>
            <a:off x="914400" y="4572000"/>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7. 	</a:t>
            </a:r>
          </a:p>
        </p:txBody>
      </p:sp>
      <p:sp>
        <p:nvSpPr>
          <p:cNvPr id="54289" name="Rectangle 19">
            <a:extLst>
              <a:ext uri="{FF2B5EF4-FFF2-40B4-BE49-F238E27FC236}">
                <a16:creationId xmlns:a16="http://schemas.microsoft.com/office/drawing/2014/main" id="{42A4EC7C-75ED-459E-A92E-A0EDE0E195A8}"/>
              </a:ext>
            </a:extLst>
          </p:cNvPr>
          <p:cNvSpPr>
            <a:spLocks noChangeArrowheads="1"/>
          </p:cNvSpPr>
          <p:nvPr/>
        </p:nvSpPr>
        <p:spPr bwMode="auto">
          <a:xfrm>
            <a:off x="914400" y="5022850"/>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8.	</a:t>
            </a:r>
          </a:p>
        </p:txBody>
      </p:sp>
      <p:sp>
        <p:nvSpPr>
          <p:cNvPr id="54290" name="Rectangle 20">
            <a:extLst>
              <a:ext uri="{FF2B5EF4-FFF2-40B4-BE49-F238E27FC236}">
                <a16:creationId xmlns:a16="http://schemas.microsoft.com/office/drawing/2014/main" id="{CEBDF7B9-78DB-4AD1-B4E1-F66D75A1B35A}"/>
              </a:ext>
            </a:extLst>
          </p:cNvPr>
          <p:cNvSpPr>
            <a:spLocks noChangeArrowheads="1"/>
          </p:cNvSpPr>
          <p:nvPr/>
        </p:nvSpPr>
        <p:spPr bwMode="auto">
          <a:xfrm>
            <a:off x="914400" y="5473700"/>
            <a:ext cx="1444625" cy="452438"/>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9.	</a:t>
            </a:r>
          </a:p>
        </p:txBody>
      </p:sp>
      <p:sp>
        <p:nvSpPr>
          <p:cNvPr id="54291" name="Rectangle 21">
            <a:extLst>
              <a:ext uri="{FF2B5EF4-FFF2-40B4-BE49-F238E27FC236}">
                <a16:creationId xmlns:a16="http://schemas.microsoft.com/office/drawing/2014/main" id="{A80F53AD-B4B6-4A2A-9D91-EEFB5DDA5A2A}"/>
              </a:ext>
            </a:extLst>
          </p:cNvPr>
          <p:cNvSpPr>
            <a:spLocks noChangeArrowheads="1"/>
          </p:cNvSpPr>
          <p:nvPr/>
        </p:nvSpPr>
        <p:spPr bwMode="auto">
          <a:xfrm>
            <a:off x="914400" y="5902325"/>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10. 	</a:t>
            </a:r>
          </a:p>
        </p:txBody>
      </p:sp>
      <p:grpSp>
        <p:nvGrpSpPr>
          <p:cNvPr id="54292" name="Group 22">
            <a:extLst>
              <a:ext uri="{FF2B5EF4-FFF2-40B4-BE49-F238E27FC236}">
                <a16:creationId xmlns:a16="http://schemas.microsoft.com/office/drawing/2014/main" id="{71753323-2AA3-4DA3-8E94-9AC29319E502}"/>
              </a:ext>
            </a:extLst>
          </p:cNvPr>
          <p:cNvGrpSpPr>
            <a:grpSpLocks/>
          </p:cNvGrpSpPr>
          <p:nvPr/>
        </p:nvGrpSpPr>
        <p:grpSpPr bwMode="auto">
          <a:xfrm>
            <a:off x="2359025" y="1616075"/>
            <a:ext cx="6632575" cy="4737100"/>
            <a:chOff x="1486" y="1018"/>
            <a:chExt cx="6242" cy="2984"/>
          </a:xfrm>
        </p:grpSpPr>
        <p:grpSp>
          <p:nvGrpSpPr>
            <p:cNvPr id="54295" name="Group 23">
              <a:extLst>
                <a:ext uri="{FF2B5EF4-FFF2-40B4-BE49-F238E27FC236}">
                  <a16:creationId xmlns:a16="http://schemas.microsoft.com/office/drawing/2014/main" id="{5C697EF4-65E6-4B6E-A3A5-29CF74E651E6}"/>
                </a:ext>
              </a:extLst>
            </p:cNvPr>
            <p:cNvGrpSpPr>
              <a:grpSpLocks/>
            </p:cNvGrpSpPr>
            <p:nvPr/>
          </p:nvGrpSpPr>
          <p:grpSpPr bwMode="auto">
            <a:xfrm>
              <a:off x="1486" y="1018"/>
              <a:ext cx="2084" cy="2984"/>
              <a:chOff x="1486" y="1018"/>
              <a:chExt cx="2084" cy="2984"/>
            </a:xfrm>
          </p:grpSpPr>
          <p:sp>
            <p:nvSpPr>
              <p:cNvPr id="54386" name="Rectangle 24">
                <a:extLst>
                  <a:ext uri="{FF2B5EF4-FFF2-40B4-BE49-F238E27FC236}">
                    <a16:creationId xmlns:a16="http://schemas.microsoft.com/office/drawing/2014/main" id="{DF15FFDF-4E6A-472A-A0D1-77F392656998}"/>
                  </a:ext>
                </a:extLst>
              </p:cNvPr>
              <p:cNvSpPr>
                <a:spLocks noChangeArrowheads="1"/>
              </p:cNvSpPr>
              <p:nvPr/>
            </p:nvSpPr>
            <p:spPr bwMode="auto">
              <a:xfrm>
                <a:off x="1486"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87" name="Rectangle 25">
                <a:extLst>
                  <a:ext uri="{FF2B5EF4-FFF2-40B4-BE49-F238E27FC236}">
                    <a16:creationId xmlns:a16="http://schemas.microsoft.com/office/drawing/2014/main" id="{6218FAA3-8BBE-4796-BA2D-5893D31DD47E}"/>
                  </a:ext>
                </a:extLst>
              </p:cNvPr>
              <p:cNvSpPr>
                <a:spLocks noChangeArrowheads="1"/>
              </p:cNvSpPr>
              <p:nvPr/>
            </p:nvSpPr>
            <p:spPr bwMode="auto">
              <a:xfrm>
                <a:off x="2007" y="1018"/>
                <a:ext cx="520"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88" name="Rectangle 26">
                <a:extLst>
                  <a:ext uri="{FF2B5EF4-FFF2-40B4-BE49-F238E27FC236}">
                    <a16:creationId xmlns:a16="http://schemas.microsoft.com/office/drawing/2014/main" id="{8669310E-61A6-46B7-B885-80FBCCAF06CC}"/>
                  </a:ext>
                </a:extLst>
              </p:cNvPr>
              <p:cNvSpPr>
                <a:spLocks noChangeArrowheads="1"/>
              </p:cNvSpPr>
              <p:nvPr/>
            </p:nvSpPr>
            <p:spPr bwMode="auto">
              <a:xfrm>
                <a:off x="2527" y="1018"/>
                <a:ext cx="523"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89" name="Rectangle 27">
                <a:extLst>
                  <a:ext uri="{FF2B5EF4-FFF2-40B4-BE49-F238E27FC236}">
                    <a16:creationId xmlns:a16="http://schemas.microsoft.com/office/drawing/2014/main" id="{9002CEAC-C5A0-4095-A9D3-8DD6E84539FB}"/>
                  </a:ext>
                </a:extLst>
              </p:cNvPr>
              <p:cNvSpPr>
                <a:spLocks noChangeArrowheads="1"/>
              </p:cNvSpPr>
              <p:nvPr/>
            </p:nvSpPr>
            <p:spPr bwMode="auto">
              <a:xfrm>
                <a:off x="3050" y="1018"/>
                <a:ext cx="520"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90" name="Rectangle 28">
                <a:extLst>
                  <a:ext uri="{FF2B5EF4-FFF2-40B4-BE49-F238E27FC236}">
                    <a16:creationId xmlns:a16="http://schemas.microsoft.com/office/drawing/2014/main" id="{219EB0D0-7E6A-476D-948B-EAA111313EB2}"/>
                  </a:ext>
                </a:extLst>
              </p:cNvPr>
              <p:cNvSpPr>
                <a:spLocks noChangeArrowheads="1"/>
              </p:cNvSpPr>
              <p:nvPr/>
            </p:nvSpPr>
            <p:spPr bwMode="auto">
              <a:xfrm>
                <a:off x="1486"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1" name="Rectangle 29">
                <a:extLst>
                  <a:ext uri="{FF2B5EF4-FFF2-40B4-BE49-F238E27FC236}">
                    <a16:creationId xmlns:a16="http://schemas.microsoft.com/office/drawing/2014/main" id="{A9845F26-BA7A-4502-BA09-76118CCB86F4}"/>
                  </a:ext>
                </a:extLst>
              </p:cNvPr>
              <p:cNvSpPr>
                <a:spLocks noChangeArrowheads="1"/>
              </p:cNvSpPr>
              <p:nvPr/>
            </p:nvSpPr>
            <p:spPr bwMode="auto">
              <a:xfrm>
                <a:off x="2007" y="1185"/>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2" name="Rectangle 30">
                <a:extLst>
                  <a:ext uri="{FF2B5EF4-FFF2-40B4-BE49-F238E27FC236}">
                    <a16:creationId xmlns:a16="http://schemas.microsoft.com/office/drawing/2014/main" id="{8C14E9AC-A87B-45AA-8BF3-69E30B0A2597}"/>
                  </a:ext>
                </a:extLst>
              </p:cNvPr>
              <p:cNvSpPr>
                <a:spLocks noChangeArrowheads="1"/>
              </p:cNvSpPr>
              <p:nvPr/>
            </p:nvSpPr>
            <p:spPr bwMode="auto">
              <a:xfrm>
                <a:off x="2527" y="1185"/>
                <a:ext cx="52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3" name="Rectangle 31">
                <a:extLst>
                  <a:ext uri="{FF2B5EF4-FFF2-40B4-BE49-F238E27FC236}">
                    <a16:creationId xmlns:a16="http://schemas.microsoft.com/office/drawing/2014/main" id="{BE53C790-24DB-46C0-B72F-B9E9758B5865}"/>
                  </a:ext>
                </a:extLst>
              </p:cNvPr>
              <p:cNvSpPr>
                <a:spLocks noChangeArrowheads="1"/>
              </p:cNvSpPr>
              <p:nvPr/>
            </p:nvSpPr>
            <p:spPr bwMode="auto">
              <a:xfrm>
                <a:off x="3050" y="1185"/>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4" name="Rectangle 32">
                <a:extLst>
                  <a:ext uri="{FF2B5EF4-FFF2-40B4-BE49-F238E27FC236}">
                    <a16:creationId xmlns:a16="http://schemas.microsoft.com/office/drawing/2014/main" id="{2E297A4F-C905-400E-B83C-594EC52A2E5A}"/>
                  </a:ext>
                </a:extLst>
              </p:cNvPr>
              <p:cNvSpPr>
                <a:spLocks noChangeArrowheads="1"/>
              </p:cNvSpPr>
              <p:nvPr/>
            </p:nvSpPr>
            <p:spPr bwMode="auto">
              <a:xfrm>
                <a:off x="1486"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5" name="Rectangle 33">
                <a:extLst>
                  <a:ext uri="{FF2B5EF4-FFF2-40B4-BE49-F238E27FC236}">
                    <a16:creationId xmlns:a16="http://schemas.microsoft.com/office/drawing/2014/main" id="{5EB58CF9-B491-4CBC-874F-91BDC1811D9D}"/>
                  </a:ext>
                </a:extLst>
              </p:cNvPr>
              <p:cNvSpPr>
                <a:spLocks noChangeArrowheads="1"/>
              </p:cNvSpPr>
              <p:nvPr/>
            </p:nvSpPr>
            <p:spPr bwMode="auto">
              <a:xfrm>
                <a:off x="2007" y="1470"/>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6" name="Rectangle 34">
                <a:extLst>
                  <a:ext uri="{FF2B5EF4-FFF2-40B4-BE49-F238E27FC236}">
                    <a16:creationId xmlns:a16="http://schemas.microsoft.com/office/drawing/2014/main" id="{5B6DEFC3-9972-44EE-A59C-2D7A59337169}"/>
                  </a:ext>
                </a:extLst>
              </p:cNvPr>
              <p:cNvSpPr>
                <a:spLocks noChangeArrowheads="1"/>
              </p:cNvSpPr>
              <p:nvPr/>
            </p:nvSpPr>
            <p:spPr bwMode="auto">
              <a:xfrm>
                <a:off x="2527" y="1470"/>
                <a:ext cx="52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7" name="Rectangle 35">
                <a:extLst>
                  <a:ext uri="{FF2B5EF4-FFF2-40B4-BE49-F238E27FC236}">
                    <a16:creationId xmlns:a16="http://schemas.microsoft.com/office/drawing/2014/main" id="{3662175A-0279-4825-8177-75785B8D121B}"/>
                  </a:ext>
                </a:extLst>
              </p:cNvPr>
              <p:cNvSpPr>
                <a:spLocks noChangeArrowheads="1"/>
              </p:cNvSpPr>
              <p:nvPr/>
            </p:nvSpPr>
            <p:spPr bwMode="auto">
              <a:xfrm>
                <a:off x="3050" y="1470"/>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8" name="Rectangle 36">
                <a:extLst>
                  <a:ext uri="{FF2B5EF4-FFF2-40B4-BE49-F238E27FC236}">
                    <a16:creationId xmlns:a16="http://schemas.microsoft.com/office/drawing/2014/main" id="{5CEAC22E-F88E-49FA-926C-0EB8EA2ABE78}"/>
                  </a:ext>
                </a:extLst>
              </p:cNvPr>
              <p:cNvSpPr>
                <a:spLocks noChangeArrowheads="1"/>
              </p:cNvSpPr>
              <p:nvPr/>
            </p:nvSpPr>
            <p:spPr bwMode="auto">
              <a:xfrm>
                <a:off x="148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99" name="Rectangle 37">
                <a:extLst>
                  <a:ext uri="{FF2B5EF4-FFF2-40B4-BE49-F238E27FC236}">
                    <a16:creationId xmlns:a16="http://schemas.microsoft.com/office/drawing/2014/main" id="{D9782F9B-5D53-4357-BB61-CEB359683C4C}"/>
                  </a:ext>
                </a:extLst>
              </p:cNvPr>
              <p:cNvSpPr>
                <a:spLocks noChangeArrowheads="1"/>
              </p:cNvSpPr>
              <p:nvPr/>
            </p:nvSpPr>
            <p:spPr bwMode="auto">
              <a:xfrm>
                <a:off x="2007"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0" name="Rectangle 38">
                <a:extLst>
                  <a:ext uri="{FF2B5EF4-FFF2-40B4-BE49-F238E27FC236}">
                    <a16:creationId xmlns:a16="http://schemas.microsoft.com/office/drawing/2014/main" id="{01C91804-ADF8-4AC1-9E92-5919552BECC8}"/>
                  </a:ext>
                </a:extLst>
              </p:cNvPr>
              <p:cNvSpPr>
                <a:spLocks noChangeArrowheads="1"/>
              </p:cNvSpPr>
              <p:nvPr/>
            </p:nvSpPr>
            <p:spPr bwMode="auto">
              <a:xfrm>
                <a:off x="2527" y="1755"/>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1" name="Rectangle 39">
                <a:extLst>
                  <a:ext uri="{FF2B5EF4-FFF2-40B4-BE49-F238E27FC236}">
                    <a16:creationId xmlns:a16="http://schemas.microsoft.com/office/drawing/2014/main" id="{7E995C15-4466-439A-A7F9-ED2DD88815B6}"/>
                  </a:ext>
                </a:extLst>
              </p:cNvPr>
              <p:cNvSpPr>
                <a:spLocks noChangeArrowheads="1"/>
              </p:cNvSpPr>
              <p:nvPr/>
            </p:nvSpPr>
            <p:spPr bwMode="auto">
              <a:xfrm>
                <a:off x="3050"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2" name="Rectangle 40">
                <a:extLst>
                  <a:ext uri="{FF2B5EF4-FFF2-40B4-BE49-F238E27FC236}">
                    <a16:creationId xmlns:a16="http://schemas.microsoft.com/office/drawing/2014/main" id="{4EC84AEA-A878-4C30-890E-5DCC1271BA9A}"/>
                  </a:ext>
                </a:extLst>
              </p:cNvPr>
              <p:cNvSpPr>
                <a:spLocks noChangeArrowheads="1"/>
              </p:cNvSpPr>
              <p:nvPr/>
            </p:nvSpPr>
            <p:spPr bwMode="auto">
              <a:xfrm>
                <a:off x="148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3" name="Rectangle 41">
                <a:extLst>
                  <a:ext uri="{FF2B5EF4-FFF2-40B4-BE49-F238E27FC236}">
                    <a16:creationId xmlns:a16="http://schemas.microsoft.com/office/drawing/2014/main" id="{6CFB7C1A-1203-48AE-8D38-45E8428128C2}"/>
                  </a:ext>
                </a:extLst>
              </p:cNvPr>
              <p:cNvSpPr>
                <a:spLocks noChangeArrowheads="1"/>
              </p:cNvSpPr>
              <p:nvPr/>
            </p:nvSpPr>
            <p:spPr bwMode="auto">
              <a:xfrm>
                <a:off x="2007"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4" name="Rectangle 42">
                <a:extLst>
                  <a:ext uri="{FF2B5EF4-FFF2-40B4-BE49-F238E27FC236}">
                    <a16:creationId xmlns:a16="http://schemas.microsoft.com/office/drawing/2014/main" id="{FC3C63FE-F8E4-48CA-B2F0-BE729EAA97B8}"/>
                  </a:ext>
                </a:extLst>
              </p:cNvPr>
              <p:cNvSpPr>
                <a:spLocks noChangeArrowheads="1"/>
              </p:cNvSpPr>
              <p:nvPr/>
            </p:nvSpPr>
            <p:spPr bwMode="auto">
              <a:xfrm>
                <a:off x="2527" y="2037"/>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5" name="Rectangle 43">
                <a:extLst>
                  <a:ext uri="{FF2B5EF4-FFF2-40B4-BE49-F238E27FC236}">
                    <a16:creationId xmlns:a16="http://schemas.microsoft.com/office/drawing/2014/main" id="{BC544767-B6A8-433F-996F-434DCFEBB9A6}"/>
                  </a:ext>
                </a:extLst>
              </p:cNvPr>
              <p:cNvSpPr>
                <a:spLocks noChangeArrowheads="1"/>
              </p:cNvSpPr>
              <p:nvPr/>
            </p:nvSpPr>
            <p:spPr bwMode="auto">
              <a:xfrm>
                <a:off x="3050"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6" name="Rectangle 44">
                <a:extLst>
                  <a:ext uri="{FF2B5EF4-FFF2-40B4-BE49-F238E27FC236}">
                    <a16:creationId xmlns:a16="http://schemas.microsoft.com/office/drawing/2014/main" id="{5C02412D-75E6-49EB-808C-4326CEFA8F4E}"/>
                  </a:ext>
                </a:extLst>
              </p:cNvPr>
              <p:cNvSpPr>
                <a:spLocks noChangeArrowheads="1"/>
              </p:cNvSpPr>
              <p:nvPr/>
            </p:nvSpPr>
            <p:spPr bwMode="auto">
              <a:xfrm>
                <a:off x="148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7" name="Rectangle 45">
                <a:extLst>
                  <a:ext uri="{FF2B5EF4-FFF2-40B4-BE49-F238E27FC236}">
                    <a16:creationId xmlns:a16="http://schemas.microsoft.com/office/drawing/2014/main" id="{8D87AC14-680D-43BD-B1B2-6A4704351803}"/>
                  </a:ext>
                </a:extLst>
              </p:cNvPr>
              <p:cNvSpPr>
                <a:spLocks noChangeArrowheads="1"/>
              </p:cNvSpPr>
              <p:nvPr/>
            </p:nvSpPr>
            <p:spPr bwMode="auto">
              <a:xfrm>
                <a:off x="2007"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8" name="Rectangle 46">
                <a:extLst>
                  <a:ext uri="{FF2B5EF4-FFF2-40B4-BE49-F238E27FC236}">
                    <a16:creationId xmlns:a16="http://schemas.microsoft.com/office/drawing/2014/main" id="{01BC1074-1ED1-492B-A307-F01D88EC222E}"/>
                  </a:ext>
                </a:extLst>
              </p:cNvPr>
              <p:cNvSpPr>
                <a:spLocks noChangeArrowheads="1"/>
              </p:cNvSpPr>
              <p:nvPr/>
            </p:nvSpPr>
            <p:spPr bwMode="auto">
              <a:xfrm>
                <a:off x="2527" y="2323"/>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09" name="Rectangle 47">
                <a:extLst>
                  <a:ext uri="{FF2B5EF4-FFF2-40B4-BE49-F238E27FC236}">
                    <a16:creationId xmlns:a16="http://schemas.microsoft.com/office/drawing/2014/main" id="{955873DC-209A-4143-A42C-E33E6BAAD652}"/>
                  </a:ext>
                </a:extLst>
              </p:cNvPr>
              <p:cNvSpPr>
                <a:spLocks noChangeArrowheads="1"/>
              </p:cNvSpPr>
              <p:nvPr/>
            </p:nvSpPr>
            <p:spPr bwMode="auto">
              <a:xfrm>
                <a:off x="3050"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0" name="Rectangle 48">
                <a:extLst>
                  <a:ext uri="{FF2B5EF4-FFF2-40B4-BE49-F238E27FC236}">
                    <a16:creationId xmlns:a16="http://schemas.microsoft.com/office/drawing/2014/main" id="{A563BF5A-C104-4AD4-A1A0-1816C59A69FB}"/>
                  </a:ext>
                </a:extLst>
              </p:cNvPr>
              <p:cNvSpPr>
                <a:spLocks noChangeArrowheads="1"/>
              </p:cNvSpPr>
              <p:nvPr/>
            </p:nvSpPr>
            <p:spPr bwMode="auto">
              <a:xfrm>
                <a:off x="148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1" name="Rectangle 49">
                <a:extLst>
                  <a:ext uri="{FF2B5EF4-FFF2-40B4-BE49-F238E27FC236}">
                    <a16:creationId xmlns:a16="http://schemas.microsoft.com/office/drawing/2014/main" id="{0D6EC809-BBC4-4B8D-A75A-14E596AA3734}"/>
                  </a:ext>
                </a:extLst>
              </p:cNvPr>
              <p:cNvSpPr>
                <a:spLocks noChangeArrowheads="1"/>
              </p:cNvSpPr>
              <p:nvPr/>
            </p:nvSpPr>
            <p:spPr bwMode="auto">
              <a:xfrm>
                <a:off x="2007"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2" name="Rectangle 50">
                <a:extLst>
                  <a:ext uri="{FF2B5EF4-FFF2-40B4-BE49-F238E27FC236}">
                    <a16:creationId xmlns:a16="http://schemas.microsoft.com/office/drawing/2014/main" id="{9AA1BAC4-FBA2-458E-96D6-335DE1EA7407}"/>
                  </a:ext>
                </a:extLst>
              </p:cNvPr>
              <p:cNvSpPr>
                <a:spLocks noChangeArrowheads="1"/>
              </p:cNvSpPr>
              <p:nvPr/>
            </p:nvSpPr>
            <p:spPr bwMode="auto">
              <a:xfrm>
                <a:off x="2527" y="2593"/>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3" name="Rectangle 51">
                <a:extLst>
                  <a:ext uri="{FF2B5EF4-FFF2-40B4-BE49-F238E27FC236}">
                    <a16:creationId xmlns:a16="http://schemas.microsoft.com/office/drawing/2014/main" id="{BD6C230B-5A60-4A12-BA44-A4C167C1661C}"/>
                  </a:ext>
                </a:extLst>
              </p:cNvPr>
              <p:cNvSpPr>
                <a:spLocks noChangeArrowheads="1"/>
              </p:cNvSpPr>
              <p:nvPr/>
            </p:nvSpPr>
            <p:spPr bwMode="auto">
              <a:xfrm>
                <a:off x="3050"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4" name="Rectangle 52">
                <a:extLst>
                  <a:ext uri="{FF2B5EF4-FFF2-40B4-BE49-F238E27FC236}">
                    <a16:creationId xmlns:a16="http://schemas.microsoft.com/office/drawing/2014/main" id="{5AC094A6-3A83-4666-9B6D-B78A080BE75F}"/>
                  </a:ext>
                </a:extLst>
              </p:cNvPr>
              <p:cNvSpPr>
                <a:spLocks noChangeArrowheads="1"/>
              </p:cNvSpPr>
              <p:nvPr/>
            </p:nvSpPr>
            <p:spPr bwMode="auto">
              <a:xfrm>
                <a:off x="1486"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5" name="Rectangle 53">
                <a:extLst>
                  <a:ext uri="{FF2B5EF4-FFF2-40B4-BE49-F238E27FC236}">
                    <a16:creationId xmlns:a16="http://schemas.microsoft.com/office/drawing/2014/main" id="{7F9D7EC1-0891-4177-A1B9-82F80F187933}"/>
                  </a:ext>
                </a:extLst>
              </p:cNvPr>
              <p:cNvSpPr>
                <a:spLocks noChangeArrowheads="1"/>
              </p:cNvSpPr>
              <p:nvPr/>
            </p:nvSpPr>
            <p:spPr bwMode="auto">
              <a:xfrm>
                <a:off x="2007" y="2880"/>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6" name="Rectangle 54">
                <a:extLst>
                  <a:ext uri="{FF2B5EF4-FFF2-40B4-BE49-F238E27FC236}">
                    <a16:creationId xmlns:a16="http://schemas.microsoft.com/office/drawing/2014/main" id="{60EE48A1-F469-41F8-A5DB-45E9D8234536}"/>
                  </a:ext>
                </a:extLst>
              </p:cNvPr>
              <p:cNvSpPr>
                <a:spLocks noChangeArrowheads="1"/>
              </p:cNvSpPr>
              <p:nvPr/>
            </p:nvSpPr>
            <p:spPr bwMode="auto">
              <a:xfrm>
                <a:off x="2527" y="2880"/>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7" name="Rectangle 55">
                <a:extLst>
                  <a:ext uri="{FF2B5EF4-FFF2-40B4-BE49-F238E27FC236}">
                    <a16:creationId xmlns:a16="http://schemas.microsoft.com/office/drawing/2014/main" id="{D2E71EC0-F956-4773-B9A0-885C3811E0A5}"/>
                  </a:ext>
                </a:extLst>
              </p:cNvPr>
              <p:cNvSpPr>
                <a:spLocks noChangeArrowheads="1"/>
              </p:cNvSpPr>
              <p:nvPr/>
            </p:nvSpPr>
            <p:spPr bwMode="auto">
              <a:xfrm>
                <a:off x="3050" y="2880"/>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8" name="Rectangle 56">
                <a:extLst>
                  <a:ext uri="{FF2B5EF4-FFF2-40B4-BE49-F238E27FC236}">
                    <a16:creationId xmlns:a16="http://schemas.microsoft.com/office/drawing/2014/main" id="{24571D92-B5EE-462A-83DE-CDEB7379086C}"/>
                  </a:ext>
                </a:extLst>
              </p:cNvPr>
              <p:cNvSpPr>
                <a:spLocks noChangeArrowheads="1"/>
              </p:cNvSpPr>
              <p:nvPr/>
            </p:nvSpPr>
            <p:spPr bwMode="auto">
              <a:xfrm>
                <a:off x="1486"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19" name="Rectangle 57">
                <a:extLst>
                  <a:ext uri="{FF2B5EF4-FFF2-40B4-BE49-F238E27FC236}">
                    <a16:creationId xmlns:a16="http://schemas.microsoft.com/office/drawing/2014/main" id="{864B955D-809D-4370-9330-135F4783217D}"/>
                  </a:ext>
                </a:extLst>
              </p:cNvPr>
              <p:cNvSpPr>
                <a:spLocks noChangeArrowheads="1"/>
              </p:cNvSpPr>
              <p:nvPr/>
            </p:nvSpPr>
            <p:spPr bwMode="auto">
              <a:xfrm>
                <a:off x="2007" y="3162"/>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0" name="Rectangle 58">
                <a:extLst>
                  <a:ext uri="{FF2B5EF4-FFF2-40B4-BE49-F238E27FC236}">
                    <a16:creationId xmlns:a16="http://schemas.microsoft.com/office/drawing/2014/main" id="{A8DE7AA1-4F6E-404A-A9EC-70A03BCE9DFE}"/>
                  </a:ext>
                </a:extLst>
              </p:cNvPr>
              <p:cNvSpPr>
                <a:spLocks noChangeArrowheads="1"/>
              </p:cNvSpPr>
              <p:nvPr/>
            </p:nvSpPr>
            <p:spPr bwMode="auto">
              <a:xfrm>
                <a:off x="2527" y="3162"/>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1" name="Rectangle 59">
                <a:extLst>
                  <a:ext uri="{FF2B5EF4-FFF2-40B4-BE49-F238E27FC236}">
                    <a16:creationId xmlns:a16="http://schemas.microsoft.com/office/drawing/2014/main" id="{E0773F9A-1C97-47C7-80D9-652741BC8450}"/>
                  </a:ext>
                </a:extLst>
              </p:cNvPr>
              <p:cNvSpPr>
                <a:spLocks noChangeArrowheads="1"/>
              </p:cNvSpPr>
              <p:nvPr/>
            </p:nvSpPr>
            <p:spPr bwMode="auto">
              <a:xfrm>
                <a:off x="3050" y="3162"/>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2" name="Rectangle 60">
                <a:extLst>
                  <a:ext uri="{FF2B5EF4-FFF2-40B4-BE49-F238E27FC236}">
                    <a16:creationId xmlns:a16="http://schemas.microsoft.com/office/drawing/2014/main" id="{3BC03CDE-DD29-4F36-9747-41855E609BEB}"/>
                  </a:ext>
                </a:extLst>
              </p:cNvPr>
              <p:cNvSpPr>
                <a:spLocks noChangeArrowheads="1"/>
              </p:cNvSpPr>
              <p:nvPr/>
            </p:nvSpPr>
            <p:spPr bwMode="auto">
              <a:xfrm>
                <a:off x="1486"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3" name="Rectangle 61">
                <a:extLst>
                  <a:ext uri="{FF2B5EF4-FFF2-40B4-BE49-F238E27FC236}">
                    <a16:creationId xmlns:a16="http://schemas.microsoft.com/office/drawing/2014/main" id="{02007F04-9E2F-4F0F-B0C3-D67CF566784A}"/>
                  </a:ext>
                </a:extLst>
              </p:cNvPr>
              <p:cNvSpPr>
                <a:spLocks noChangeArrowheads="1"/>
              </p:cNvSpPr>
              <p:nvPr/>
            </p:nvSpPr>
            <p:spPr bwMode="auto">
              <a:xfrm>
                <a:off x="2007" y="3448"/>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4" name="Rectangle 62">
                <a:extLst>
                  <a:ext uri="{FF2B5EF4-FFF2-40B4-BE49-F238E27FC236}">
                    <a16:creationId xmlns:a16="http://schemas.microsoft.com/office/drawing/2014/main" id="{DEAB4CF8-7A88-49A1-A053-43E143114A74}"/>
                  </a:ext>
                </a:extLst>
              </p:cNvPr>
              <p:cNvSpPr>
                <a:spLocks noChangeArrowheads="1"/>
              </p:cNvSpPr>
              <p:nvPr/>
            </p:nvSpPr>
            <p:spPr bwMode="auto">
              <a:xfrm>
                <a:off x="2527" y="3448"/>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5" name="Rectangle 63">
                <a:extLst>
                  <a:ext uri="{FF2B5EF4-FFF2-40B4-BE49-F238E27FC236}">
                    <a16:creationId xmlns:a16="http://schemas.microsoft.com/office/drawing/2014/main" id="{7F3B1A0F-AEE7-4D06-86A4-744E73E0596A}"/>
                  </a:ext>
                </a:extLst>
              </p:cNvPr>
              <p:cNvSpPr>
                <a:spLocks noChangeArrowheads="1"/>
              </p:cNvSpPr>
              <p:nvPr/>
            </p:nvSpPr>
            <p:spPr bwMode="auto">
              <a:xfrm>
                <a:off x="3050" y="3448"/>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6" name="Rectangle 64">
                <a:extLst>
                  <a:ext uri="{FF2B5EF4-FFF2-40B4-BE49-F238E27FC236}">
                    <a16:creationId xmlns:a16="http://schemas.microsoft.com/office/drawing/2014/main" id="{E12A4C65-E082-457B-B12B-E9A38B082BBA}"/>
                  </a:ext>
                </a:extLst>
              </p:cNvPr>
              <p:cNvSpPr>
                <a:spLocks noChangeArrowheads="1"/>
              </p:cNvSpPr>
              <p:nvPr/>
            </p:nvSpPr>
            <p:spPr bwMode="auto">
              <a:xfrm>
                <a:off x="1486"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7" name="Rectangle 65">
                <a:extLst>
                  <a:ext uri="{FF2B5EF4-FFF2-40B4-BE49-F238E27FC236}">
                    <a16:creationId xmlns:a16="http://schemas.microsoft.com/office/drawing/2014/main" id="{79C406AB-E786-4FE5-9BE6-C251337DA43A}"/>
                  </a:ext>
                </a:extLst>
              </p:cNvPr>
              <p:cNvSpPr>
                <a:spLocks noChangeArrowheads="1"/>
              </p:cNvSpPr>
              <p:nvPr/>
            </p:nvSpPr>
            <p:spPr bwMode="auto">
              <a:xfrm>
                <a:off x="2007" y="3718"/>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8" name="Rectangle 66">
                <a:extLst>
                  <a:ext uri="{FF2B5EF4-FFF2-40B4-BE49-F238E27FC236}">
                    <a16:creationId xmlns:a16="http://schemas.microsoft.com/office/drawing/2014/main" id="{671A828D-C69E-41C1-BF0A-415E6F909589}"/>
                  </a:ext>
                </a:extLst>
              </p:cNvPr>
              <p:cNvSpPr>
                <a:spLocks noChangeArrowheads="1"/>
              </p:cNvSpPr>
              <p:nvPr/>
            </p:nvSpPr>
            <p:spPr bwMode="auto">
              <a:xfrm>
                <a:off x="2527" y="3718"/>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429" name="Rectangle 67">
                <a:extLst>
                  <a:ext uri="{FF2B5EF4-FFF2-40B4-BE49-F238E27FC236}">
                    <a16:creationId xmlns:a16="http://schemas.microsoft.com/office/drawing/2014/main" id="{68A650B5-BC49-4BF1-A0FD-D1238CE23EF3}"/>
                  </a:ext>
                </a:extLst>
              </p:cNvPr>
              <p:cNvSpPr>
                <a:spLocks noChangeArrowheads="1"/>
              </p:cNvSpPr>
              <p:nvPr/>
            </p:nvSpPr>
            <p:spPr bwMode="auto">
              <a:xfrm>
                <a:off x="3050" y="3718"/>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4296" name="Group 68">
              <a:extLst>
                <a:ext uri="{FF2B5EF4-FFF2-40B4-BE49-F238E27FC236}">
                  <a16:creationId xmlns:a16="http://schemas.microsoft.com/office/drawing/2014/main" id="{95E71F9E-24C5-4153-8064-1BC0B1BAA35F}"/>
                </a:ext>
              </a:extLst>
            </p:cNvPr>
            <p:cNvGrpSpPr>
              <a:grpSpLocks/>
            </p:cNvGrpSpPr>
            <p:nvPr/>
          </p:nvGrpSpPr>
          <p:grpSpPr bwMode="auto">
            <a:xfrm>
              <a:off x="5641" y="1018"/>
              <a:ext cx="2087" cy="2984"/>
              <a:chOff x="3570" y="1018"/>
              <a:chExt cx="2087" cy="2984"/>
            </a:xfrm>
          </p:grpSpPr>
          <p:sp>
            <p:nvSpPr>
              <p:cNvPr id="54342" name="Rectangle 69">
                <a:extLst>
                  <a:ext uri="{FF2B5EF4-FFF2-40B4-BE49-F238E27FC236}">
                    <a16:creationId xmlns:a16="http://schemas.microsoft.com/office/drawing/2014/main" id="{5ADA467E-2BE6-42BA-A187-423359748B74}"/>
                  </a:ext>
                </a:extLst>
              </p:cNvPr>
              <p:cNvSpPr>
                <a:spLocks noChangeArrowheads="1"/>
              </p:cNvSpPr>
              <p:nvPr/>
            </p:nvSpPr>
            <p:spPr bwMode="auto">
              <a:xfrm>
                <a:off x="5136"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43" name="Rectangle 70">
                <a:extLst>
                  <a:ext uri="{FF2B5EF4-FFF2-40B4-BE49-F238E27FC236}">
                    <a16:creationId xmlns:a16="http://schemas.microsoft.com/office/drawing/2014/main" id="{F97DF8D1-C6E6-404B-A638-EA80AD00D949}"/>
                  </a:ext>
                </a:extLst>
              </p:cNvPr>
              <p:cNvSpPr>
                <a:spLocks noChangeArrowheads="1"/>
              </p:cNvSpPr>
              <p:nvPr/>
            </p:nvSpPr>
            <p:spPr bwMode="auto">
              <a:xfrm>
                <a:off x="5136"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44" name="Rectangle 71">
                <a:extLst>
                  <a:ext uri="{FF2B5EF4-FFF2-40B4-BE49-F238E27FC236}">
                    <a16:creationId xmlns:a16="http://schemas.microsoft.com/office/drawing/2014/main" id="{1DF38EC2-3C3B-4326-B342-8665C0BDB498}"/>
                  </a:ext>
                </a:extLst>
              </p:cNvPr>
              <p:cNvSpPr>
                <a:spLocks noChangeArrowheads="1"/>
              </p:cNvSpPr>
              <p:nvPr/>
            </p:nvSpPr>
            <p:spPr bwMode="auto">
              <a:xfrm>
                <a:off x="5136"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45" name="Rectangle 72">
                <a:extLst>
                  <a:ext uri="{FF2B5EF4-FFF2-40B4-BE49-F238E27FC236}">
                    <a16:creationId xmlns:a16="http://schemas.microsoft.com/office/drawing/2014/main" id="{A164787F-81B9-459B-A24E-3FA993CF2BED}"/>
                  </a:ext>
                </a:extLst>
              </p:cNvPr>
              <p:cNvSpPr>
                <a:spLocks noChangeArrowheads="1"/>
              </p:cNvSpPr>
              <p:nvPr/>
            </p:nvSpPr>
            <p:spPr bwMode="auto">
              <a:xfrm>
                <a:off x="3570"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46" name="Rectangle 73">
                <a:extLst>
                  <a:ext uri="{FF2B5EF4-FFF2-40B4-BE49-F238E27FC236}">
                    <a16:creationId xmlns:a16="http://schemas.microsoft.com/office/drawing/2014/main" id="{C2E216AB-D41E-410C-8112-B69AC4F5AF6E}"/>
                  </a:ext>
                </a:extLst>
              </p:cNvPr>
              <p:cNvSpPr>
                <a:spLocks noChangeArrowheads="1"/>
              </p:cNvSpPr>
              <p:nvPr/>
            </p:nvSpPr>
            <p:spPr bwMode="auto">
              <a:xfrm>
                <a:off x="4091"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47" name="Rectangle 74">
                <a:extLst>
                  <a:ext uri="{FF2B5EF4-FFF2-40B4-BE49-F238E27FC236}">
                    <a16:creationId xmlns:a16="http://schemas.microsoft.com/office/drawing/2014/main" id="{D9B71A72-A7CD-4454-8F48-29DDCC4DFE9A}"/>
                  </a:ext>
                </a:extLst>
              </p:cNvPr>
              <p:cNvSpPr>
                <a:spLocks noChangeArrowheads="1"/>
              </p:cNvSpPr>
              <p:nvPr/>
            </p:nvSpPr>
            <p:spPr bwMode="auto">
              <a:xfrm>
                <a:off x="3570"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48" name="Rectangle 75">
                <a:extLst>
                  <a:ext uri="{FF2B5EF4-FFF2-40B4-BE49-F238E27FC236}">
                    <a16:creationId xmlns:a16="http://schemas.microsoft.com/office/drawing/2014/main" id="{3E22F890-A1C3-42D6-8E88-FAFAB10FBB3A}"/>
                  </a:ext>
                </a:extLst>
              </p:cNvPr>
              <p:cNvSpPr>
                <a:spLocks noChangeArrowheads="1"/>
              </p:cNvSpPr>
              <p:nvPr/>
            </p:nvSpPr>
            <p:spPr bwMode="auto">
              <a:xfrm>
                <a:off x="4091"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49" name="Rectangle 76">
                <a:extLst>
                  <a:ext uri="{FF2B5EF4-FFF2-40B4-BE49-F238E27FC236}">
                    <a16:creationId xmlns:a16="http://schemas.microsoft.com/office/drawing/2014/main" id="{40ACF24D-BB90-4985-BAA6-35364FC8F994}"/>
                  </a:ext>
                </a:extLst>
              </p:cNvPr>
              <p:cNvSpPr>
                <a:spLocks noChangeArrowheads="1"/>
              </p:cNvSpPr>
              <p:nvPr/>
            </p:nvSpPr>
            <p:spPr bwMode="auto">
              <a:xfrm>
                <a:off x="3570"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0" name="Rectangle 77">
                <a:extLst>
                  <a:ext uri="{FF2B5EF4-FFF2-40B4-BE49-F238E27FC236}">
                    <a16:creationId xmlns:a16="http://schemas.microsoft.com/office/drawing/2014/main" id="{2661037C-192E-46F6-9A5C-7E8F37F96C0D}"/>
                  </a:ext>
                </a:extLst>
              </p:cNvPr>
              <p:cNvSpPr>
                <a:spLocks noChangeArrowheads="1"/>
              </p:cNvSpPr>
              <p:nvPr/>
            </p:nvSpPr>
            <p:spPr bwMode="auto">
              <a:xfrm>
                <a:off x="4091"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1" name="Rectangle 78">
                <a:extLst>
                  <a:ext uri="{FF2B5EF4-FFF2-40B4-BE49-F238E27FC236}">
                    <a16:creationId xmlns:a16="http://schemas.microsoft.com/office/drawing/2014/main" id="{5B0E60F0-8A1B-4A83-A1A8-CE5D84EC401A}"/>
                  </a:ext>
                </a:extLst>
              </p:cNvPr>
              <p:cNvSpPr>
                <a:spLocks noChangeArrowheads="1"/>
              </p:cNvSpPr>
              <p:nvPr/>
            </p:nvSpPr>
            <p:spPr bwMode="auto">
              <a:xfrm>
                <a:off x="4612"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52" name="Rectangle 79">
                <a:extLst>
                  <a:ext uri="{FF2B5EF4-FFF2-40B4-BE49-F238E27FC236}">
                    <a16:creationId xmlns:a16="http://schemas.microsoft.com/office/drawing/2014/main" id="{0000D762-88EA-4E61-A65C-99E20F53D6E8}"/>
                  </a:ext>
                </a:extLst>
              </p:cNvPr>
              <p:cNvSpPr>
                <a:spLocks noChangeArrowheads="1"/>
              </p:cNvSpPr>
              <p:nvPr/>
            </p:nvSpPr>
            <p:spPr bwMode="auto">
              <a:xfrm>
                <a:off x="4612"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3" name="Rectangle 80">
                <a:extLst>
                  <a:ext uri="{FF2B5EF4-FFF2-40B4-BE49-F238E27FC236}">
                    <a16:creationId xmlns:a16="http://schemas.microsoft.com/office/drawing/2014/main" id="{FF11FFCF-0351-45A6-89CF-D6AE1764791A}"/>
                  </a:ext>
                </a:extLst>
              </p:cNvPr>
              <p:cNvSpPr>
                <a:spLocks noChangeArrowheads="1"/>
              </p:cNvSpPr>
              <p:nvPr/>
            </p:nvSpPr>
            <p:spPr bwMode="auto">
              <a:xfrm>
                <a:off x="4612"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4" name="Rectangle 81">
                <a:extLst>
                  <a:ext uri="{FF2B5EF4-FFF2-40B4-BE49-F238E27FC236}">
                    <a16:creationId xmlns:a16="http://schemas.microsoft.com/office/drawing/2014/main" id="{48C08535-0959-4B3D-A3F8-D4168CC89F23}"/>
                  </a:ext>
                </a:extLst>
              </p:cNvPr>
              <p:cNvSpPr>
                <a:spLocks noChangeArrowheads="1"/>
              </p:cNvSpPr>
              <p:nvPr/>
            </p:nvSpPr>
            <p:spPr bwMode="auto">
              <a:xfrm>
                <a:off x="513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5" name="Rectangle 82">
                <a:extLst>
                  <a:ext uri="{FF2B5EF4-FFF2-40B4-BE49-F238E27FC236}">
                    <a16:creationId xmlns:a16="http://schemas.microsoft.com/office/drawing/2014/main" id="{8692FCEA-0D50-494F-A6AC-169BDD931700}"/>
                  </a:ext>
                </a:extLst>
              </p:cNvPr>
              <p:cNvSpPr>
                <a:spLocks noChangeArrowheads="1"/>
              </p:cNvSpPr>
              <p:nvPr/>
            </p:nvSpPr>
            <p:spPr bwMode="auto">
              <a:xfrm>
                <a:off x="513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6" name="Rectangle 83">
                <a:extLst>
                  <a:ext uri="{FF2B5EF4-FFF2-40B4-BE49-F238E27FC236}">
                    <a16:creationId xmlns:a16="http://schemas.microsoft.com/office/drawing/2014/main" id="{81CE0F6F-3EE1-4477-B5CA-08DA2B909E1F}"/>
                  </a:ext>
                </a:extLst>
              </p:cNvPr>
              <p:cNvSpPr>
                <a:spLocks noChangeArrowheads="1"/>
              </p:cNvSpPr>
              <p:nvPr/>
            </p:nvSpPr>
            <p:spPr bwMode="auto">
              <a:xfrm>
                <a:off x="513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7" name="Rectangle 84">
                <a:extLst>
                  <a:ext uri="{FF2B5EF4-FFF2-40B4-BE49-F238E27FC236}">
                    <a16:creationId xmlns:a16="http://schemas.microsoft.com/office/drawing/2014/main" id="{9F2F12E9-6776-4574-942E-DD7E2D3DECD9}"/>
                  </a:ext>
                </a:extLst>
              </p:cNvPr>
              <p:cNvSpPr>
                <a:spLocks noChangeArrowheads="1"/>
              </p:cNvSpPr>
              <p:nvPr/>
            </p:nvSpPr>
            <p:spPr bwMode="auto">
              <a:xfrm>
                <a:off x="513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8" name="Rectangle 85">
                <a:extLst>
                  <a:ext uri="{FF2B5EF4-FFF2-40B4-BE49-F238E27FC236}">
                    <a16:creationId xmlns:a16="http://schemas.microsoft.com/office/drawing/2014/main" id="{E52450BE-80AC-4645-AE6F-531CFAA3BCE5}"/>
                  </a:ext>
                </a:extLst>
              </p:cNvPr>
              <p:cNvSpPr>
                <a:spLocks noChangeArrowheads="1"/>
              </p:cNvSpPr>
              <p:nvPr/>
            </p:nvSpPr>
            <p:spPr bwMode="auto">
              <a:xfrm>
                <a:off x="3570"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59" name="Rectangle 86">
                <a:extLst>
                  <a:ext uri="{FF2B5EF4-FFF2-40B4-BE49-F238E27FC236}">
                    <a16:creationId xmlns:a16="http://schemas.microsoft.com/office/drawing/2014/main" id="{D17D9135-981B-4678-9210-AA70D545DB0E}"/>
                  </a:ext>
                </a:extLst>
              </p:cNvPr>
              <p:cNvSpPr>
                <a:spLocks noChangeArrowheads="1"/>
              </p:cNvSpPr>
              <p:nvPr/>
            </p:nvSpPr>
            <p:spPr bwMode="auto">
              <a:xfrm>
                <a:off x="4091"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0" name="Rectangle 87">
                <a:extLst>
                  <a:ext uri="{FF2B5EF4-FFF2-40B4-BE49-F238E27FC236}">
                    <a16:creationId xmlns:a16="http://schemas.microsoft.com/office/drawing/2014/main" id="{5E2D0516-46A2-401E-98CF-11532179D1A4}"/>
                  </a:ext>
                </a:extLst>
              </p:cNvPr>
              <p:cNvSpPr>
                <a:spLocks noChangeArrowheads="1"/>
              </p:cNvSpPr>
              <p:nvPr/>
            </p:nvSpPr>
            <p:spPr bwMode="auto">
              <a:xfrm>
                <a:off x="3570"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1" name="Rectangle 88">
                <a:extLst>
                  <a:ext uri="{FF2B5EF4-FFF2-40B4-BE49-F238E27FC236}">
                    <a16:creationId xmlns:a16="http://schemas.microsoft.com/office/drawing/2014/main" id="{8127DF68-8640-4C4D-8600-29C5AF956841}"/>
                  </a:ext>
                </a:extLst>
              </p:cNvPr>
              <p:cNvSpPr>
                <a:spLocks noChangeArrowheads="1"/>
              </p:cNvSpPr>
              <p:nvPr/>
            </p:nvSpPr>
            <p:spPr bwMode="auto">
              <a:xfrm>
                <a:off x="4091"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2" name="Rectangle 89">
                <a:extLst>
                  <a:ext uri="{FF2B5EF4-FFF2-40B4-BE49-F238E27FC236}">
                    <a16:creationId xmlns:a16="http://schemas.microsoft.com/office/drawing/2014/main" id="{5246CFBD-1867-43BF-99D3-824EA3286476}"/>
                  </a:ext>
                </a:extLst>
              </p:cNvPr>
              <p:cNvSpPr>
                <a:spLocks noChangeArrowheads="1"/>
              </p:cNvSpPr>
              <p:nvPr/>
            </p:nvSpPr>
            <p:spPr bwMode="auto">
              <a:xfrm>
                <a:off x="3570"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3" name="Rectangle 90">
                <a:extLst>
                  <a:ext uri="{FF2B5EF4-FFF2-40B4-BE49-F238E27FC236}">
                    <a16:creationId xmlns:a16="http://schemas.microsoft.com/office/drawing/2014/main" id="{09A026E0-C0B4-4E9F-A7FC-244209F567E1}"/>
                  </a:ext>
                </a:extLst>
              </p:cNvPr>
              <p:cNvSpPr>
                <a:spLocks noChangeArrowheads="1"/>
              </p:cNvSpPr>
              <p:nvPr/>
            </p:nvSpPr>
            <p:spPr bwMode="auto">
              <a:xfrm>
                <a:off x="4091"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4" name="Rectangle 91">
                <a:extLst>
                  <a:ext uri="{FF2B5EF4-FFF2-40B4-BE49-F238E27FC236}">
                    <a16:creationId xmlns:a16="http://schemas.microsoft.com/office/drawing/2014/main" id="{1D17BB82-DEFB-4AD3-9967-996D001D0B59}"/>
                  </a:ext>
                </a:extLst>
              </p:cNvPr>
              <p:cNvSpPr>
                <a:spLocks noChangeArrowheads="1"/>
              </p:cNvSpPr>
              <p:nvPr/>
            </p:nvSpPr>
            <p:spPr bwMode="auto">
              <a:xfrm>
                <a:off x="3570"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5" name="Rectangle 92">
                <a:extLst>
                  <a:ext uri="{FF2B5EF4-FFF2-40B4-BE49-F238E27FC236}">
                    <a16:creationId xmlns:a16="http://schemas.microsoft.com/office/drawing/2014/main" id="{2C2E5F6F-C159-4E56-854B-7AC9F07C063A}"/>
                  </a:ext>
                </a:extLst>
              </p:cNvPr>
              <p:cNvSpPr>
                <a:spLocks noChangeArrowheads="1"/>
              </p:cNvSpPr>
              <p:nvPr/>
            </p:nvSpPr>
            <p:spPr bwMode="auto">
              <a:xfrm>
                <a:off x="4091"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6" name="Rectangle 93">
                <a:extLst>
                  <a:ext uri="{FF2B5EF4-FFF2-40B4-BE49-F238E27FC236}">
                    <a16:creationId xmlns:a16="http://schemas.microsoft.com/office/drawing/2014/main" id="{DF486E06-7868-4816-9D9D-0EABAF63918A}"/>
                  </a:ext>
                </a:extLst>
              </p:cNvPr>
              <p:cNvSpPr>
                <a:spLocks noChangeArrowheads="1"/>
              </p:cNvSpPr>
              <p:nvPr/>
            </p:nvSpPr>
            <p:spPr bwMode="auto">
              <a:xfrm>
                <a:off x="4612"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7" name="Rectangle 94">
                <a:extLst>
                  <a:ext uri="{FF2B5EF4-FFF2-40B4-BE49-F238E27FC236}">
                    <a16:creationId xmlns:a16="http://schemas.microsoft.com/office/drawing/2014/main" id="{A0E8718A-EEA7-4F8B-A3E6-65112A3F7606}"/>
                  </a:ext>
                </a:extLst>
              </p:cNvPr>
              <p:cNvSpPr>
                <a:spLocks noChangeArrowheads="1"/>
              </p:cNvSpPr>
              <p:nvPr/>
            </p:nvSpPr>
            <p:spPr bwMode="auto">
              <a:xfrm>
                <a:off x="4612"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8" name="Rectangle 95">
                <a:extLst>
                  <a:ext uri="{FF2B5EF4-FFF2-40B4-BE49-F238E27FC236}">
                    <a16:creationId xmlns:a16="http://schemas.microsoft.com/office/drawing/2014/main" id="{D6266CC5-6236-4343-AF3C-CB92AB964B5D}"/>
                  </a:ext>
                </a:extLst>
              </p:cNvPr>
              <p:cNvSpPr>
                <a:spLocks noChangeArrowheads="1"/>
              </p:cNvSpPr>
              <p:nvPr/>
            </p:nvSpPr>
            <p:spPr bwMode="auto">
              <a:xfrm>
                <a:off x="4612"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69" name="Rectangle 96">
                <a:extLst>
                  <a:ext uri="{FF2B5EF4-FFF2-40B4-BE49-F238E27FC236}">
                    <a16:creationId xmlns:a16="http://schemas.microsoft.com/office/drawing/2014/main" id="{9B4AE6B5-BAF4-4627-B417-ECB83044A94B}"/>
                  </a:ext>
                </a:extLst>
              </p:cNvPr>
              <p:cNvSpPr>
                <a:spLocks noChangeArrowheads="1"/>
              </p:cNvSpPr>
              <p:nvPr/>
            </p:nvSpPr>
            <p:spPr bwMode="auto">
              <a:xfrm>
                <a:off x="4612"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0" name="Rectangle 97">
                <a:extLst>
                  <a:ext uri="{FF2B5EF4-FFF2-40B4-BE49-F238E27FC236}">
                    <a16:creationId xmlns:a16="http://schemas.microsoft.com/office/drawing/2014/main" id="{AF38794D-0431-42E8-B026-705AF0497FDB}"/>
                  </a:ext>
                </a:extLst>
              </p:cNvPr>
              <p:cNvSpPr>
                <a:spLocks noChangeArrowheads="1"/>
              </p:cNvSpPr>
              <p:nvPr/>
            </p:nvSpPr>
            <p:spPr bwMode="auto">
              <a:xfrm>
                <a:off x="5136"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1" name="Rectangle 98">
                <a:extLst>
                  <a:ext uri="{FF2B5EF4-FFF2-40B4-BE49-F238E27FC236}">
                    <a16:creationId xmlns:a16="http://schemas.microsoft.com/office/drawing/2014/main" id="{ECF3C27D-CD66-4444-9225-9F324464CCB3}"/>
                  </a:ext>
                </a:extLst>
              </p:cNvPr>
              <p:cNvSpPr>
                <a:spLocks noChangeArrowheads="1"/>
              </p:cNvSpPr>
              <p:nvPr/>
            </p:nvSpPr>
            <p:spPr bwMode="auto">
              <a:xfrm>
                <a:off x="5136"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2" name="Rectangle 99">
                <a:extLst>
                  <a:ext uri="{FF2B5EF4-FFF2-40B4-BE49-F238E27FC236}">
                    <a16:creationId xmlns:a16="http://schemas.microsoft.com/office/drawing/2014/main" id="{66873393-F58D-491B-A870-D7CC7E5DC4E3}"/>
                  </a:ext>
                </a:extLst>
              </p:cNvPr>
              <p:cNvSpPr>
                <a:spLocks noChangeArrowheads="1"/>
              </p:cNvSpPr>
              <p:nvPr/>
            </p:nvSpPr>
            <p:spPr bwMode="auto">
              <a:xfrm>
                <a:off x="5136"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3" name="Rectangle 100">
                <a:extLst>
                  <a:ext uri="{FF2B5EF4-FFF2-40B4-BE49-F238E27FC236}">
                    <a16:creationId xmlns:a16="http://schemas.microsoft.com/office/drawing/2014/main" id="{067CEB67-6D78-4466-9E1D-0EF4099578AC}"/>
                  </a:ext>
                </a:extLst>
              </p:cNvPr>
              <p:cNvSpPr>
                <a:spLocks noChangeArrowheads="1"/>
              </p:cNvSpPr>
              <p:nvPr/>
            </p:nvSpPr>
            <p:spPr bwMode="auto">
              <a:xfrm>
                <a:off x="5136"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4" name="Rectangle 101">
                <a:extLst>
                  <a:ext uri="{FF2B5EF4-FFF2-40B4-BE49-F238E27FC236}">
                    <a16:creationId xmlns:a16="http://schemas.microsoft.com/office/drawing/2014/main" id="{69D1CDBA-6AAE-4428-8DC1-D781BC62F9BF}"/>
                  </a:ext>
                </a:extLst>
              </p:cNvPr>
              <p:cNvSpPr>
                <a:spLocks noChangeArrowheads="1"/>
              </p:cNvSpPr>
              <p:nvPr/>
            </p:nvSpPr>
            <p:spPr bwMode="auto">
              <a:xfrm>
                <a:off x="3570"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5" name="Rectangle 102">
                <a:extLst>
                  <a:ext uri="{FF2B5EF4-FFF2-40B4-BE49-F238E27FC236}">
                    <a16:creationId xmlns:a16="http://schemas.microsoft.com/office/drawing/2014/main" id="{3FB3200D-6D80-469E-8164-4B88F435B4B6}"/>
                  </a:ext>
                </a:extLst>
              </p:cNvPr>
              <p:cNvSpPr>
                <a:spLocks noChangeArrowheads="1"/>
              </p:cNvSpPr>
              <p:nvPr/>
            </p:nvSpPr>
            <p:spPr bwMode="auto">
              <a:xfrm>
                <a:off x="4091"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6" name="Rectangle 103">
                <a:extLst>
                  <a:ext uri="{FF2B5EF4-FFF2-40B4-BE49-F238E27FC236}">
                    <a16:creationId xmlns:a16="http://schemas.microsoft.com/office/drawing/2014/main" id="{1A0EE98A-5E58-4A13-BA41-7684E186EFD9}"/>
                  </a:ext>
                </a:extLst>
              </p:cNvPr>
              <p:cNvSpPr>
                <a:spLocks noChangeArrowheads="1"/>
              </p:cNvSpPr>
              <p:nvPr/>
            </p:nvSpPr>
            <p:spPr bwMode="auto">
              <a:xfrm>
                <a:off x="3570"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7" name="Rectangle 104">
                <a:extLst>
                  <a:ext uri="{FF2B5EF4-FFF2-40B4-BE49-F238E27FC236}">
                    <a16:creationId xmlns:a16="http://schemas.microsoft.com/office/drawing/2014/main" id="{9E7B574C-E392-40F3-B7F8-7BC51D86DE00}"/>
                  </a:ext>
                </a:extLst>
              </p:cNvPr>
              <p:cNvSpPr>
                <a:spLocks noChangeArrowheads="1"/>
              </p:cNvSpPr>
              <p:nvPr/>
            </p:nvSpPr>
            <p:spPr bwMode="auto">
              <a:xfrm>
                <a:off x="4091"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8" name="Rectangle 105">
                <a:extLst>
                  <a:ext uri="{FF2B5EF4-FFF2-40B4-BE49-F238E27FC236}">
                    <a16:creationId xmlns:a16="http://schemas.microsoft.com/office/drawing/2014/main" id="{AE9806FD-CA26-4834-8E2C-BAAEBA6E8967}"/>
                  </a:ext>
                </a:extLst>
              </p:cNvPr>
              <p:cNvSpPr>
                <a:spLocks noChangeArrowheads="1"/>
              </p:cNvSpPr>
              <p:nvPr/>
            </p:nvSpPr>
            <p:spPr bwMode="auto">
              <a:xfrm>
                <a:off x="3570"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79" name="Rectangle 106">
                <a:extLst>
                  <a:ext uri="{FF2B5EF4-FFF2-40B4-BE49-F238E27FC236}">
                    <a16:creationId xmlns:a16="http://schemas.microsoft.com/office/drawing/2014/main" id="{1A0F1A66-2E4C-4BBF-9032-8ED29BDE8FAE}"/>
                  </a:ext>
                </a:extLst>
              </p:cNvPr>
              <p:cNvSpPr>
                <a:spLocks noChangeArrowheads="1"/>
              </p:cNvSpPr>
              <p:nvPr/>
            </p:nvSpPr>
            <p:spPr bwMode="auto">
              <a:xfrm>
                <a:off x="4091"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80" name="Rectangle 107">
                <a:extLst>
                  <a:ext uri="{FF2B5EF4-FFF2-40B4-BE49-F238E27FC236}">
                    <a16:creationId xmlns:a16="http://schemas.microsoft.com/office/drawing/2014/main" id="{1CE1DD39-D07E-42EC-8790-3D12AEFB935B}"/>
                  </a:ext>
                </a:extLst>
              </p:cNvPr>
              <p:cNvSpPr>
                <a:spLocks noChangeArrowheads="1"/>
              </p:cNvSpPr>
              <p:nvPr/>
            </p:nvSpPr>
            <p:spPr bwMode="auto">
              <a:xfrm>
                <a:off x="3570"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81" name="Rectangle 108">
                <a:extLst>
                  <a:ext uri="{FF2B5EF4-FFF2-40B4-BE49-F238E27FC236}">
                    <a16:creationId xmlns:a16="http://schemas.microsoft.com/office/drawing/2014/main" id="{33247515-D75F-4BD5-BEC4-E214606C93C3}"/>
                  </a:ext>
                </a:extLst>
              </p:cNvPr>
              <p:cNvSpPr>
                <a:spLocks noChangeArrowheads="1"/>
              </p:cNvSpPr>
              <p:nvPr/>
            </p:nvSpPr>
            <p:spPr bwMode="auto">
              <a:xfrm>
                <a:off x="4091"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82" name="Rectangle 109">
                <a:extLst>
                  <a:ext uri="{FF2B5EF4-FFF2-40B4-BE49-F238E27FC236}">
                    <a16:creationId xmlns:a16="http://schemas.microsoft.com/office/drawing/2014/main" id="{C2538330-AB44-464F-B0D3-5F34FC6D4A21}"/>
                  </a:ext>
                </a:extLst>
              </p:cNvPr>
              <p:cNvSpPr>
                <a:spLocks noChangeArrowheads="1"/>
              </p:cNvSpPr>
              <p:nvPr/>
            </p:nvSpPr>
            <p:spPr bwMode="auto">
              <a:xfrm>
                <a:off x="4612"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83" name="Rectangle 110">
                <a:extLst>
                  <a:ext uri="{FF2B5EF4-FFF2-40B4-BE49-F238E27FC236}">
                    <a16:creationId xmlns:a16="http://schemas.microsoft.com/office/drawing/2014/main" id="{166A147C-209E-4FA3-9B53-62CEB754294A}"/>
                  </a:ext>
                </a:extLst>
              </p:cNvPr>
              <p:cNvSpPr>
                <a:spLocks noChangeArrowheads="1"/>
              </p:cNvSpPr>
              <p:nvPr/>
            </p:nvSpPr>
            <p:spPr bwMode="auto">
              <a:xfrm>
                <a:off x="4612"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84" name="Rectangle 111">
                <a:extLst>
                  <a:ext uri="{FF2B5EF4-FFF2-40B4-BE49-F238E27FC236}">
                    <a16:creationId xmlns:a16="http://schemas.microsoft.com/office/drawing/2014/main" id="{D9498E40-64CD-465F-8710-8B9117B128B2}"/>
                  </a:ext>
                </a:extLst>
              </p:cNvPr>
              <p:cNvSpPr>
                <a:spLocks noChangeArrowheads="1"/>
              </p:cNvSpPr>
              <p:nvPr/>
            </p:nvSpPr>
            <p:spPr bwMode="auto">
              <a:xfrm>
                <a:off x="4612"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85" name="Rectangle 112">
                <a:extLst>
                  <a:ext uri="{FF2B5EF4-FFF2-40B4-BE49-F238E27FC236}">
                    <a16:creationId xmlns:a16="http://schemas.microsoft.com/office/drawing/2014/main" id="{FDE9E70A-AD7D-4B22-B775-6D86EBDC19B7}"/>
                  </a:ext>
                </a:extLst>
              </p:cNvPr>
              <p:cNvSpPr>
                <a:spLocks noChangeArrowheads="1"/>
              </p:cNvSpPr>
              <p:nvPr/>
            </p:nvSpPr>
            <p:spPr bwMode="auto">
              <a:xfrm>
                <a:off x="4612"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4297" name="Group 113">
              <a:extLst>
                <a:ext uri="{FF2B5EF4-FFF2-40B4-BE49-F238E27FC236}">
                  <a16:creationId xmlns:a16="http://schemas.microsoft.com/office/drawing/2014/main" id="{26202A27-EE8E-4FD9-9DE0-9383D96A7EBB}"/>
                </a:ext>
              </a:extLst>
            </p:cNvPr>
            <p:cNvGrpSpPr>
              <a:grpSpLocks/>
            </p:cNvGrpSpPr>
            <p:nvPr/>
          </p:nvGrpSpPr>
          <p:grpSpPr bwMode="auto">
            <a:xfrm>
              <a:off x="3570" y="1018"/>
              <a:ext cx="2087" cy="2984"/>
              <a:chOff x="3570" y="1018"/>
              <a:chExt cx="2087" cy="2984"/>
            </a:xfrm>
          </p:grpSpPr>
          <p:sp>
            <p:nvSpPr>
              <p:cNvPr id="54298" name="Rectangle 114">
                <a:extLst>
                  <a:ext uri="{FF2B5EF4-FFF2-40B4-BE49-F238E27FC236}">
                    <a16:creationId xmlns:a16="http://schemas.microsoft.com/office/drawing/2014/main" id="{A1C58A65-3A3B-4916-A35A-A67E49753637}"/>
                  </a:ext>
                </a:extLst>
              </p:cNvPr>
              <p:cNvSpPr>
                <a:spLocks noChangeArrowheads="1"/>
              </p:cNvSpPr>
              <p:nvPr/>
            </p:nvSpPr>
            <p:spPr bwMode="auto">
              <a:xfrm>
                <a:off x="5136"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299" name="Rectangle 115">
                <a:extLst>
                  <a:ext uri="{FF2B5EF4-FFF2-40B4-BE49-F238E27FC236}">
                    <a16:creationId xmlns:a16="http://schemas.microsoft.com/office/drawing/2014/main" id="{7B7C263C-9BB9-4E86-943D-73677689E127}"/>
                  </a:ext>
                </a:extLst>
              </p:cNvPr>
              <p:cNvSpPr>
                <a:spLocks noChangeArrowheads="1"/>
              </p:cNvSpPr>
              <p:nvPr/>
            </p:nvSpPr>
            <p:spPr bwMode="auto">
              <a:xfrm>
                <a:off x="5136"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00" name="Rectangle 116">
                <a:extLst>
                  <a:ext uri="{FF2B5EF4-FFF2-40B4-BE49-F238E27FC236}">
                    <a16:creationId xmlns:a16="http://schemas.microsoft.com/office/drawing/2014/main" id="{2AB47250-3D63-4B59-898E-22B6329119E0}"/>
                  </a:ext>
                </a:extLst>
              </p:cNvPr>
              <p:cNvSpPr>
                <a:spLocks noChangeArrowheads="1"/>
              </p:cNvSpPr>
              <p:nvPr/>
            </p:nvSpPr>
            <p:spPr bwMode="auto">
              <a:xfrm>
                <a:off x="5136"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01" name="Rectangle 117">
                <a:extLst>
                  <a:ext uri="{FF2B5EF4-FFF2-40B4-BE49-F238E27FC236}">
                    <a16:creationId xmlns:a16="http://schemas.microsoft.com/office/drawing/2014/main" id="{00577F9D-B6B9-4B81-B9E0-CB888DA18B3D}"/>
                  </a:ext>
                </a:extLst>
              </p:cNvPr>
              <p:cNvSpPr>
                <a:spLocks noChangeArrowheads="1"/>
              </p:cNvSpPr>
              <p:nvPr/>
            </p:nvSpPr>
            <p:spPr bwMode="auto">
              <a:xfrm>
                <a:off x="3570"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02" name="Rectangle 118">
                <a:extLst>
                  <a:ext uri="{FF2B5EF4-FFF2-40B4-BE49-F238E27FC236}">
                    <a16:creationId xmlns:a16="http://schemas.microsoft.com/office/drawing/2014/main" id="{2F5466ED-2A92-4C01-9E2D-5287D379A02E}"/>
                  </a:ext>
                </a:extLst>
              </p:cNvPr>
              <p:cNvSpPr>
                <a:spLocks noChangeArrowheads="1"/>
              </p:cNvSpPr>
              <p:nvPr/>
            </p:nvSpPr>
            <p:spPr bwMode="auto">
              <a:xfrm>
                <a:off x="4091"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03" name="Rectangle 119">
                <a:extLst>
                  <a:ext uri="{FF2B5EF4-FFF2-40B4-BE49-F238E27FC236}">
                    <a16:creationId xmlns:a16="http://schemas.microsoft.com/office/drawing/2014/main" id="{DB179BD1-F314-493E-911C-679CC5D98A75}"/>
                  </a:ext>
                </a:extLst>
              </p:cNvPr>
              <p:cNvSpPr>
                <a:spLocks noChangeArrowheads="1"/>
              </p:cNvSpPr>
              <p:nvPr/>
            </p:nvSpPr>
            <p:spPr bwMode="auto">
              <a:xfrm>
                <a:off x="3570"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04" name="Rectangle 120">
                <a:extLst>
                  <a:ext uri="{FF2B5EF4-FFF2-40B4-BE49-F238E27FC236}">
                    <a16:creationId xmlns:a16="http://schemas.microsoft.com/office/drawing/2014/main" id="{DF45F67C-894D-44B7-82B5-466DF7FD35A4}"/>
                  </a:ext>
                </a:extLst>
              </p:cNvPr>
              <p:cNvSpPr>
                <a:spLocks noChangeArrowheads="1"/>
              </p:cNvSpPr>
              <p:nvPr/>
            </p:nvSpPr>
            <p:spPr bwMode="auto">
              <a:xfrm>
                <a:off x="4091"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05" name="Rectangle 121">
                <a:extLst>
                  <a:ext uri="{FF2B5EF4-FFF2-40B4-BE49-F238E27FC236}">
                    <a16:creationId xmlns:a16="http://schemas.microsoft.com/office/drawing/2014/main" id="{37F6EF8A-6AF7-4054-B15D-38D7A98FC199}"/>
                  </a:ext>
                </a:extLst>
              </p:cNvPr>
              <p:cNvSpPr>
                <a:spLocks noChangeArrowheads="1"/>
              </p:cNvSpPr>
              <p:nvPr/>
            </p:nvSpPr>
            <p:spPr bwMode="auto">
              <a:xfrm>
                <a:off x="3570"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06" name="Rectangle 122">
                <a:extLst>
                  <a:ext uri="{FF2B5EF4-FFF2-40B4-BE49-F238E27FC236}">
                    <a16:creationId xmlns:a16="http://schemas.microsoft.com/office/drawing/2014/main" id="{A0B65CA7-17FA-4D31-8591-66D12D8190E7}"/>
                  </a:ext>
                </a:extLst>
              </p:cNvPr>
              <p:cNvSpPr>
                <a:spLocks noChangeArrowheads="1"/>
              </p:cNvSpPr>
              <p:nvPr/>
            </p:nvSpPr>
            <p:spPr bwMode="auto">
              <a:xfrm>
                <a:off x="4091"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07" name="Rectangle 123">
                <a:extLst>
                  <a:ext uri="{FF2B5EF4-FFF2-40B4-BE49-F238E27FC236}">
                    <a16:creationId xmlns:a16="http://schemas.microsoft.com/office/drawing/2014/main" id="{37C89659-C830-4B31-8DBD-FDC2C69E9EF6}"/>
                  </a:ext>
                </a:extLst>
              </p:cNvPr>
              <p:cNvSpPr>
                <a:spLocks noChangeArrowheads="1"/>
              </p:cNvSpPr>
              <p:nvPr/>
            </p:nvSpPr>
            <p:spPr bwMode="auto">
              <a:xfrm>
                <a:off x="4612"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4308" name="Rectangle 124">
                <a:extLst>
                  <a:ext uri="{FF2B5EF4-FFF2-40B4-BE49-F238E27FC236}">
                    <a16:creationId xmlns:a16="http://schemas.microsoft.com/office/drawing/2014/main" id="{BAA1B22D-83CA-4370-AAB4-698E3E949A12}"/>
                  </a:ext>
                </a:extLst>
              </p:cNvPr>
              <p:cNvSpPr>
                <a:spLocks noChangeArrowheads="1"/>
              </p:cNvSpPr>
              <p:nvPr/>
            </p:nvSpPr>
            <p:spPr bwMode="auto">
              <a:xfrm>
                <a:off x="4612"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09" name="Rectangle 125">
                <a:extLst>
                  <a:ext uri="{FF2B5EF4-FFF2-40B4-BE49-F238E27FC236}">
                    <a16:creationId xmlns:a16="http://schemas.microsoft.com/office/drawing/2014/main" id="{86B13A04-AE51-4501-9D0C-6E86F07E99E0}"/>
                  </a:ext>
                </a:extLst>
              </p:cNvPr>
              <p:cNvSpPr>
                <a:spLocks noChangeArrowheads="1"/>
              </p:cNvSpPr>
              <p:nvPr/>
            </p:nvSpPr>
            <p:spPr bwMode="auto">
              <a:xfrm>
                <a:off x="4612"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0" name="Rectangle 126">
                <a:extLst>
                  <a:ext uri="{FF2B5EF4-FFF2-40B4-BE49-F238E27FC236}">
                    <a16:creationId xmlns:a16="http://schemas.microsoft.com/office/drawing/2014/main" id="{137605EB-F3F3-428D-A09F-D03B80832208}"/>
                  </a:ext>
                </a:extLst>
              </p:cNvPr>
              <p:cNvSpPr>
                <a:spLocks noChangeArrowheads="1"/>
              </p:cNvSpPr>
              <p:nvPr/>
            </p:nvSpPr>
            <p:spPr bwMode="auto">
              <a:xfrm>
                <a:off x="513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1" name="Rectangle 127">
                <a:extLst>
                  <a:ext uri="{FF2B5EF4-FFF2-40B4-BE49-F238E27FC236}">
                    <a16:creationId xmlns:a16="http://schemas.microsoft.com/office/drawing/2014/main" id="{B30ADB51-21FA-487A-B492-8AA62791932D}"/>
                  </a:ext>
                </a:extLst>
              </p:cNvPr>
              <p:cNvSpPr>
                <a:spLocks noChangeArrowheads="1"/>
              </p:cNvSpPr>
              <p:nvPr/>
            </p:nvSpPr>
            <p:spPr bwMode="auto">
              <a:xfrm>
                <a:off x="513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2" name="Rectangle 128">
                <a:extLst>
                  <a:ext uri="{FF2B5EF4-FFF2-40B4-BE49-F238E27FC236}">
                    <a16:creationId xmlns:a16="http://schemas.microsoft.com/office/drawing/2014/main" id="{CA045859-DC8B-4D03-B5C3-40BBB7EF8A52}"/>
                  </a:ext>
                </a:extLst>
              </p:cNvPr>
              <p:cNvSpPr>
                <a:spLocks noChangeArrowheads="1"/>
              </p:cNvSpPr>
              <p:nvPr/>
            </p:nvSpPr>
            <p:spPr bwMode="auto">
              <a:xfrm>
                <a:off x="513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3" name="Rectangle 129">
                <a:extLst>
                  <a:ext uri="{FF2B5EF4-FFF2-40B4-BE49-F238E27FC236}">
                    <a16:creationId xmlns:a16="http://schemas.microsoft.com/office/drawing/2014/main" id="{07209225-7763-4DBD-8716-44C66A7C3092}"/>
                  </a:ext>
                </a:extLst>
              </p:cNvPr>
              <p:cNvSpPr>
                <a:spLocks noChangeArrowheads="1"/>
              </p:cNvSpPr>
              <p:nvPr/>
            </p:nvSpPr>
            <p:spPr bwMode="auto">
              <a:xfrm>
                <a:off x="513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4" name="Rectangle 130">
                <a:extLst>
                  <a:ext uri="{FF2B5EF4-FFF2-40B4-BE49-F238E27FC236}">
                    <a16:creationId xmlns:a16="http://schemas.microsoft.com/office/drawing/2014/main" id="{45302CF6-7F7F-4755-B5D4-D36440805353}"/>
                  </a:ext>
                </a:extLst>
              </p:cNvPr>
              <p:cNvSpPr>
                <a:spLocks noChangeArrowheads="1"/>
              </p:cNvSpPr>
              <p:nvPr/>
            </p:nvSpPr>
            <p:spPr bwMode="auto">
              <a:xfrm>
                <a:off x="3570"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5" name="Rectangle 131">
                <a:extLst>
                  <a:ext uri="{FF2B5EF4-FFF2-40B4-BE49-F238E27FC236}">
                    <a16:creationId xmlns:a16="http://schemas.microsoft.com/office/drawing/2014/main" id="{B9864B22-CACA-42AE-9492-F43F72195DCD}"/>
                  </a:ext>
                </a:extLst>
              </p:cNvPr>
              <p:cNvSpPr>
                <a:spLocks noChangeArrowheads="1"/>
              </p:cNvSpPr>
              <p:nvPr/>
            </p:nvSpPr>
            <p:spPr bwMode="auto">
              <a:xfrm>
                <a:off x="4091"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6" name="Rectangle 132">
                <a:extLst>
                  <a:ext uri="{FF2B5EF4-FFF2-40B4-BE49-F238E27FC236}">
                    <a16:creationId xmlns:a16="http://schemas.microsoft.com/office/drawing/2014/main" id="{D59D74CE-0741-4AF3-ADEA-861555C6A9E2}"/>
                  </a:ext>
                </a:extLst>
              </p:cNvPr>
              <p:cNvSpPr>
                <a:spLocks noChangeArrowheads="1"/>
              </p:cNvSpPr>
              <p:nvPr/>
            </p:nvSpPr>
            <p:spPr bwMode="auto">
              <a:xfrm>
                <a:off x="3570"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7" name="Rectangle 133">
                <a:extLst>
                  <a:ext uri="{FF2B5EF4-FFF2-40B4-BE49-F238E27FC236}">
                    <a16:creationId xmlns:a16="http://schemas.microsoft.com/office/drawing/2014/main" id="{C4AF772C-7E33-4ED7-A33F-1B3E85AF5519}"/>
                  </a:ext>
                </a:extLst>
              </p:cNvPr>
              <p:cNvSpPr>
                <a:spLocks noChangeArrowheads="1"/>
              </p:cNvSpPr>
              <p:nvPr/>
            </p:nvSpPr>
            <p:spPr bwMode="auto">
              <a:xfrm>
                <a:off x="4091"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8" name="Rectangle 134">
                <a:extLst>
                  <a:ext uri="{FF2B5EF4-FFF2-40B4-BE49-F238E27FC236}">
                    <a16:creationId xmlns:a16="http://schemas.microsoft.com/office/drawing/2014/main" id="{10391CAC-E15B-43D2-82F4-D5D9B478B639}"/>
                  </a:ext>
                </a:extLst>
              </p:cNvPr>
              <p:cNvSpPr>
                <a:spLocks noChangeArrowheads="1"/>
              </p:cNvSpPr>
              <p:nvPr/>
            </p:nvSpPr>
            <p:spPr bwMode="auto">
              <a:xfrm>
                <a:off x="3570"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19" name="Rectangle 135">
                <a:extLst>
                  <a:ext uri="{FF2B5EF4-FFF2-40B4-BE49-F238E27FC236}">
                    <a16:creationId xmlns:a16="http://schemas.microsoft.com/office/drawing/2014/main" id="{87645D42-E9A8-4EE0-954E-18203DFAE037}"/>
                  </a:ext>
                </a:extLst>
              </p:cNvPr>
              <p:cNvSpPr>
                <a:spLocks noChangeArrowheads="1"/>
              </p:cNvSpPr>
              <p:nvPr/>
            </p:nvSpPr>
            <p:spPr bwMode="auto">
              <a:xfrm>
                <a:off x="4091"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0" name="Rectangle 136">
                <a:extLst>
                  <a:ext uri="{FF2B5EF4-FFF2-40B4-BE49-F238E27FC236}">
                    <a16:creationId xmlns:a16="http://schemas.microsoft.com/office/drawing/2014/main" id="{7FCF6CBE-3C8B-46D3-9727-FAA5DF906AF7}"/>
                  </a:ext>
                </a:extLst>
              </p:cNvPr>
              <p:cNvSpPr>
                <a:spLocks noChangeArrowheads="1"/>
              </p:cNvSpPr>
              <p:nvPr/>
            </p:nvSpPr>
            <p:spPr bwMode="auto">
              <a:xfrm>
                <a:off x="3570"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1" name="Rectangle 137">
                <a:extLst>
                  <a:ext uri="{FF2B5EF4-FFF2-40B4-BE49-F238E27FC236}">
                    <a16:creationId xmlns:a16="http://schemas.microsoft.com/office/drawing/2014/main" id="{D0F8C448-5BFC-451A-AD08-66BD385A8779}"/>
                  </a:ext>
                </a:extLst>
              </p:cNvPr>
              <p:cNvSpPr>
                <a:spLocks noChangeArrowheads="1"/>
              </p:cNvSpPr>
              <p:nvPr/>
            </p:nvSpPr>
            <p:spPr bwMode="auto">
              <a:xfrm>
                <a:off x="4091"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2" name="Rectangle 138">
                <a:extLst>
                  <a:ext uri="{FF2B5EF4-FFF2-40B4-BE49-F238E27FC236}">
                    <a16:creationId xmlns:a16="http://schemas.microsoft.com/office/drawing/2014/main" id="{CE076136-FFE0-4CB1-B51D-4E0706C0922E}"/>
                  </a:ext>
                </a:extLst>
              </p:cNvPr>
              <p:cNvSpPr>
                <a:spLocks noChangeArrowheads="1"/>
              </p:cNvSpPr>
              <p:nvPr/>
            </p:nvSpPr>
            <p:spPr bwMode="auto">
              <a:xfrm>
                <a:off x="4612"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3" name="Rectangle 139">
                <a:extLst>
                  <a:ext uri="{FF2B5EF4-FFF2-40B4-BE49-F238E27FC236}">
                    <a16:creationId xmlns:a16="http://schemas.microsoft.com/office/drawing/2014/main" id="{CF6B3556-200A-45C3-AD27-4018E6A5069A}"/>
                  </a:ext>
                </a:extLst>
              </p:cNvPr>
              <p:cNvSpPr>
                <a:spLocks noChangeArrowheads="1"/>
              </p:cNvSpPr>
              <p:nvPr/>
            </p:nvSpPr>
            <p:spPr bwMode="auto">
              <a:xfrm>
                <a:off x="4612"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4" name="Rectangle 140">
                <a:extLst>
                  <a:ext uri="{FF2B5EF4-FFF2-40B4-BE49-F238E27FC236}">
                    <a16:creationId xmlns:a16="http://schemas.microsoft.com/office/drawing/2014/main" id="{3CAEE831-B824-4AAD-8E19-56A5A5BE4138}"/>
                  </a:ext>
                </a:extLst>
              </p:cNvPr>
              <p:cNvSpPr>
                <a:spLocks noChangeArrowheads="1"/>
              </p:cNvSpPr>
              <p:nvPr/>
            </p:nvSpPr>
            <p:spPr bwMode="auto">
              <a:xfrm>
                <a:off x="4612"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5" name="Rectangle 141">
                <a:extLst>
                  <a:ext uri="{FF2B5EF4-FFF2-40B4-BE49-F238E27FC236}">
                    <a16:creationId xmlns:a16="http://schemas.microsoft.com/office/drawing/2014/main" id="{2B85F2A8-B990-4027-AB12-64B43F931776}"/>
                  </a:ext>
                </a:extLst>
              </p:cNvPr>
              <p:cNvSpPr>
                <a:spLocks noChangeArrowheads="1"/>
              </p:cNvSpPr>
              <p:nvPr/>
            </p:nvSpPr>
            <p:spPr bwMode="auto">
              <a:xfrm>
                <a:off x="4612"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6" name="Rectangle 142">
                <a:extLst>
                  <a:ext uri="{FF2B5EF4-FFF2-40B4-BE49-F238E27FC236}">
                    <a16:creationId xmlns:a16="http://schemas.microsoft.com/office/drawing/2014/main" id="{88FE73D0-B606-48E8-A0B7-738DFAC6926C}"/>
                  </a:ext>
                </a:extLst>
              </p:cNvPr>
              <p:cNvSpPr>
                <a:spLocks noChangeArrowheads="1"/>
              </p:cNvSpPr>
              <p:nvPr/>
            </p:nvSpPr>
            <p:spPr bwMode="auto">
              <a:xfrm>
                <a:off x="5136"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7" name="Rectangle 143">
                <a:extLst>
                  <a:ext uri="{FF2B5EF4-FFF2-40B4-BE49-F238E27FC236}">
                    <a16:creationId xmlns:a16="http://schemas.microsoft.com/office/drawing/2014/main" id="{A7D9D08D-2581-45BE-BE60-A728E366329D}"/>
                  </a:ext>
                </a:extLst>
              </p:cNvPr>
              <p:cNvSpPr>
                <a:spLocks noChangeArrowheads="1"/>
              </p:cNvSpPr>
              <p:nvPr/>
            </p:nvSpPr>
            <p:spPr bwMode="auto">
              <a:xfrm>
                <a:off x="5136"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8" name="Rectangle 144">
                <a:extLst>
                  <a:ext uri="{FF2B5EF4-FFF2-40B4-BE49-F238E27FC236}">
                    <a16:creationId xmlns:a16="http://schemas.microsoft.com/office/drawing/2014/main" id="{C57E8839-DB41-4DF0-8E0A-8D322262C4EA}"/>
                  </a:ext>
                </a:extLst>
              </p:cNvPr>
              <p:cNvSpPr>
                <a:spLocks noChangeArrowheads="1"/>
              </p:cNvSpPr>
              <p:nvPr/>
            </p:nvSpPr>
            <p:spPr bwMode="auto">
              <a:xfrm>
                <a:off x="5136"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29" name="Rectangle 145">
                <a:extLst>
                  <a:ext uri="{FF2B5EF4-FFF2-40B4-BE49-F238E27FC236}">
                    <a16:creationId xmlns:a16="http://schemas.microsoft.com/office/drawing/2014/main" id="{8BC220D2-6D84-40D8-99CB-57625219FB8A}"/>
                  </a:ext>
                </a:extLst>
              </p:cNvPr>
              <p:cNvSpPr>
                <a:spLocks noChangeArrowheads="1"/>
              </p:cNvSpPr>
              <p:nvPr/>
            </p:nvSpPr>
            <p:spPr bwMode="auto">
              <a:xfrm>
                <a:off x="5136"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0" name="Rectangle 146">
                <a:extLst>
                  <a:ext uri="{FF2B5EF4-FFF2-40B4-BE49-F238E27FC236}">
                    <a16:creationId xmlns:a16="http://schemas.microsoft.com/office/drawing/2014/main" id="{132A5ABA-347E-4A6F-A3D9-0F13B565AE38}"/>
                  </a:ext>
                </a:extLst>
              </p:cNvPr>
              <p:cNvSpPr>
                <a:spLocks noChangeArrowheads="1"/>
              </p:cNvSpPr>
              <p:nvPr/>
            </p:nvSpPr>
            <p:spPr bwMode="auto">
              <a:xfrm>
                <a:off x="3570"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1" name="Rectangle 147">
                <a:extLst>
                  <a:ext uri="{FF2B5EF4-FFF2-40B4-BE49-F238E27FC236}">
                    <a16:creationId xmlns:a16="http://schemas.microsoft.com/office/drawing/2014/main" id="{68F8D26D-25F8-4A0A-9FCC-4689E98FFBF8}"/>
                  </a:ext>
                </a:extLst>
              </p:cNvPr>
              <p:cNvSpPr>
                <a:spLocks noChangeArrowheads="1"/>
              </p:cNvSpPr>
              <p:nvPr/>
            </p:nvSpPr>
            <p:spPr bwMode="auto">
              <a:xfrm>
                <a:off x="4091"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2" name="Rectangle 148">
                <a:extLst>
                  <a:ext uri="{FF2B5EF4-FFF2-40B4-BE49-F238E27FC236}">
                    <a16:creationId xmlns:a16="http://schemas.microsoft.com/office/drawing/2014/main" id="{D23B52A7-5662-4025-A52A-6F69DA7AB44C}"/>
                  </a:ext>
                </a:extLst>
              </p:cNvPr>
              <p:cNvSpPr>
                <a:spLocks noChangeArrowheads="1"/>
              </p:cNvSpPr>
              <p:nvPr/>
            </p:nvSpPr>
            <p:spPr bwMode="auto">
              <a:xfrm>
                <a:off x="3570"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3" name="Rectangle 149">
                <a:extLst>
                  <a:ext uri="{FF2B5EF4-FFF2-40B4-BE49-F238E27FC236}">
                    <a16:creationId xmlns:a16="http://schemas.microsoft.com/office/drawing/2014/main" id="{C4E36989-B2DF-4053-8C2C-ACBF6595775B}"/>
                  </a:ext>
                </a:extLst>
              </p:cNvPr>
              <p:cNvSpPr>
                <a:spLocks noChangeArrowheads="1"/>
              </p:cNvSpPr>
              <p:nvPr/>
            </p:nvSpPr>
            <p:spPr bwMode="auto">
              <a:xfrm>
                <a:off x="4091"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4" name="Rectangle 150">
                <a:extLst>
                  <a:ext uri="{FF2B5EF4-FFF2-40B4-BE49-F238E27FC236}">
                    <a16:creationId xmlns:a16="http://schemas.microsoft.com/office/drawing/2014/main" id="{D0AF9435-09CE-4121-8BC4-0623C1C59B27}"/>
                  </a:ext>
                </a:extLst>
              </p:cNvPr>
              <p:cNvSpPr>
                <a:spLocks noChangeArrowheads="1"/>
              </p:cNvSpPr>
              <p:nvPr/>
            </p:nvSpPr>
            <p:spPr bwMode="auto">
              <a:xfrm>
                <a:off x="3570"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5" name="Rectangle 151">
                <a:extLst>
                  <a:ext uri="{FF2B5EF4-FFF2-40B4-BE49-F238E27FC236}">
                    <a16:creationId xmlns:a16="http://schemas.microsoft.com/office/drawing/2014/main" id="{77D6865F-BAD6-44BC-8DAD-E4705085B9E7}"/>
                  </a:ext>
                </a:extLst>
              </p:cNvPr>
              <p:cNvSpPr>
                <a:spLocks noChangeArrowheads="1"/>
              </p:cNvSpPr>
              <p:nvPr/>
            </p:nvSpPr>
            <p:spPr bwMode="auto">
              <a:xfrm>
                <a:off x="4091"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6" name="Rectangle 152">
                <a:extLst>
                  <a:ext uri="{FF2B5EF4-FFF2-40B4-BE49-F238E27FC236}">
                    <a16:creationId xmlns:a16="http://schemas.microsoft.com/office/drawing/2014/main" id="{C69F0DB6-FA9A-4372-BC2E-ADCD4AE64910}"/>
                  </a:ext>
                </a:extLst>
              </p:cNvPr>
              <p:cNvSpPr>
                <a:spLocks noChangeArrowheads="1"/>
              </p:cNvSpPr>
              <p:nvPr/>
            </p:nvSpPr>
            <p:spPr bwMode="auto">
              <a:xfrm>
                <a:off x="3570"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7" name="Rectangle 153">
                <a:extLst>
                  <a:ext uri="{FF2B5EF4-FFF2-40B4-BE49-F238E27FC236}">
                    <a16:creationId xmlns:a16="http://schemas.microsoft.com/office/drawing/2014/main" id="{DCF6CA95-C50B-4957-85CF-961AA3C0D308}"/>
                  </a:ext>
                </a:extLst>
              </p:cNvPr>
              <p:cNvSpPr>
                <a:spLocks noChangeArrowheads="1"/>
              </p:cNvSpPr>
              <p:nvPr/>
            </p:nvSpPr>
            <p:spPr bwMode="auto">
              <a:xfrm>
                <a:off x="4091"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8" name="Rectangle 154">
                <a:extLst>
                  <a:ext uri="{FF2B5EF4-FFF2-40B4-BE49-F238E27FC236}">
                    <a16:creationId xmlns:a16="http://schemas.microsoft.com/office/drawing/2014/main" id="{18BE947F-7230-405E-8AC7-5DF9155E9843}"/>
                  </a:ext>
                </a:extLst>
              </p:cNvPr>
              <p:cNvSpPr>
                <a:spLocks noChangeArrowheads="1"/>
              </p:cNvSpPr>
              <p:nvPr/>
            </p:nvSpPr>
            <p:spPr bwMode="auto">
              <a:xfrm>
                <a:off x="4612"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39" name="Rectangle 155">
                <a:extLst>
                  <a:ext uri="{FF2B5EF4-FFF2-40B4-BE49-F238E27FC236}">
                    <a16:creationId xmlns:a16="http://schemas.microsoft.com/office/drawing/2014/main" id="{8543765D-9C6E-47DB-82EA-C07D97E01F22}"/>
                  </a:ext>
                </a:extLst>
              </p:cNvPr>
              <p:cNvSpPr>
                <a:spLocks noChangeArrowheads="1"/>
              </p:cNvSpPr>
              <p:nvPr/>
            </p:nvSpPr>
            <p:spPr bwMode="auto">
              <a:xfrm>
                <a:off x="4612"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40" name="Rectangle 156">
                <a:extLst>
                  <a:ext uri="{FF2B5EF4-FFF2-40B4-BE49-F238E27FC236}">
                    <a16:creationId xmlns:a16="http://schemas.microsoft.com/office/drawing/2014/main" id="{B872EE02-F577-45AE-88A6-8B51DA9BE6C2}"/>
                  </a:ext>
                </a:extLst>
              </p:cNvPr>
              <p:cNvSpPr>
                <a:spLocks noChangeArrowheads="1"/>
              </p:cNvSpPr>
              <p:nvPr/>
            </p:nvSpPr>
            <p:spPr bwMode="auto">
              <a:xfrm>
                <a:off x="4612"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4341" name="Rectangle 157">
                <a:extLst>
                  <a:ext uri="{FF2B5EF4-FFF2-40B4-BE49-F238E27FC236}">
                    <a16:creationId xmlns:a16="http://schemas.microsoft.com/office/drawing/2014/main" id="{8865FEB9-84FC-465F-BBDA-568579955018}"/>
                  </a:ext>
                </a:extLst>
              </p:cNvPr>
              <p:cNvSpPr>
                <a:spLocks noChangeArrowheads="1"/>
              </p:cNvSpPr>
              <p:nvPr/>
            </p:nvSpPr>
            <p:spPr bwMode="auto">
              <a:xfrm>
                <a:off x="4612"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sp>
        <p:nvSpPr>
          <p:cNvPr id="54293" name="Line 158">
            <a:extLst>
              <a:ext uri="{FF2B5EF4-FFF2-40B4-BE49-F238E27FC236}">
                <a16:creationId xmlns:a16="http://schemas.microsoft.com/office/drawing/2014/main" id="{DCBEB821-543E-4882-AE24-A3CE1E460498}"/>
              </a:ext>
            </a:extLst>
          </p:cNvPr>
          <p:cNvSpPr>
            <a:spLocks noChangeShapeType="1"/>
          </p:cNvSpPr>
          <p:nvPr/>
        </p:nvSpPr>
        <p:spPr bwMode="auto">
          <a:xfrm flipH="1">
            <a:off x="4568825" y="1617663"/>
            <a:ext cx="0" cy="4953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
        <p:nvSpPr>
          <p:cNvPr id="54294" name="Line 159">
            <a:extLst>
              <a:ext uri="{FF2B5EF4-FFF2-40B4-BE49-F238E27FC236}">
                <a16:creationId xmlns:a16="http://schemas.microsoft.com/office/drawing/2014/main" id="{9DDBC227-CC22-4AF1-BEDC-9FDE3E78F388}"/>
              </a:ext>
            </a:extLst>
          </p:cNvPr>
          <p:cNvSpPr>
            <a:spLocks noChangeShapeType="1"/>
          </p:cNvSpPr>
          <p:nvPr/>
        </p:nvSpPr>
        <p:spPr bwMode="auto">
          <a:xfrm flipH="1">
            <a:off x="6783388" y="1627188"/>
            <a:ext cx="0" cy="4953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816A7E2-5184-43B0-B664-D2F809C7CC10}"/>
              </a:ext>
            </a:extLst>
          </p:cNvPr>
          <p:cNvSpPr>
            <a:spLocks noGrp="1" noChangeArrowheads="1"/>
          </p:cNvSpPr>
          <p:nvPr>
            <p:ph type="title"/>
          </p:nvPr>
        </p:nvSpPr>
        <p:spPr/>
        <p:txBody>
          <a:bodyPr/>
          <a:lstStyle/>
          <a:p>
            <a:pPr eaLnBrk="1" hangingPunct="1"/>
            <a:r>
              <a:rPr lang="de-DE" altLang="en-US" sz="1800"/>
              <a:t>Vorlage Meilensteinplan mit 14 Zeiteinheiten</a:t>
            </a:r>
          </a:p>
        </p:txBody>
      </p:sp>
      <p:sp>
        <p:nvSpPr>
          <p:cNvPr id="55299" name="Rectangle 3" descr="25%">
            <a:extLst>
              <a:ext uri="{FF2B5EF4-FFF2-40B4-BE49-F238E27FC236}">
                <a16:creationId xmlns:a16="http://schemas.microsoft.com/office/drawing/2014/main" id="{C42CE770-0952-430C-AA60-76F9D5063EEB}"/>
              </a:ext>
            </a:extLst>
          </p:cNvPr>
          <p:cNvSpPr>
            <a:spLocks noChangeArrowheads="1"/>
          </p:cNvSpPr>
          <p:nvPr/>
        </p:nvSpPr>
        <p:spPr bwMode="auto">
          <a:xfrm>
            <a:off x="390525" y="1290638"/>
            <a:ext cx="1444625" cy="531812"/>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5300" name="Rectangle 4">
            <a:extLst>
              <a:ext uri="{FF2B5EF4-FFF2-40B4-BE49-F238E27FC236}">
                <a16:creationId xmlns:a16="http://schemas.microsoft.com/office/drawing/2014/main" id="{70887866-1BA7-4BCF-8BE3-354DB8832B1B}"/>
              </a:ext>
            </a:extLst>
          </p:cNvPr>
          <p:cNvSpPr>
            <a:spLocks noChangeArrowheads="1"/>
          </p:cNvSpPr>
          <p:nvPr/>
        </p:nvSpPr>
        <p:spPr bwMode="auto">
          <a:xfrm>
            <a:off x="390525" y="1822450"/>
            <a:ext cx="1444625" cy="452438"/>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1.	</a:t>
            </a:r>
          </a:p>
        </p:txBody>
      </p:sp>
      <p:sp>
        <p:nvSpPr>
          <p:cNvPr id="55301" name="Rectangle 5">
            <a:extLst>
              <a:ext uri="{FF2B5EF4-FFF2-40B4-BE49-F238E27FC236}">
                <a16:creationId xmlns:a16="http://schemas.microsoft.com/office/drawing/2014/main" id="{E47828AC-E91D-4971-A9CC-32FC8D7F8619}"/>
              </a:ext>
            </a:extLst>
          </p:cNvPr>
          <p:cNvSpPr>
            <a:spLocks noChangeArrowheads="1"/>
          </p:cNvSpPr>
          <p:nvPr/>
        </p:nvSpPr>
        <p:spPr bwMode="auto">
          <a:xfrm>
            <a:off x="390525" y="2274888"/>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2.</a:t>
            </a:r>
            <a:r>
              <a:rPr lang="de-DE" altLang="en-US" sz="900" b="1"/>
              <a:t>	</a:t>
            </a:r>
          </a:p>
        </p:txBody>
      </p:sp>
      <p:sp>
        <p:nvSpPr>
          <p:cNvPr id="55302" name="Rectangle 6">
            <a:extLst>
              <a:ext uri="{FF2B5EF4-FFF2-40B4-BE49-F238E27FC236}">
                <a16:creationId xmlns:a16="http://schemas.microsoft.com/office/drawing/2014/main" id="{FE8200CD-4A0E-41B5-A0B8-D5B365DF2DC2}"/>
              </a:ext>
            </a:extLst>
          </p:cNvPr>
          <p:cNvSpPr>
            <a:spLocks noChangeArrowheads="1"/>
          </p:cNvSpPr>
          <p:nvPr/>
        </p:nvSpPr>
        <p:spPr bwMode="auto">
          <a:xfrm>
            <a:off x="800100" y="1455738"/>
            <a:ext cx="635000" cy="204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200" b="1"/>
              <a:t>Aktivität</a:t>
            </a:r>
            <a:endParaRPr lang="de-DE" altLang="en-US" sz="1000" b="1"/>
          </a:p>
        </p:txBody>
      </p:sp>
      <p:sp>
        <p:nvSpPr>
          <p:cNvPr id="55303" name="Rectangle 7" descr="25%">
            <a:extLst>
              <a:ext uri="{FF2B5EF4-FFF2-40B4-BE49-F238E27FC236}">
                <a16:creationId xmlns:a16="http://schemas.microsoft.com/office/drawing/2014/main" id="{C715548E-CE97-4A41-9CE3-C3511BB808C2}"/>
              </a:ext>
            </a:extLst>
          </p:cNvPr>
          <p:cNvSpPr>
            <a:spLocks noChangeArrowheads="1"/>
          </p:cNvSpPr>
          <p:nvPr/>
        </p:nvSpPr>
        <p:spPr bwMode="auto">
          <a:xfrm>
            <a:off x="1812925" y="1289050"/>
            <a:ext cx="6629400" cy="266700"/>
          </a:xfrm>
          <a:prstGeom prst="rect">
            <a:avLst/>
          </a:prstGeom>
          <a:pattFill prst="pct25">
            <a:fgClr>
              <a:srgbClr val="0000CC"/>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endParaRPr lang="en-US" altLang="en-US" sz="1600"/>
          </a:p>
        </p:txBody>
      </p:sp>
      <p:sp>
        <p:nvSpPr>
          <p:cNvPr id="55304" name="Rectangle 8">
            <a:extLst>
              <a:ext uri="{FF2B5EF4-FFF2-40B4-BE49-F238E27FC236}">
                <a16:creationId xmlns:a16="http://schemas.microsoft.com/office/drawing/2014/main" id="{2F882FB0-8320-4C89-AA13-BE18691F5052}"/>
              </a:ext>
            </a:extLst>
          </p:cNvPr>
          <p:cNvSpPr>
            <a:spLocks noChangeArrowheads="1"/>
          </p:cNvSpPr>
          <p:nvPr/>
        </p:nvSpPr>
        <p:spPr bwMode="auto">
          <a:xfrm>
            <a:off x="4546600" y="1354138"/>
            <a:ext cx="143033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r>
              <a:rPr lang="de-DE" altLang="en-US" sz="1000" b="1"/>
              <a:t>Kalenderwochen (14)</a:t>
            </a:r>
          </a:p>
        </p:txBody>
      </p:sp>
      <p:sp>
        <p:nvSpPr>
          <p:cNvPr id="55305" name="Text Box 9">
            <a:extLst>
              <a:ext uri="{FF2B5EF4-FFF2-40B4-BE49-F238E27FC236}">
                <a16:creationId xmlns:a16="http://schemas.microsoft.com/office/drawing/2014/main" id="{1F408D8A-EE50-46E5-BDC4-6EB6AC5A1BBB}"/>
              </a:ext>
            </a:extLst>
          </p:cNvPr>
          <p:cNvSpPr txBox="1">
            <a:spLocks noChangeArrowheads="1"/>
          </p:cNvSpPr>
          <p:nvPr/>
        </p:nvSpPr>
        <p:spPr bwMode="auto">
          <a:xfrm>
            <a:off x="1087438" y="6362700"/>
            <a:ext cx="6397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Meilenstein</a:t>
            </a:r>
          </a:p>
        </p:txBody>
      </p:sp>
      <p:sp>
        <p:nvSpPr>
          <p:cNvPr id="55306" name="AutoShape 10">
            <a:extLst>
              <a:ext uri="{FF2B5EF4-FFF2-40B4-BE49-F238E27FC236}">
                <a16:creationId xmlns:a16="http://schemas.microsoft.com/office/drawing/2014/main" id="{ACCB91F7-E6B4-46AC-BA26-8802631A8844}"/>
              </a:ext>
            </a:extLst>
          </p:cNvPr>
          <p:cNvSpPr>
            <a:spLocks noChangeArrowheads="1"/>
          </p:cNvSpPr>
          <p:nvPr/>
        </p:nvSpPr>
        <p:spPr bwMode="auto">
          <a:xfrm rot="10800000">
            <a:off x="1808163" y="6357938"/>
            <a:ext cx="120650" cy="149225"/>
          </a:xfrm>
          <a:prstGeom prst="triangle">
            <a:avLst>
              <a:gd name="adj" fmla="val 50000"/>
            </a:avLst>
          </a:prstGeom>
          <a:solidFill>
            <a:schemeClr val="tx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07" name="Rectangle 11" descr="Diagonal dunkel nach oben">
            <a:extLst>
              <a:ext uri="{FF2B5EF4-FFF2-40B4-BE49-F238E27FC236}">
                <a16:creationId xmlns:a16="http://schemas.microsoft.com/office/drawing/2014/main" id="{7795FCFF-EF2B-4644-8814-0F969531A148}"/>
              </a:ext>
            </a:extLst>
          </p:cNvPr>
          <p:cNvSpPr>
            <a:spLocks noChangeArrowheads="1"/>
          </p:cNvSpPr>
          <p:nvPr/>
        </p:nvSpPr>
        <p:spPr bwMode="auto">
          <a:xfrm>
            <a:off x="1836738" y="6567488"/>
            <a:ext cx="685800" cy="130175"/>
          </a:xfrm>
          <a:prstGeom prst="rect">
            <a:avLst/>
          </a:prstGeom>
          <a:pattFill prst="ltUpDiag">
            <a:fgClr>
              <a:srgbClr val="000000"/>
            </a:fgClr>
            <a:bgClr>
              <a:srgbClr val="FFFFFF"/>
            </a:bgClr>
          </a:patt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08" name="Rectangle 12">
            <a:extLst>
              <a:ext uri="{FF2B5EF4-FFF2-40B4-BE49-F238E27FC236}">
                <a16:creationId xmlns:a16="http://schemas.microsoft.com/office/drawing/2014/main" id="{3BA4FC36-5BA9-418A-8C96-ACD621B70903}"/>
              </a:ext>
            </a:extLst>
          </p:cNvPr>
          <p:cNvSpPr>
            <a:spLocks noChangeArrowheads="1"/>
          </p:cNvSpPr>
          <p:nvPr/>
        </p:nvSpPr>
        <p:spPr bwMode="auto">
          <a:xfrm>
            <a:off x="390525" y="2727325"/>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3. 	</a:t>
            </a:r>
          </a:p>
        </p:txBody>
      </p:sp>
      <p:sp>
        <p:nvSpPr>
          <p:cNvPr id="55309" name="Rectangle 13">
            <a:extLst>
              <a:ext uri="{FF2B5EF4-FFF2-40B4-BE49-F238E27FC236}">
                <a16:creationId xmlns:a16="http://schemas.microsoft.com/office/drawing/2014/main" id="{FB76214B-E0CA-410E-9BD0-9FF9E201CB53}"/>
              </a:ext>
            </a:extLst>
          </p:cNvPr>
          <p:cNvSpPr>
            <a:spLocks noChangeArrowheads="1"/>
          </p:cNvSpPr>
          <p:nvPr/>
        </p:nvSpPr>
        <p:spPr bwMode="auto">
          <a:xfrm>
            <a:off x="390525" y="3178175"/>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4.	</a:t>
            </a:r>
          </a:p>
        </p:txBody>
      </p:sp>
      <p:sp>
        <p:nvSpPr>
          <p:cNvPr id="55310" name="Rectangle 14">
            <a:extLst>
              <a:ext uri="{FF2B5EF4-FFF2-40B4-BE49-F238E27FC236}">
                <a16:creationId xmlns:a16="http://schemas.microsoft.com/office/drawing/2014/main" id="{A9509337-5575-4DA8-A497-425A944EF0DE}"/>
              </a:ext>
            </a:extLst>
          </p:cNvPr>
          <p:cNvSpPr>
            <a:spLocks noChangeArrowheads="1"/>
          </p:cNvSpPr>
          <p:nvPr/>
        </p:nvSpPr>
        <p:spPr bwMode="auto">
          <a:xfrm>
            <a:off x="390525" y="3629025"/>
            <a:ext cx="1444625" cy="452438"/>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5.	</a:t>
            </a:r>
          </a:p>
        </p:txBody>
      </p:sp>
      <p:sp>
        <p:nvSpPr>
          <p:cNvPr id="55311" name="Rectangle 15">
            <a:extLst>
              <a:ext uri="{FF2B5EF4-FFF2-40B4-BE49-F238E27FC236}">
                <a16:creationId xmlns:a16="http://schemas.microsoft.com/office/drawing/2014/main" id="{36D2D156-156C-4CAD-AABB-FCCF5CD84D79}"/>
              </a:ext>
            </a:extLst>
          </p:cNvPr>
          <p:cNvSpPr>
            <a:spLocks noChangeArrowheads="1"/>
          </p:cNvSpPr>
          <p:nvPr/>
        </p:nvSpPr>
        <p:spPr bwMode="auto">
          <a:xfrm>
            <a:off x="390525" y="4057650"/>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6. 	</a:t>
            </a:r>
          </a:p>
        </p:txBody>
      </p:sp>
      <p:sp>
        <p:nvSpPr>
          <p:cNvPr id="55312" name="Text Box 16">
            <a:extLst>
              <a:ext uri="{FF2B5EF4-FFF2-40B4-BE49-F238E27FC236}">
                <a16:creationId xmlns:a16="http://schemas.microsoft.com/office/drawing/2014/main" id="{92DF1310-2FC3-4DE7-9121-8C55A20827A7}"/>
              </a:ext>
            </a:extLst>
          </p:cNvPr>
          <p:cNvSpPr txBox="1">
            <a:spLocks noChangeArrowheads="1"/>
          </p:cNvSpPr>
          <p:nvPr/>
        </p:nvSpPr>
        <p:spPr bwMode="auto">
          <a:xfrm>
            <a:off x="390525" y="6348413"/>
            <a:ext cx="5238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Legende:</a:t>
            </a:r>
          </a:p>
        </p:txBody>
      </p:sp>
      <p:sp>
        <p:nvSpPr>
          <p:cNvPr id="55313" name="Rectangle 17">
            <a:extLst>
              <a:ext uri="{FF2B5EF4-FFF2-40B4-BE49-F238E27FC236}">
                <a16:creationId xmlns:a16="http://schemas.microsoft.com/office/drawing/2014/main" id="{0F441AFA-0736-4940-9524-AFB5F7FE4996}"/>
              </a:ext>
            </a:extLst>
          </p:cNvPr>
          <p:cNvSpPr>
            <a:spLocks noChangeArrowheads="1"/>
          </p:cNvSpPr>
          <p:nvPr/>
        </p:nvSpPr>
        <p:spPr bwMode="auto">
          <a:xfrm>
            <a:off x="390525" y="4513263"/>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7. 	</a:t>
            </a:r>
          </a:p>
        </p:txBody>
      </p:sp>
      <p:sp>
        <p:nvSpPr>
          <p:cNvPr id="55314" name="Rectangle 18">
            <a:extLst>
              <a:ext uri="{FF2B5EF4-FFF2-40B4-BE49-F238E27FC236}">
                <a16:creationId xmlns:a16="http://schemas.microsoft.com/office/drawing/2014/main" id="{0E5BEBCE-D013-413A-9D0F-EFE115D10E0C}"/>
              </a:ext>
            </a:extLst>
          </p:cNvPr>
          <p:cNvSpPr>
            <a:spLocks noChangeArrowheads="1"/>
          </p:cNvSpPr>
          <p:nvPr/>
        </p:nvSpPr>
        <p:spPr bwMode="auto">
          <a:xfrm>
            <a:off x="390525" y="4964113"/>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8.	</a:t>
            </a:r>
          </a:p>
        </p:txBody>
      </p:sp>
      <p:sp>
        <p:nvSpPr>
          <p:cNvPr id="55315" name="Rectangle 19">
            <a:extLst>
              <a:ext uri="{FF2B5EF4-FFF2-40B4-BE49-F238E27FC236}">
                <a16:creationId xmlns:a16="http://schemas.microsoft.com/office/drawing/2014/main" id="{02A55220-A8E8-4E9C-BD47-10C3440CEA05}"/>
              </a:ext>
            </a:extLst>
          </p:cNvPr>
          <p:cNvSpPr>
            <a:spLocks noChangeArrowheads="1"/>
          </p:cNvSpPr>
          <p:nvPr/>
        </p:nvSpPr>
        <p:spPr bwMode="auto">
          <a:xfrm>
            <a:off x="390525" y="5414963"/>
            <a:ext cx="1444625" cy="452437"/>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9.	</a:t>
            </a:r>
          </a:p>
        </p:txBody>
      </p:sp>
      <p:sp>
        <p:nvSpPr>
          <p:cNvPr id="55316" name="Rectangle 20">
            <a:extLst>
              <a:ext uri="{FF2B5EF4-FFF2-40B4-BE49-F238E27FC236}">
                <a16:creationId xmlns:a16="http://schemas.microsoft.com/office/drawing/2014/main" id="{4CEA0734-6550-4182-BD44-018B5B883A4A}"/>
              </a:ext>
            </a:extLst>
          </p:cNvPr>
          <p:cNvSpPr>
            <a:spLocks noChangeArrowheads="1"/>
          </p:cNvSpPr>
          <p:nvPr/>
        </p:nvSpPr>
        <p:spPr bwMode="auto">
          <a:xfrm>
            <a:off x="390525" y="5843588"/>
            <a:ext cx="1444625" cy="450850"/>
          </a:xfrm>
          <a:prstGeom prst="rect">
            <a:avLst/>
          </a:prstGeom>
          <a:solidFill>
            <a:schemeClr val="bg1"/>
          </a:solidFill>
          <a:ln w="9525">
            <a:solidFill>
              <a:schemeClr val="tx2"/>
            </a:solidFill>
            <a:miter lim="800000"/>
            <a:headEnd/>
            <a:tailEnd/>
          </a:ln>
        </p:spPr>
        <p:txBody>
          <a:bodyPr lIns="90000" tIns="10800" rIns="18000" bIns="10800" anchor="ctr"/>
          <a:lstStyle>
            <a:lvl1pPr marL="190500" indent="-1905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900"/>
              <a:t>10. 	</a:t>
            </a:r>
          </a:p>
        </p:txBody>
      </p:sp>
      <p:grpSp>
        <p:nvGrpSpPr>
          <p:cNvPr id="55317" name="Group 21">
            <a:extLst>
              <a:ext uri="{FF2B5EF4-FFF2-40B4-BE49-F238E27FC236}">
                <a16:creationId xmlns:a16="http://schemas.microsoft.com/office/drawing/2014/main" id="{BA1911A6-C85C-43F9-8FB4-76482558F605}"/>
              </a:ext>
            </a:extLst>
          </p:cNvPr>
          <p:cNvGrpSpPr>
            <a:grpSpLocks/>
          </p:cNvGrpSpPr>
          <p:nvPr/>
        </p:nvGrpSpPr>
        <p:grpSpPr bwMode="auto">
          <a:xfrm>
            <a:off x="1812925" y="1555750"/>
            <a:ext cx="6629400" cy="4738688"/>
            <a:chOff x="1156" y="980"/>
            <a:chExt cx="4378" cy="2985"/>
          </a:xfrm>
        </p:grpSpPr>
        <p:grpSp>
          <p:nvGrpSpPr>
            <p:cNvPr id="55336" name="Group 22">
              <a:extLst>
                <a:ext uri="{FF2B5EF4-FFF2-40B4-BE49-F238E27FC236}">
                  <a16:creationId xmlns:a16="http://schemas.microsoft.com/office/drawing/2014/main" id="{0D844371-55CE-4943-AB3A-92FC55B71FB1}"/>
                </a:ext>
              </a:extLst>
            </p:cNvPr>
            <p:cNvGrpSpPr>
              <a:grpSpLocks/>
            </p:cNvGrpSpPr>
            <p:nvPr/>
          </p:nvGrpSpPr>
          <p:grpSpPr bwMode="auto">
            <a:xfrm>
              <a:off x="1156" y="981"/>
              <a:ext cx="1253" cy="2984"/>
              <a:chOff x="1486" y="1018"/>
              <a:chExt cx="2084" cy="2984"/>
            </a:xfrm>
          </p:grpSpPr>
          <p:sp>
            <p:nvSpPr>
              <p:cNvPr id="55450" name="Rectangle 23">
                <a:extLst>
                  <a:ext uri="{FF2B5EF4-FFF2-40B4-BE49-F238E27FC236}">
                    <a16:creationId xmlns:a16="http://schemas.microsoft.com/office/drawing/2014/main" id="{E28169A3-575A-4D3C-91ED-B381B109D8A7}"/>
                  </a:ext>
                </a:extLst>
              </p:cNvPr>
              <p:cNvSpPr>
                <a:spLocks noChangeArrowheads="1"/>
              </p:cNvSpPr>
              <p:nvPr/>
            </p:nvSpPr>
            <p:spPr bwMode="auto">
              <a:xfrm>
                <a:off x="1486"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51" name="Rectangle 24">
                <a:extLst>
                  <a:ext uri="{FF2B5EF4-FFF2-40B4-BE49-F238E27FC236}">
                    <a16:creationId xmlns:a16="http://schemas.microsoft.com/office/drawing/2014/main" id="{D485F967-C03E-46C5-BFA5-DA1A72368884}"/>
                  </a:ext>
                </a:extLst>
              </p:cNvPr>
              <p:cNvSpPr>
                <a:spLocks noChangeArrowheads="1"/>
              </p:cNvSpPr>
              <p:nvPr/>
            </p:nvSpPr>
            <p:spPr bwMode="auto">
              <a:xfrm>
                <a:off x="2007" y="1018"/>
                <a:ext cx="520"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52" name="Rectangle 25">
                <a:extLst>
                  <a:ext uri="{FF2B5EF4-FFF2-40B4-BE49-F238E27FC236}">
                    <a16:creationId xmlns:a16="http://schemas.microsoft.com/office/drawing/2014/main" id="{A31A847B-2D7D-4013-821D-568C8AEA5F9A}"/>
                  </a:ext>
                </a:extLst>
              </p:cNvPr>
              <p:cNvSpPr>
                <a:spLocks noChangeArrowheads="1"/>
              </p:cNvSpPr>
              <p:nvPr/>
            </p:nvSpPr>
            <p:spPr bwMode="auto">
              <a:xfrm>
                <a:off x="2527" y="1018"/>
                <a:ext cx="523"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53" name="Rectangle 26">
                <a:extLst>
                  <a:ext uri="{FF2B5EF4-FFF2-40B4-BE49-F238E27FC236}">
                    <a16:creationId xmlns:a16="http://schemas.microsoft.com/office/drawing/2014/main" id="{D4EE52E3-8B30-4BC4-9E61-B96C8543F2ED}"/>
                  </a:ext>
                </a:extLst>
              </p:cNvPr>
              <p:cNvSpPr>
                <a:spLocks noChangeArrowheads="1"/>
              </p:cNvSpPr>
              <p:nvPr/>
            </p:nvSpPr>
            <p:spPr bwMode="auto">
              <a:xfrm>
                <a:off x="3050" y="1018"/>
                <a:ext cx="520"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54" name="Rectangle 27">
                <a:extLst>
                  <a:ext uri="{FF2B5EF4-FFF2-40B4-BE49-F238E27FC236}">
                    <a16:creationId xmlns:a16="http://schemas.microsoft.com/office/drawing/2014/main" id="{40257D80-7661-40AE-A5F0-6BCB71064E76}"/>
                  </a:ext>
                </a:extLst>
              </p:cNvPr>
              <p:cNvSpPr>
                <a:spLocks noChangeArrowheads="1"/>
              </p:cNvSpPr>
              <p:nvPr/>
            </p:nvSpPr>
            <p:spPr bwMode="auto">
              <a:xfrm>
                <a:off x="1486"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55" name="Rectangle 28">
                <a:extLst>
                  <a:ext uri="{FF2B5EF4-FFF2-40B4-BE49-F238E27FC236}">
                    <a16:creationId xmlns:a16="http://schemas.microsoft.com/office/drawing/2014/main" id="{A13D3D39-929A-43CB-91B2-7815862275AD}"/>
                  </a:ext>
                </a:extLst>
              </p:cNvPr>
              <p:cNvSpPr>
                <a:spLocks noChangeArrowheads="1"/>
              </p:cNvSpPr>
              <p:nvPr/>
            </p:nvSpPr>
            <p:spPr bwMode="auto">
              <a:xfrm>
                <a:off x="2007" y="1185"/>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56" name="Rectangle 29">
                <a:extLst>
                  <a:ext uri="{FF2B5EF4-FFF2-40B4-BE49-F238E27FC236}">
                    <a16:creationId xmlns:a16="http://schemas.microsoft.com/office/drawing/2014/main" id="{C06E5E66-3298-4CD7-BBDA-40D91D5C0D89}"/>
                  </a:ext>
                </a:extLst>
              </p:cNvPr>
              <p:cNvSpPr>
                <a:spLocks noChangeArrowheads="1"/>
              </p:cNvSpPr>
              <p:nvPr/>
            </p:nvSpPr>
            <p:spPr bwMode="auto">
              <a:xfrm>
                <a:off x="2527" y="1185"/>
                <a:ext cx="52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57" name="Rectangle 30">
                <a:extLst>
                  <a:ext uri="{FF2B5EF4-FFF2-40B4-BE49-F238E27FC236}">
                    <a16:creationId xmlns:a16="http://schemas.microsoft.com/office/drawing/2014/main" id="{24495B70-BEF7-43D7-808A-88D1F1A53A79}"/>
                  </a:ext>
                </a:extLst>
              </p:cNvPr>
              <p:cNvSpPr>
                <a:spLocks noChangeArrowheads="1"/>
              </p:cNvSpPr>
              <p:nvPr/>
            </p:nvSpPr>
            <p:spPr bwMode="auto">
              <a:xfrm>
                <a:off x="3050" y="1185"/>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58" name="Rectangle 31">
                <a:extLst>
                  <a:ext uri="{FF2B5EF4-FFF2-40B4-BE49-F238E27FC236}">
                    <a16:creationId xmlns:a16="http://schemas.microsoft.com/office/drawing/2014/main" id="{97881E13-2C6F-4BFC-90E2-C842685487BF}"/>
                  </a:ext>
                </a:extLst>
              </p:cNvPr>
              <p:cNvSpPr>
                <a:spLocks noChangeArrowheads="1"/>
              </p:cNvSpPr>
              <p:nvPr/>
            </p:nvSpPr>
            <p:spPr bwMode="auto">
              <a:xfrm>
                <a:off x="1486"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59" name="Rectangle 32">
                <a:extLst>
                  <a:ext uri="{FF2B5EF4-FFF2-40B4-BE49-F238E27FC236}">
                    <a16:creationId xmlns:a16="http://schemas.microsoft.com/office/drawing/2014/main" id="{848D7C48-EA38-4ACC-A170-53900DD38EC1}"/>
                  </a:ext>
                </a:extLst>
              </p:cNvPr>
              <p:cNvSpPr>
                <a:spLocks noChangeArrowheads="1"/>
              </p:cNvSpPr>
              <p:nvPr/>
            </p:nvSpPr>
            <p:spPr bwMode="auto">
              <a:xfrm>
                <a:off x="2007" y="1470"/>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0" name="Rectangle 33">
                <a:extLst>
                  <a:ext uri="{FF2B5EF4-FFF2-40B4-BE49-F238E27FC236}">
                    <a16:creationId xmlns:a16="http://schemas.microsoft.com/office/drawing/2014/main" id="{4505FBB7-482A-43B1-BDAE-65DEDA1BDDBE}"/>
                  </a:ext>
                </a:extLst>
              </p:cNvPr>
              <p:cNvSpPr>
                <a:spLocks noChangeArrowheads="1"/>
              </p:cNvSpPr>
              <p:nvPr/>
            </p:nvSpPr>
            <p:spPr bwMode="auto">
              <a:xfrm>
                <a:off x="2527" y="1470"/>
                <a:ext cx="52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1" name="Rectangle 34">
                <a:extLst>
                  <a:ext uri="{FF2B5EF4-FFF2-40B4-BE49-F238E27FC236}">
                    <a16:creationId xmlns:a16="http://schemas.microsoft.com/office/drawing/2014/main" id="{08F4E723-FD73-4265-8E58-28280189FAF1}"/>
                  </a:ext>
                </a:extLst>
              </p:cNvPr>
              <p:cNvSpPr>
                <a:spLocks noChangeArrowheads="1"/>
              </p:cNvSpPr>
              <p:nvPr/>
            </p:nvSpPr>
            <p:spPr bwMode="auto">
              <a:xfrm>
                <a:off x="3050" y="1470"/>
                <a:ext cx="520"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2" name="Rectangle 35">
                <a:extLst>
                  <a:ext uri="{FF2B5EF4-FFF2-40B4-BE49-F238E27FC236}">
                    <a16:creationId xmlns:a16="http://schemas.microsoft.com/office/drawing/2014/main" id="{C7C8120F-5E54-4CAA-B76E-8DA96CD55E0F}"/>
                  </a:ext>
                </a:extLst>
              </p:cNvPr>
              <p:cNvSpPr>
                <a:spLocks noChangeArrowheads="1"/>
              </p:cNvSpPr>
              <p:nvPr/>
            </p:nvSpPr>
            <p:spPr bwMode="auto">
              <a:xfrm>
                <a:off x="148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3" name="Rectangle 36">
                <a:extLst>
                  <a:ext uri="{FF2B5EF4-FFF2-40B4-BE49-F238E27FC236}">
                    <a16:creationId xmlns:a16="http://schemas.microsoft.com/office/drawing/2014/main" id="{9BF454AA-C41A-4A20-8721-AA50C56497F3}"/>
                  </a:ext>
                </a:extLst>
              </p:cNvPr>
              <p:cNvSpPr>
                <a:spLocks noChangeArrowheads="1"/>
              </p:cNvSpPr>
              <p:nvPr/>
            </p:nvSpPr>
            <p:spPr bwMode="auto">
              <a:xfrm>
                <a:off x="2007"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4" name="Rectangle 37">
                <a:extLst>
                  <a:ext uri="{FF2B5EF4-FFF2-40B4-BE49-F238E27FC236}">
                    <a16:creationId xmlns:a16="http://schemas.microsoft.com/office/drawing/2014/main" id="{85F865F3-FEB3-434D-9F67-797A1BE73004}"/>
                  </a:ext>
                </a:extLst>
              </p:cNvPr>
              <p:cNvSpPr>
                <a:spLocks noChangeArrowheads="1"/>
              </p:cNvSpPr>
              <p:nvPr/>
            </p:nvSpPr>
            <p:spPr bwMode="auto">
              <a:xfrm>
                <a:off x="2527" y="1755"/>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5" name="Rectangle 38">
                <a:extLst>
                  <a:ext uri="{FF2B5EF4-FFF2-40B4-BE49-F238E27FC236}">
                    <a16:creationId xmlns:a16="http://schemas.microsoft.com/office/drawing/2014/main" id="{32CD19C8-6903-4659-9767-5CAE35C10B28}"/>
                  </a:ext>
                </a:extLst>
              </p:cNvPr>
              <p:cNvSpPr>
                <a:spLocks noChangeArrowheads="1"/>
              </p:cNvSpPr>
              <p:nvPr/>
            </p:nvSpPr>
            <p:spPr bwMode="auto">
              <a:xfrm>
                <a:off x="3050" y="1755"/>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6" name="Rectangle 39">
                <a:extLst>
                  <a:ext uri="{FF2B5EF4-FFF2-40B4-BE49-F238E27FC236}">
                    <a16:creationId xmlns:a16="http://schemas.microsoft.com/office/drawing/2014/main" id="{5B008B81-23B8-4CDF-A171-A73D81697C96}"/>
                  </a:ext>
                </a:extLst>
              </p:cNvPr>
              <p:cNvSpPr>
                <a:spLocks noChangeArrowheads="1"/>
              </p:cNvSpPr>
              <p:nvPr/>
            </p:nvSpPr>
            <p:spPr bwMode="auto">
              <a:xfrm>
                <a:off x="148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7" name="Rectangle 40">
                <a:extLst>
                  <a:ext uri="{FF2B5EF4-FFF2-40B4-BE49-F238E27FC236}">
                    <a16:creationId xmlns:a16="http://schemas.microsoft.com/office/drawing/2014/main" id="{D91402E6-60F2-4482-A9B2-C39BC210DD6D}"/>
                  </a:ext>
                </a:extLst>
              </p:cNvPr>
              <p:cNvSpPr>
                <a:spLocks noChangeArrowheads="1"/>
              </p:cNvSpPr>
              <p:nvPr/>
            </p:nvSpPr>
            <p:spPr bwMode="auto">
              <a:xfrm>
                <a:off x="2007"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8" name="Rectangle 41">
                <a:extLst>
                  <a:ext uri="{FF2B5EF4-FFF2-40B4-BE49-F238E27FC236}">
                    <a16:creationId xmlns:a16="http://schemas.microsoft.com/office/drawing/2014/main" id="{42448136-4B6E-46AD-A2E4-E63DE4219800}"/>
                  </a:ext>
                </a:extLst>
              </p:cNvPr>
              <p:cNvSpPr>
                <a:spLocks noChangeArrowheads="1"/>
              </p:cNvSpPr>
              <p:nvPr/>
            </p:nvSpPr>
            <p:spPr bwMode="auto">
              <a:xfrm>
                <a:off x="2527" y="2037"/>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69" name="Rectangle 42">
                <a:extLst>
                  <a:ext uri="{FF2B5EF4-FFF2-40B4-BE49-F238E27FC236}">
                    <a16:creationId xmlns:a16="http://schemas.microsoft.com/office/drawing/2014/main" id="{0353305B-7C84-46AE-9FEB-DFBD5BE0B812}"/>
                  </a:ext>
                </a:extLst>
              </p:cNvPr>
              <p:cNvSpPr>
                <a:spLocks noChangeArrowheads="1"/>
              </p:cNvSpPr>
              <p:nvPr/>
            </p:nvSpPr>
            <p:spPr bwMode="auto">
              <a:xfrm>
                <a:off x="3050" y="2037"/>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0" name="Rectangle 43">
                <a:extLst>
                  <a:ext uri="{FF2B5EF4-FFF2-40B4-BE49-F238E27FC236}">
                    <a16:creationId xmlns:a16="http://schemas.microsoft.com/office/drawing/2014/main" id="{B4B5D50A-ECB2-462E-A270-C701097AD7B7}"/>
                  </a:ext>
                </a:extLst>
              </p:cNvPr>
              <p:cNvSpPr>
                <a:spLocks noChangeArrowheads="1"/>
              </p:cNvSpPr>
              <p:nvPr/>
            </p:nvSpPr>
            <p:spPr bwMode="auto">
              <a:xfrm>
                <a:off x="148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1" name="Rectangle 44">
                <a:extLst>
                  <a:ext uri="{FF2B5EF4-FFF2-40B4-BE49-F238E27FC236}">
                    <a16:creationId xmlns:a16="http://schemas.microsoft.com/office/drawing/2014/main" id="{4F829993-DC38-4783-8821-18F5A3DFA89E}"/>
                  </a:ext>
                </a:extLst>
              </p:cNvPr>
              <p:cNvSpPr>
                <a:spLocks noChangeArrowheads="1"/>
              </p:cNvSpPr>
              <p:nvPr/>
            </p:nvSpPr>
            <p:spPr bwMode="auto">
              <a:xfrm>
                <a:off x="2007"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2" name="Rectangle 45">
                <a:extLst>
                  <a:ext uri="{FF2B5EF4-FFF2-40B4-BE49-F238E27FC236}">
                    <a16:creationId xmlns:a16="http://schemas.microsoft.com/office/drawing/2014/main" id="{6BAB8166-D932-4A9E-AF4C-EB58B012619E}"/>
                  </a:ext>
                </a:extLst>
              </p:cNvPr>
              <p:cNvSpPr>
                <a:spLocks noChangeArrowheads="1"/>
              </p:cNvSpPr>
              <p:nvPr/>
            </p:nvSpPr>
            <p:spPr bwMode="auto">
              <a:xfrm>
                <a:off x="2527" y="2323"/>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3" name="Rectangle 46">
                <a:extLst>
                  <a:ext uri="{FF2B5EF4-FFF2-40B4-BE49-F238E27FC236}">
                    <a16:creationId xmlns:a16="http://schemas.microsoft.com/office/drawing/2014/main" id="{C02B7C1C-FA81-4B09-BC22-3CDEF0B17A26}"/>
                  </a:ext>
                </a:extLst>
              </p:cNvPr>
              <p:cNvSpPr>
                <a:spLocks noChangeArrowheads="1"/>
              </p:cNvSpPr>
              <p:nvPr/>
            </p:nvSpPr>
            <p:spPr bwMode="auto">
              <a:xfrm>
                <a:off x="3050" y="2323"/>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4" name="Rectangle 47">
                <a:extLst>
                  <a:ext uri="{FF2B5EF4-FFF2-40B4-BE49-F238E27FC236}">
                    <a16:creationId xmlns:a16="http://schemas.microsoft.com/office/drawing/2014/main" id="{2D020A09-6E6D-4D32-949E-7479AF53E2B1}"/>
                  </a:ext>
                </a:extLst>
              </p:cNvPr>
              <p:cNvSpPr>
                <a:spLocks noChangeArrowheads="1"/>
              </p:cNvSpPr>
              <p:nvPr/>
            </p:nvSpPr>
            <p:spPr bwMode="auto">
              <a:xfrm>
                <a:off x="148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5" name="Rectangle 48">
                <a:extLst>
                  <a:ext uri="{FF2B5EF4-FFF2-40B4-BE49-F238E27FC236}">
                    <a16:creationId xmlns:a16="http://schemas.microsoft.com/office/drawing/2014/main" id="{0EF406A1-2AAE-4FC9-9D3F-BBDAF990D0B8}"/>
                  </a:ext>
                </a:extLst>
              </p:cNvPr>
              <p:cNvSpPr>
                <a:spLocks noChangeArrowheads="1"/>
              </p:cNvSpPr>
              <p:nvPr/>
            </p:nvSpPr>
            <p:spPr bwMode="auto">
              <a:xfrm>
                <a:off x="2007"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6" name="Rectangle 49">
                <a:extLst>
                  <a:ext uri="{FF2B5EF4-FFF2-40B4-BE49-F238E27FC236}">
                    <a16:creationId xmlns:a16="http://schemas.microsoft.com/office/drawing/2014/main" id="{E9335D05-9305-466E-A30E-F6ADA67F9B41}"/>
                  </a:ext>
                </a:extLst>
              </p:cNvPr>
              <p:cNvSpPr>
                <a:spLocks noChangeArrowheads="1"/>
              </p:cNvSpPr>
              <p:nvPr/>
            </p:nvSpPr>
            <p:spPr bwMode="auto">
              <a:xfrm>
                <a:off x="2527" y="2593"/>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7" name="Rectangle 50">
                <a:extLst>
                  <a:ext uri="{FF2B5EF4-FFF2-40B4-BE49-F238E27FC236}">
                    <a16:creationId xmlns:a16="http://schemas.microsoft.com/office/drawing/2014/main" id="{0842CAA5-CE46-4669-A5D7-1FFA99F4412E}"/>
                  </a:ext>
                </a:extLst>
              </p:cNvPr>
              <p:cNvSpPr>
                <a:spLocks noChangeArrowheads="1"/>
              </p:cNvSpPr>
              <p:nvPr/>
            </p:nvSpPr>
            <p:spPr bwMode="auto">
              <a:xfrm>
                <a:off x="3050" y="2593"/>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8" name="Rectangle 51">
                <a:extLst>
                  <a:ext uri="{FF2B5EF4-FFF2-40B4-BE49-F238E27FC236}">
                    <a16:creationId xmlns:a16="http://schemas.microsoft.com/office/drawing/2014/main" id="{44D5F7E8-24AB-44AD-B3A1-0C817E12139F}"/>
                  </a:ext>
                </a:extLst>
              </p:cNvPr>
              <p:cNvSpPr>
                <a:spLocks noChangeArrowheads="1"/>
              </p:cNvSpPr>
              <p:nvPr/>
            </p:nvSpPr>
            <p:spPr bwMode="auto">
              <a:xfrm>
                <a:off x="1486"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79" name="Rectangle 52">
                <a:extLst>
                  <a:ext uri="{FF2B5EF4-FFF2-40B4-BE49-F238E27FC236}">
                    <a16:creationId xmlns:a16="http://schemas.microsoft.com/office/drawing/2014/main" id="{9A11BCC2-78FE-488C-A1C0-FCEC89D7473A}"/>
                  </a:ext>
                </a:extLst>
              </p:cNvPr>
              <p:cNvSpPr>
                <a:spLocks noChangeArrowheads="1"/>
              </p:cNvSpPr>
              <p:nvPr/>
            </p:nvSpPr>
            <p:spPr bwMode="auto">
              <a:xfrm>
                <a:off x="2007" y="2880"/>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0" name="Rectangle 53">
                <a:extLst>
                  <a:ext uri="{FF2B5EF4-FFF2-40B4-BE49-F238E27FC236}">
                    <a16:creationId xmlns:a16="http://schemas.microsoft.com/office/drawing/2014/main" id="{2863151F-F9D4-4FDC-9213-10F4D5A228B1}"/>
                  </a:ext>
                </a:extLst>
              </p:cNvPr>
              <p:cNvSpPr>
                <a:spLocks noChangeArrowheads="1"/>
              </p:cNvSpPr>
              <p:nvPr/>
            </p:nvSpPr>
            <p:spPr bwMode="auto">
              <a:xfrm>
                <a:off x="2527" y="2880"/>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1" name="Rectangle 54">
                <a:extLst>
                  <a:ext uri="{FF2B5EF4-FFF2-40B4-BE49-F238E27FC236}">
                    <a16:creationId xmlns:a16="http://schemas.microsoft.com/office/drawing/2014/main" id="{ECE4F915-A722-4E93-9557-3E1636C50A8F}"/>
                  </a:ext>
                </a:extLst>
              </p:cNvPr>
              <p:cNvSpPr>
                <a:spLocks noChangeArrowheads="1"/>
              </p:cNvSpPr>
              <p:nvPr/>
            </p:nvSpPr>
            <p:spPr bwMode="auto">
              <a:xfrm>
                <a:off x="3050" y="2880"/>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2" name="Rectangle 55">
                <a:extLst>
                  <a:ext uri="{FF2B5EF4-FFF2-40B4-BE49-F238E27FC236}">
                    <a16:creationId xmlns:a16="http://schemas.microsoft.com/office/drawing/2014/main" id="{38816E36-BFF7-46F6-AD1A-32518D20345C}"/>
                  </a:ext>
                </a:extLst>
              </p:cNvPr>
              <p:cNvSpPr>
                <a:spLocks noChangeArrowheads="1"/>
              </p:cNvSpPr>
              <p:nvPr/>
            </p:nvSpPr>
            <p:spPr bwMode="auto">
              <a:xfrm>
                <a:off x="1486"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3" name="Rectangle 56">
                <a:extLst>
                  <a:ext uri="{FF2B5EF4-FFF2-40B4-BE49-F238E27FC236}">
                    <a16:creationId xmlns:a16="http://schemas.microsoft.com/office/drawing/2014/main" id="{AF14A136-AF07-4FD4-8FB5-8A73FE3FE90F}"/>
                  </a:ext>
                </a:extLst>
              </p:cNvPr>
              <p:cNvSpPr>
                <a:spLocks noChangeArrowheads="1"/>
              </p:cNvSpPr>
              <p:nvPr/>
            </p:nvSpPr>
            <p:spPr bwMode="auto">
              <a:xfrm>
                <a:off x="2007" y="3162"/>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4" name="Rectangle 57">
                <a:extLst>
                  <a:ext uri="{FF2B5EF4-FFF2-40B4-BE49-F238E27FC236}">
                    <a16:creationId xmlns:a16="http://schemas.microsoft.com/office/drawing/2014/main" id="{F77983E7-8362-41EB-9890-94C2A899BBDC}"/>
                  </a:ext>
                </a:extLst>
              </p:cNvPr>
              <p:cNvSpPr>
                <a:spLocks noChangeArrowheads="1"/>
              </p:cNvSpPr>
              <p:nvPr/>
            </p:nvSpPr>
            <p:spPr bwMode="auto">
              <a:xfrm>
                <a:off x="2527" y="3162"/>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5" name="Rectangle 58">
                <a:extLst>
                  <a:ext uri="{FF2B5EF4-FFF2-40B4-BE49-F238E27FC236}">
                    <a16:creationId xmlns:a16="http://schemas.microsoft.com/office/drawing/2014/main" id="{C9D2799E-8F57-43DB-A129-C06DB633AB82}"/>
                  </a:ext>
                </a:extLst>
              </p:cNvPr>
              <p:cNvSpPr>
                <a:spLocks noChangeArrowheads="1"/>
              </p:cNvSpPr>
              <p:nvPr/>
            </p:nvSpPr>
            <p:spPr bwMode="auto">
              <a:xfrm>
                <a:off x="3050" y="3162"/>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6" name="Rectangle 59">
                <a:extLst>
                  <a:ext uri="{FF2B5EF4-FFF2-40B4-BE49-F238E27FC236}">
                    <a16:creationId xmlns:a16="http://schemas.microsoft.com/office/drawing/2014/main" id="{A3AF7323-736B-4A7D-B867-5EA77A5122B7}"/>
                  </a:ext>
                </a:extLst>
              </p:cNvPr>
              <p:cNvSpPr>
                <a:spLocks noChangeArrowheads="1"/>
              </p:cNvSpPr>
              <p:nvPr/>
            </p:nvSpPr>
            <p:spPr bwMode="auto">
              <a:xfrm>
                <a:off x="1486"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7" name="Rectangle 60">
                <a:extLst>
                  <a:ext uri="{FF2B5EF4-FFF2-40B4-BE49-F238E27FC236}">
                    <a16:creationId xmlns:a16="http://schemas.microsoft.com/office/drawing/2014/main" id="{2077BE73-2438-4570-9F14-7B73271841C6}"/>
                  </a:ext>
                </a:extLst>
              </p:cNvPr>
              <p:cNvSpPr>
                <a:spLocks noChangeArrowheads="1"/>
              </p:cNvSpPr>
              <p:nvPr/>
            </p:nvSpPr>
            <p:spPr bwMode="auto">
              <a:xfrm>
                <a:off x="2007" y="3448"/>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8" name="Rectangle 61">
                <a:extLst>
                  <a:ext uri="{FF2B5EF4-FFF2-40B4-BE49-F238E27FC236}">
                    <a16:creationId xmlns:a16="http://schemas.microsoft.com/office/drawing/2014/main" id="{3E11FF89-E7BD-48F6-8119-F5C77860988B}"/>
                  </a:ext>
                </a:extLst>
              </p:cNvPr>
              <p:cNvSpPr>
                <a:spLocks noChangeArrowheads="1"/>
              </p:cNvSpPr>
              <p:nvPr/>
            </p:nvSpPr>
            <p:spPr bwMode="auto">
              <a:xfrm>
                <a:off x="2527" y="3448"/>
                <a:ext cx="52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89" name="Rectangle 62">
                <a:extLst>
                  <a:ext uri="{FF2B5EF4-FFF2-40B4-BE49-F238E27FC236}">
                    <a16:creationId xmlns:a16="http://schemas.microsoft.com/office/drawing/2014/main" id="{403BD15F-7F47-4413-B8E9-19BFBADAA58F}"/>
                  </a:ext>
                </a:extLst>
              </p:cNvPr>
              <p:cNvSpPr>
                <a:spLocks noChangeArrowheads="1"/>
              </p:cNvSpPr>
              <p:nvPr/>
            </p:nvSpPr>
            <p:spPr bwMode="auto">
              <a:xfrm>
                <a:off x="3050" y="3448"/>
                <a:ext cx="520"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90" name="Rectangle 63">
                <a:extLst>
                  <a:ext uri="{FF2B5EF4-FFF2-40B4-BE49-F238E27FC236}">
                    <a16:creationId xmlns:a16="http://schemas.microsoft.com/office/drawing/2014/main" id="{E096CE00-7F35-40A7-98BB-FFCABB1EC850}"/>
                  </a:ext>
                </a:extLst>
              </p:cNvPr>
              <p:cNvSpPr>
                <a:spLocks noChangeArrowheads="1"/>
              </p:cNvSpPr>
              <p:nvPr/>
            </p:nvSpPr>
            <p:spPr bwMode="auto">
              <a:xfrm>
                <a:off x="1486"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91" name="Rectangle 64">
                <a:extLst>
                  <a:ext uri="{FF2B5EF4-FFF2-40B4-BE49-F238E27FC236}">
                    <a16:creationId xmlns:a16="http://schemas.microsoft.com/office/drawing/2014/main" id="{384EA466-CD85-428B-AA41-416463C33EA7}"/>
                  </a:ext>
                </a:extLst>
              </p:cNvPr>
              <p:cNvSpPr>
                <a:spLocks noChangeArrowheads="1"/>
              </p:cNvSpPr>
              <p:nvPr/>
            </p:nvSpPr>
            <p:spPr bwMode="auto">
              <a:xfrm>
                <a:off x="2007" y="3718"/>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92" name="Rectangle 65">
                <a:extLst>
                  <a:ext uri="{FF2B5EF4-FFF2-40B4-BE49-F238E27FC236}">
                    <a16:creationId xmlns:a16="http://schemas.microsoft.com/office/drawing/2014/main" id="{D16072F3-CC8F-419B-8C8C-98A875D3ECF1}"/>
                  </a:ext>
                </a:extLst>
              </p:cNvPr>
              <p:cNvSpPr>
                <a:spLocks noChangeArrowheads="1"/>
              </p:cNvSpPr>
              <p:nvPr/>
            </p:nvSpPr>
            <p:spPr bwMode="auto">
              <a:xfrm>
                <a:off x="2527" y="3718"/>
                <a:ext cx="52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93" name="Rectangle 66">
                <a:extLst>
                  <a:ext uri="{FF2B5EF4-FFF2-40B4-BE49-F238E27FC236}">
                    <a16:creationId xmlns:a16="http://schemas.microsoft.com/office/drawing/2014/main" id="{7A09B6DE-DB42-4A17-9955-D073032D1F5E}"/>
                  </a:ext>
                </a:extLst>
              </p:cNvPr>
              <p:cNvSpPr>
                <a:spLocks noChangeArrowheads="1"/>
              </p:cNvSpPr>
              <p:nvPr/>
            </p:nvSpPr>
            <p:spPr bwMode="auto">
              <a:xfrm>
                <a:off x="3050" y="3718"/>
                <a:ext cx="520"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5337" name="Group 67">
              <a:extLst>
                <a:ext uri="{FF2B5EF4-FFF2-40B4-BE49-F238E27FC236}">
                  <a16:creationId xmlns:a16="http://schemas.microsoft.com/office/drawing/2014/main" id="{B6A5C995-26D5-4A77-BD59-6F6892A375DF}"/>
                </a:ext>
              </a:extLst>
            </p:cNvPr>
            <p:cNvGrpSpPr>
              <a:grpSpLocks/>
            </p:cNvGrpSpPr>
            <p:nvPr/>
          </p:nvGrpSpPr>
          <p:grpSpPr bwMode="auto">
            <a:xfrm>
              <a:off x="3654" y="981"/>
              <a:ext cx="1255" cy="2984"/>
              <a:chOff x="3570" y="1018"/>
              <a:chExt cx="2087" cy="2984"/>
            </a:xfrm>
          </p:grpSpPr>
          <p:sp>
            <p:nvSpPr>
              <p:cNvPr id="55406" name="Rectangle 68">
                <a:extLst>
                  <a:ext uri="{FF2B5EF4-FFF2-40B4-BE49-F238E27FC236}">
                    <a16:creationId xmlns:a16="http://schemas.microsoft.com/office/drawing/2014/main" id="{A0DCCB51-D09E-4D58-ABAB-010842F00431}"/>
                  </a:ext>
                </a:extLst>
              </p:cNvPr>
              <p:cNvSpPr>
                <a:spLocks noChangeArrowheads="1"/>
              </p:cNvSpPr>
              <p:nvPr/>
            </p:nvSpPr>
            <p:spPr bwMode="auto">
              <a:xfrm>
                <a:off x="5136"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07" name="Rectangle 69">
                <a:extLst>
                  <a:ext uri="{FF2B5EF4-FFF2-40B4-BE49-F238E27FC236}">
                    <a16:creationId xmlns:a16="http://schemas.microsoft.com/office/drawing/2014/main" id="{483B7D27-FE42-4B8C-A545-BA44117FC20F}"/>
                  </a:ext>
                </a:extLst>
              </p:cNvPr>
              <p:cNvSpPr>
                <a:spLocks noChangeArrowheads="1"/>
              </p:cNvSpPr>
              <p:nvPr/>
            </p:nvSpPr>
            <p:spPr bwMode="auto">
              <a:xfrm>
                <a:off x="5136"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8" name="Rectangle 70">
                <a:extLst>
                  <a:ext uri="{FF2B5EF4-FFF2-40B4-BE49-F238E27FC236}">
                    <a16:creationId xmlns:a16="http://schemas.microsoft.com/office/drawing/2014/main" id="{8F60868A-1D1E-474B-8851-3847A0E4FF53}"/>
                  </a:ext>
                </a:extLst>
              </p:cNvPr>
              <p:cNvSpPr>
                <a:spLocks noChangeArrowheads="1"/>
              </p:cNvSpPr>
              <p:nvPr/>
            </p:nvSpPr>
            <p:spPr bwMode="auto">
              <a:xfrm>
                <a:off x="5136"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9" name="Rectangle 71">
                <a:extLst>
                  <a:ext uri="{FF2B5EF4-FFF2-40B4-BE49-F238E27FC236}">
                    <a16:creationId xmlns:a16="http://schemas.microsoft.com/office/drawing/2014/main" id="{613483DF-8DF8-4CE8-A3EC-7AAB6AA07063}"/>
                  </a:ext>
                </a:extLst>
              </p:cNvPr>
              <p:cNvSpPr>
                <a:spLocks noChangeArrowheads="1"/>
              </p:cNvSpPr>
              <p:nvPr/>
            </p:nvSpPr>
            <p:spPr bwMode="auto">
              <a:xfrm>
                <a:off x="3570"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10" name="Rectangle 72">
                <a:extLst>
                  <a:ext uri="{FF2B5EF4-FFF2-40B4-BE49-F238E27FC236}">
                    <a16:creationId xmlns:a16="http://schemas.microsoft.com/office/drawing/2014/main" id="{806ED2AF-559E-4C09-84D0-DED2BA30361F}"/>
                  </a:ext>
                </a:extLst>
              </p:cNvPr>
              <p:cNvSpPr>
                <a:spLocks noChangeArrowheads="1"/>
              </p:cNvSpPr>
              <p:nvPr/>
            </p:nvSpPr>
            <p:spPr bwMode="auto">
              <a:xfrm>
                <a:off x="4091"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11" name="Rectangle 73">
                <a:extLst>
                  <a:ext uri="{FF2B5EF4-FFF2-40B4-BE49-F238E27FC236}">
                    <a16:creationId xmlns:a16="http://schemas.microsoft.com/office/drawing/2014/main" id="{0B535655-DCC8-4CF0-BB5F-344A165EAE5D}"/>
                  </a:ext>
                </a:extLst>
              </p:cNvPr>
              <p:cNvSpPr>
                <a:spLocks noChangeArrowheads="1"/>
              </p:cNvSpPr>
              <p:nvPr/>
            </p:nvSpPr>
            <p:spPr bwMode="auto">
              <a:xfrm>
                <a:off x="3570"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12" name="Rectangle 74">
                <a:extLst>
                  <a:ext uri="{FF2B5EF4-FFF2-40B4-BE49-F238E27FC236}">
                    <a16:creationId xmlns:a16="http://schemas.microsoft.com/office/drawing/2014/main" id="{4EFAE20C-0069-4CB9-8D7A-0B39FF4DCC37}"/>
                  </a:ext>
                </a:extLst>
              </p:cNvPr>
              <p:cNvSpPr>
                <a:spLocks noChangeArrowheads="1"/>
              </p:cNvSpPr>
              <p:nvPr/>
            </p:nvSpPr>
            <p:spPr bwMode="auto">
              <a:xfrm>
                <a:off x="4091"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13" name="Rectangle 75">
                <a:extLst>
                  <a:ext uri="{FF2B5EF4-FFF2-40B4-BE49-F238E27FC236}">
                    <a16:creationId xmlns:a16="http://schemas.microsoft.com/office/drawing/2014/main" id="{591779DB-C0BD-44DA-981D-39369E7A98E1}"/>
                  </a:ext>
                </a:extLst>
              </p:cNvPr>
              <p:cNvSpPr>
                <a:spLocks noChangeArrowheads="1"/>
              </p:cNvSpPr>
              <p:nvPr/>
            </p:nvSpPr>
            <p:spPr bwMode="auto">
              <a:xfrm>
                <a:off x="3570"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14" name="Rectangle 76">
                <a:extLst>
                  <a:ext uri="{FF2B5EF4-FFF2-40B4-BE49-F238E27FC236}">
                    <a16:creationId xmlns:a16="http://schemas.microsoft.com/office/drawing/2014/main" id="{97F1512E-2101-48D3-B557-DEE80CFF0883}"/>
                  </a:ext>
                </a:extLst>
              </p:cNvPr>
              <p:cNvSpPr>
                <a:spLocks noChangeArrowheads="1"/>
              </p:cNvSpPr>
              <p:nvPr/>
            </p:nvSpPr>
            <p:spPr bwMode="auto">
              <a:xfrm>
                <a:off x="4091"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15" name="Rectangle 77">
                <a:extLst>
                  <a:ext uri="{FF2B5EF4-FFF2-40B4-BE49-F238E27FC236}">
                    <a16:creationId xmlns:a16="http://schemas.microsoft.com/office/drawing/2014/main" id="{958A9A4B-B8A6-4808-93F1-FB8D0B421FF9}"/>
                  </a:ext>
                </a:extLst>
              </p:cNvPr>
              <p:cNvSpPr>
                <a:spLocks noChangeArrowheads="1"/>
              </p:cNvSpPr>
              <p:nvPr/>
            </p:nvSpPr>
            <p:spPr bwMode="auto">
              <a:xfrm>
                <a:off x="4612"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416" name="Rectangle 78">
                <a:extLst>
                  <a:ext uri="{FF2B5EF4-FFF2-40B4-BE49-F238E27FC236}">
                    <a16:creationId xmlns:a16="http://schemas.microsoft.com/office/drawing/2014/main" id="{6F909AB5-61EF-41FC-8109-C40E10DAC288}"/>
                  </a:ext>
                </a:extLst>
              </p:cNvPr>
              <p:cNvSpPr>
                <a:spLocks noChangeArrowheads="1"/>
              </p:cNvSpPr>
              <p:nvPr/>
            </p:nvSpPr>
            <p:spPr bwMode="auto">
              <a:xfrm>
                <a:off x="4612"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17" name="Rectangle 79">
                <a:extLst>
                  <a:ext uri="{FF2B5EF4-FFF2-40B4-BE49-F238E27FC236}">
                    <a16:creationId xmlns:a16="http://schemas.microsoft.com/office/drawing/2014/main" id="{F4071355-FC33-4B2C-B05B-075EE8E31BE7}"/>
                  </a:ext>
                </a:extLst>
              </p:cNvPr>
              <p:cNvSpPr>
                <a:spLocks noChangeArrowheads="1"/>
              </p:cNvSpPr>
              <p:nvPr/>
            </p:nvSpPr>
            <p:spPr bwMode="auto">
              <a:xfrm>
                <a:off x="4612"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18" name="Rectangle 80">
                <a:extLst>
                  <a:ext uri="{FF2B5EF4-FFF2-40B4-BE49-F238E27FC236}">
                    <a16:creationId xmlns:a16="http://schemas.microsoft.com/office/drawing/2014/main" id="{5A44D3C0-7876-4E89-BD4E-14D47A299A0E}"/>
                  </a:ext>
                </a:extLst>
              </p:cNvPr>
              <p:cNvSpPr>
                <a:spLocks noChangeArrowheads="1"/>
              </p:cNvSpPr>
              <p:nvPr/>
            </p:nvSpPr>
            <p:spPr bwMode="auto">
              <a:xfrm>
                <a:off x="513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19" name="Rectangle 81">
                <a:extLst>
                  <a:ext uri="{FF2B5EF4-FFF2-40B4-BE49-F238E27FC236}">
                    <a16:creationId xmlns:a16="http://schemas.microsoft.com/office/drawing/2014/main" id="{E0CD328A-9C03-4B39-88A4-5ADA5BFDD50B}"/>
                  </a:ext>
                </a:extLst>
              </p:cNvPr>
              <p:cNvSpPr>
                <a:spLocks noChangeArrowheads="1"/>
              </p:cNvSpPr>
              <p:nvPr/>
            </p:nvSpPr>
            <p:spPr bwMode="auto">
              <a:xfrm>
                <a:off x="513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0" name="Rectangle 82">
                <a:extLst>
                  <a:ext uri="{FF2B5EF4-FFF2-40B4-BE49-F238E27FC236}">
                    <a16:creationId xmlns:a16="http://schemas.microsoft.com/office/drawing/2014/main" id="{B60CF67E-028B-462B-9367-6F9A57E66690}"/>
                  </a:ext>
                </a:extLst>
              </p:cNvPr>
              <p:cNvSpPr>
                <a:spLocks noChangeArrowheads="1"/>
              </p:cNvSpPr>
              <p:nvPr/>
            </p:nvSpPr>
            <p:spPr bwMode="auto">
              <a:xfrm>
                <a:off x="513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1" name="Rectangle 83">
                <a:extLst>
                  <a:ext uri="{FF2B5EF4-FFF2-40B4-BE49-F238E27FC236}">
                    <a16:creationId xmlns:a16="http://schemas.microsoft.com/office/drawing/2014/main" id="{4ED65C5C-DDDB-4E46-B3DC-935AD3A41E3C}"/>
                  </a:ext>
                </a:extLst>
              </p:cNvPr>
              <p:cNvSpPr>
                <a:spLocks noChangeArrowheads="1"/>
              </p:cNvSpPr>
              <p:nvPr/>
            </p:nvSpPr>
            <p:spPr bwMode="auto">
              <a:xfrm>
                <a:off x="513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2" name="Rectangle 84">
                <a:extLst>
                  <a:ext uri="{FF2B5EF4-FFF2-40B4-BE49-F238E27FC236}">
                    <a16:creationId xmlns:a16="http://schemas.microsoft.com/office/drawing/2014/main" id="{7A1F66F0-374F-4D53-9773-FFF9D803F792}"/>
                  </a:ext>
                </a:extLst>
              </p:cNvPr>
              <p:cNvSpPr>
                <a:spLocks noChangeArrowheads="1"/>
              </p:cNvSpPr>
              <p:nvPr/>
            </p:nvSpPr>
            <p:spPr bwMode="auto">
              <a:xfrm>
                <a:off x="3570"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3" name="Rectangle 85">
                <a:extLst>
                  <a:ext uri="{FF2B5EF4-FFF2-40B4-BE49-F238E27FC236}">
                    <a16:creationId xmlns:a16="http://schemas.microsoft.com/office/drawing/2014/main" id="{61E8370E-911D-44E4-8454-B454567F6B56}"/>
                  </a:ext>
                </a:extLst>
              </p:cNvPr>
              <p:cNvSpPr>
                <a:spLocks noChangeArrowheads="1"/>
              </p:cNvSpPr>
              <p:nvPr/>
            </p:nvSpPr>
            <p:spPr bwMode="auto">
              <a:xfrm>
                <a:off x="4091"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4" name="Rectangle 86">
                <a:extLst>
                  <a:ext uri="{FF2B5EF4-FFF2-40B4-BE49-F238E27FC236}">
                    <a16:creationId xmlns:a16="http://schemas.microsoft.com/office/drawing/2014/main" id="{8C66F0E0-EBE0-4EF9-B304-A34B29173B7F}"/>
                  </a:ext>
                </a:extLst>
              </p:cNvPr>
              <p:cNvSpPr>
                <a:spLocks noChangeArrowheads="1"/>
              </p:cNvSpPr>
              <p:nvPr/>
            </p:nvSpPr>
            <p:spPr bwMode="auto">
              <a:xfrm>
                <a:off x="3570"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5" name="Rectangle 87">
                <a:extLst>
                  <a:ext uri="{FF2B5EF4-FFF2-40B4-BE49-F238E27FC236}">
                    <a16:creationId xmlns:a16="http://schemas.microsoft.com/office/drawing/2014/main" id="{4563CFA4-A794-4AC0-8BBA-96E1B85ECB61}"/>
                  </a:ext>
                </a:extLst>
              </p:cNvPr>
              <p:cNvSpPr>
                <a:spLocks noChangeArrowheads="1"/>
              </p:cNvSpPr>
              <p:nvPr/>
            </p:nvSpPr>
            <p:spPr bwMode="auto">
              <a:xfrm>
                <a:off x="4091"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6" name="Rectangle 88">
                <a:extLst>
                  <a:ext uri="{FF2B5EF4-FFF2-40B4-BE49-F238E27FC236}">
                    <a16:creationId xmlns:a16="http://schemas.microsoft.com/office/drawing/2014/main" id="{CF19FA50-AEF2-4DBB-96E4-39F35189C832}"/>
                  </a:ext>
                </a:extLst>
              </p:cNvPr>
              <p:cNvSpPr>
                <a:spLocks noChangeArrowheads="1"/>
              </p:cNvSpPr>
              <p:nvPr/>
            </p:nvSpPr>
            <p:spPr bwMode="auto">
              <a:xfrm>
                <a:off x="3570"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7" name="Rectangle 89">
                <a:extLst>
                  <a:ext uri="{FF2B5EF4-FFF2-40B4-BE49-F238E27FC236}">
                    <a16:creationId xmlns:a16="http://schemas.microsoft.com/office/drawing/2014/main" id="{06104372-5D4B-4F86-A902-AB917AA90FE8}"/>
                  </a:ext>
                </a:extLst>
              </p:cNvPr>
              <p:cNvSpPr>
                <a:spLocks noChangeArrowheads="1"/>
              </p:cNvSpPr>
              <p:nvPr/>
            </p:nvSpPr>
            <p:spPr bwMode="auto">
              <a:xfrm>
                <a:off x="4091"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8" name="Rectangle 90">
                <a:extLst>
                  <a:ext uri="{FF2B5EF4-FFF2-40B4-BE49-F238E27FC236}">
                    <a16:creationId xmlns:a16="http://schemas.microsoft.com/office/drawing/2014/main" id="{2CBBBF26-E9D9-4149-BBD0-FA17A0CC9E4D}"/>
                  </a:ext>
                </a:extLst>
              </p:cNvPr>
              <p:cNvSpPr>
                <a:spLocks noChangeArrowheads="1"/>
              </p:cNvSpPr>
              <p:nvPr/>
            </p:nvSpPr>
            <p:spPr bwMode="auto">
              <a:xfrm>
                <a:off x="3570"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29" name="Rectangle 91">
                <a:extLst>
                  <a:ext uri="{FF2B5EF4-FFF2-40B4-BE49-F238E27FC236}">
                    <a16:creationId xmlns:a16="http://schemas.microsoft.com/office/drawing/2014/main" id="{24AE34FA-A32B-454F-9040-98477BC98498}"/>
                  </a:ext>
                </a:extLst>
              </p:cNvPr>
              <p:cNvSpPr>
                <a:spLocks noChangeArrowheads="1"/>
              </p:cNvSpPr>
              <p:nvPr/>
            </p:nvSpPr>
            <p:spPr bwMode="auto">
              <a:xfrm>
                <a:off x="4091"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0" name="Rectangle 92">
                <a:extLst>
                  <a:ext uri="{FF2B5EF4-FFF2-40B4-BE49-F238E27FC236}">
                    <a16:creationId xmlns:a16="http://schemas.microsoft.com/office/drawing/2014/main" id="{6E8B1E44-30D1-4A4B-9975-1BF7835533D6}"/>
                  </a:ext>
                </a:extLst>
              </p:cNvPr>
              <p:cNvSpPr>
                <a:spLocks noChangeArrowheads="1"/>
              </p:cNvSpPr>
              <p:nvPr/>
            </p:nvSpPr>
            <p:spPr bwMode="auto">
              <a:xfrm>
                <a:off x="4612"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1" name="Rectangle 93">
                <a:extLst>
                  <a:ext uri="{FF2B5EF4-FFF2-40B4-BE49-F238E27FC236}">
                    <a16:creationId xmlns:a16="http://schemas.microsoft.com/office/drawing/2014/main" id="{011CF939-914E-48DA-A656-DA4D2C9E43C7}"/>
                  </a:ext>
                </a:extLst>
              </p:cNvPr>
              <p:cNvSpPr>
                <a:spLocks noChangeArrowheads="1"/>
              </p:cNvSpPr>
              <p:nvPr/>
            </p:nvSpPr>
            <p:spPr bwMode="auto">
              <a:xfrm>
                <a:off x="4612"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2" name="Rectangle 94">
                <a:extLst>
                  <a:ext uri="{FF2B5EF4-FFF2-40B4-BE49-F238E27FC236}">
                    <a16:creationId xmlns:a16="http://schemas.microsoft.com/office/drawing/2014/main" id="{F036E4C0-CDFB-4B81-ACA1-8736FB090ABA}"/>
                  </a:ext>
                </a:extLst>
              </p:cNvPr>
              <p:cNvSpPr>
                <a:spLocks noChangeArrowheads="1"/>
              </p:cNvSpPr>
              <p:nvPr/>
            </p:nvSpPr>
            <p:spPr bwMode="auto">
              <a:xfrm>
                <a:off x="4612"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3" name="Rectangle 95">
                <a:extLst>
                  <a:ext uri="{FF2B5EF4-FFF2-40B4-BE49-F238E27FC236}">
                    <a16:creationId xmlns:a16="http://schemas.microsoft.com/office/drawing/2014/main" id="{1300A5AA-D46A-42A1-BA0C-C8BFEDE61FF7}"/>
                  </a:ext>
                </a:extLst>
              </p:cNvPr>
              <p:cNvSpPr>
                <a:spLocks noChangeArrowheads="1"/>
              </p:cNvSpPr>
              <p:nvPr/>
            </p:nvSpPr>
            <p:spPr bwMode="auto">
              <a:xfrm>
                <a:off x="4612"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4" name="Rectangle 96">
                <a:extLst>
                  <a:ext uri="{FF2B5EF4-FFF2-40B4-BE49-F238E27FC236}">
                    <a16:creationId xmlns:a16="http://schemas.microsoft.com/office/drawing/2014/main" id="{345E2EBA-FF3C-4FF0-9B6F-E68A2DCEB6C6}"/>
                  </a:ext>
                </a:extLst>
              </p:cNvPr>
              <p:cNvSpPr>
                <a:spLocks noChangeArrowheads="1"/>
              </p:cNvSpPr>
              <p:nvPr/>
            </p:nvSpPr>
            <p:spPr bwMode="auto">
              <a:xfrm>
                <a:off x="5136"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5" name="Rectangle 97">
                <a:extLst>
                  <a:ext uri="{FF2B5EF4-FFF2-40B4-BE49-F238E27FC236}">
                    <a16:creationId xmlns:a16="http://schemas.microsoft.com/office/drawing/2014/main" id="{C02F74C7-BDBB-450A-9A53-1CE805631B6B}"/>
                  </a:ext>
                </a:extLst>
              </p:cNvPr>
              <p:cNvSpPr>
                <a:spLocks noChangeArrowheads="1"/>
              </p:cNvSpPr>
              <p:nvPr/>
            </p:nvSpPr>
            <p:spPr bwMode="auto">
              <a:xfrm>
                <a:off x="5136"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6" name="Rectangle 98">
                <a:extLst>
                  <a:ext uri="{FF2B5EF4-FFF2-40B4-BE49-F238E27FC236}">
                    <a16:creationId xmlns:a16="http://schemas.microsoft.com/office/drawing/2014/main" id="{1144CD8A-DCA0-4028-897E-F4BFD0019B15}"/>
                  </a:ext>
                </a:extLst>
              </p:cNvPr>
              <p:cNvSpPr>
                <a:spLocks noChangeArrowheads="1"/>
              </p:cNvSpPr>
              <p:nvPr/>
            </p:nvSpPr>
            <p:spPr bwMode="auto">
              <a:xfrm>
                <a:off x="5136"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7" name="Rectangle 99">
                <a:extLst>
                  <a:ext uri="{FF2B5EF4-FFF2-40B4-BE49-F238E27FC236}">
                    <a16:creationId xmlns:a16="http://schemas.microsoft.com/office/drawing/2014/main" id="{403702A1-F7D2-4B35-80E9-DB43E04C2ABA}"/>
                  </a:ext>
                </a:extLst>
              </p:cNvPr>
              <p:cNvSpPr>
                <a:spLocks noChangeArrowheads="1"/>
              </p:cNvSpPr>
              <p:nvPr/>
            </p:nvSpPr>
            <p:spPr bwMode="auto">
              <a:xfrm>
                <a:off x="5136"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8" name="Rectangle 100">
                <a:extLst>
                  <a:ext uri="{FF2B5EF4-FFF2-40B4-BE49-F238E27FC236}">
                    <a16:creationId xmlns:a16="http://schemas.microsoft.com/office/drawing/2014/main" id="{F6B86DD7-A928-4A40-ADD4-795A4EB088C4}"/>
                  </a:ext>
                </a:extLst>
              </p:cNvPr>
              <p:cNvSpPr>
                <a:spLocks noChangeArrowheads="1"/>
              </p:cNvSpPr>
              <p:nvPr/>
            </p:nvSpPr>
            <p:spPr bwMode="auto">
              <a:xfrm>
                <a:off x="3570"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39" name="Rectangle 101">
                <a:extLst>
                  <a:ext uri="{FF2B5EF4-FFF2-40B4-BE49-F238E27FC236}">
                    <a16:creationId xmlns:a16="http://schemas.microsoft.com/office/drawing/2014/main" id="{C7F477B4-2F96-430F-832E-AB31D1B8B193}"/>
                  </a:ext>
                </a:extLst>
              </p:cNvPr>
              <p:cNvSpPr>
                <a:spLocks noChangeArrowheads="1"/>
              </p:cNvSpPr>
              <p:nvPr/>
            </p:nvSpPr>
            <p:spPr bwMode="auto">
              <a:xfrm>
                <a:off x="4091"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0" name="Rectangle 102">
                <a:extLst>
                  <a:ext uri="{FF2B5EF4-FFF2-40B4-BE49-F238E27FC236}">
                    <a16:creationId xmlns:a16="http://schemas.microsoft.com/office/drawing/2014/main" id="{B296CEF5-8FED-478B-B527-E3897BCBC4BF}"/>
                  </a:ext>
                </a:extLst>
              </p:cNvPr>
              <p:cNvSpPr>
                <a:spLocks noChangeArrowheads="1"/>
              </p:cNvSpPr>
              <p:nvPr/>
            </p:nvSpPr>
            <p:spPr bwMode="auto">
              <a:xfrm>
                <a:off x="3570"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1" name="Rectangle 103">
                <a:extLst>
                  <a:ext uri="{FF2B5EF4-FFF2-40B4-BE49-F238E27FC236}">
                    <a16:creationId xmlns:a16="http://schemas.microsoft.com/office/drawing/2014/main" id="{7CE49D52-2CA0-40C7-8163-7704A29628E6}"/>
                  </a:ext>
                </a:extLst>
              </p:cNvPr>
              <p:cNvSpPr>
                <a:spLocks noChangeArrowheads="1"/>
              </p:cNvSpPr>
              <p:nvPr/>
            </p:nvSpPr>
            <p:spPr bwMode="auto">
              <a:xfrm>
                <a:off x="4091"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2" name="Rectangle 104">
                <a:extLst>
                  <a:ext uri="{FF2B5EF4-FFF2-40B4-BE49-F238E27FC236}">
                    <a16:creationId xmlns:a16="http://schemas.microsoft.com/office/drawing/2014/main" id="{EE4AD4CA-D640-4F2C-9036-B4B41CEBFCF1}"/>
                  </a:ext>
                </a:extLst>
              </p:cNvPr>
              <p:cNvSpPr>
                <a:spLocks noChangeArrowheads="1"/>
              </p:cNvSpPr>
              <p:nvPr/>
            </p:nvSpPr>
            <p:spPr bwMode="auto">
              <a:xfrm>
                <a:off x="3570"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3" name="Rectangle 105">
                <a:extLst>
                  <a:ext uri="{FF2B5EF4-FFF2-40B4-BE49-F238E27FC236}">
                    <a16:creationId xmlns:a16="http://schemas.microsoft.com/office/drawing/2014/main" id="{D9C6E563-DEF3-420D-9929-79508E1384AF}"/>
                  </a:ext>
                </a:extLst>
              </p:cNvPr>
              <p:cNvSpPr>
                <a:spLocks noChangeArrowheads="1"/>
              </p:cNvSpPr>
              <p:nvPr/>
            </p:nvSpPr>
            <p:spPr bwMode="auto">
              <a:xfrm>
                <a:off x="4091"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4" name="Rectangle 106">
                <a:extLst>
                  <a:ext uri="{FF2B5EF4-FFF2-40B4-BE49-F238E27FC236}">
                    <a16:creationId xmlns:a16="http://schemas.microsoft.com/office/drawing/2014/main" id="{13E0508B-2449-4381-8FB3-76C9F3FD66D0}"/>
                  </a:ext>
                </a:extLst>
              </p:cNvPr>
              <p:cNvSpPr>
                <a:spLocks noChangeArrowheads="1"/>
              </p:cNvSpPr>
              <p:nvPr/>
            </p:nvSpPr>
            <p:spPr bwMode="auto">
              <a:xfrm>
                <a:off x="3570"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5" name="Rectangle 107">
                <a:extLst>
                  <a:ext uri="{FF2B5EF4-FFF2-40B4-BE49-F238E27FC236}">
                    <a16:creationId xmlns:a16="http://schemas.microsoft.com/office/drawing/2014/main" id="{2EA2340F-B7F4-4904-AFAF-8C7BE78D8731}"/>
                  </a:ext>
                </a:extLst>
              </p:cNvPr>
              <p:cNvSpPr>
                <a:spLocks noChangeArrowheads="1"/>
              </p:cNvSpPr>
              <p:nvPr/>
            </p:nvSpPr>
            <p:spPr bwMode="auto">
              <a:xfrm>
                <a:off x="4091"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6" name="Rectangle 108">
                <a:extLst>
                  <a:ext uri="{FF2B5EF4-FFF2-40B4-BE49-F238E27FC236}">
                    <a16:creationId xmlns:a16="http://schemas.microsoft.com/office/drawing/2014/main" id="{4AB98EE2-D8B9-44EF-A5C3-14D5D3245EFB}"/>
                  </a:ext>
                </a:extLst>
              </p:cNvPr>
              <p:cNvSpPr>
                <a:spLocks noChangeArrowheads="1"/>
              </p:cNvSpPr>
              <p:nvPr/>
            </p:nvSpPr>
            <p:spPr bwMode="auto">
              <a:xfrm>
                <a:off x="4612"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7" name="Rectangle 109">
                <a:extLst>
                  <a:ext uri="{FF2B5EF4-FFF2-40B4-BE49-F238E27FC236}">
                    <a16:creationId xmlns:a16="http://schemas.microsoft.com/office/drawing/2014/main" id="{7C5226EC-5414-401B-9E9F-37538F090AA9}"/>
                  </a:ext>
                </a:extLst>
              </p:cNvPr>
              <p:cNvSpPr>
                <a:spLocks noChangeArrowheads="1"/>
              </p:cNvSpPr>
              <p:nvPr/>
            </p:nvSpPr>
            <p:spPr bwMode="auto">
              <a:xfrm>
                <a:off x="4612"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8" name="Rectangle 110">
                <a:extLst>
                  <a:ext uri="{FF2B5EF4-FFF2-40B4-BE49-F238E27FC236}">
                    <a16:creationId xmlns:a16="http://schemas.microsoft.com/office/drawing/2014/main" id="{5E8C6679-AE7A-4C50-B886-6719C2709F48}"/>
                  </a:ext>
                </a:extLst>
              </p:cNvPr>
              <p:cNvSpPr>
                <a:spLocks noChangeArrowheads="1"/>
              </p:cNvSpPr>
              <p:nvPr/>
            </p:nvSpPr>
            <p:spPr bwMode="auto">
              <a:xfrm>
                <a:off x="4612"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49" name="Rectangle 111">
                <a:extLst>
                  <a:ext uri="{FF2B5EF4-FFF2-40B4-BE49-F238E27FC236}">
                    <a16:creationId xmlns:a16="http://schemas.microsoft.com/office/drawing/2014/main" id="{C824DCBE-C301-4428-80CC-F1CA8367FC31}"/>
                  </a:ext>
                </a:extLst>
              </p:cNvPr>
              <p:cNvSpPr>
                <a:spLocks noChangeArrowheads="1"/>
              </p:cNvSpPr>
              <p:nvPr/>
            </p:nvSpPr>
            <p:spPr bwMode="auto">
              <a:xfrm>
                <a:off x="4612"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5338" name="Group 112">
              <a:extLst>
                <a:ext uri="{FF2B5EF4-FFF2-40B4-BE49-F238E27FC236}">
                  <a16:creationId xmlns:a16="http://schemas.microsoft.com/office/drawing/2014/main" id="{857A1ECE-88C7-41C4-8176-837D31CC9677}"/>
                </a:ext>
              </a:extLst>
            </p:cNvPr>
            <p:cNvGrpSpPr>
              <a:grpSpLocks/>
            </p:cNvGrpSpPr>
            <p:nvPr/>
          </p:nvGrpSpPr>
          <p:grpSpPr bwMode="auto">
            <a:xfrm>
              <a:off x="2409" y="981"/>
              <a:ext cx="1255" cy="2984"/>
              <a:chOff x="3570" y="1018"/>
              <a:chExt cx="2087" cy="2984"/>
            </a:xfrm>
          </p:grpSpPr>
          <p:sp>
            <p:nvSpPr>
              <p:cNvPr id="55362" name="Rectangle 113">
                <a:extLst>
                  <a:ext uri="{FF2B5EF4-FFF2-40B4-BE49-F238E27FC236}">
                    <a16:creationId xmlns:a16="http://schemas.microsoft.com/office/drawing/2014/main" id="{B9A1DEF3-061A-47BD-AA02-D47A0299E814}"/>
                  </a:ext>
                </a:extLst>
              </p:cNvPr>
              <p:cNvSpPr>
                <a:spLocks noChangeArrowheads="1"/>
              </p:cNvSpPr>
              <p:nvPr/>
            </p:nvSpPr>
            <p:spPr bwMode="auto">
              <a:xfrm>
                <a:off x="5136"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363" name="Rectangle 114">
                <a:extLst>
                  <a:ext uri="{FF2B5EF4-FFF2-40B4-BE49-F238E27FC236}">
                    <a16:creationId xmlns:a16="http://schemas.microsoft.com/office/drawing/2014/main" id="{AC2B368D-EE87-4709-8DC3-46854A586A8F}"/>
                  </a:ext>
                </a:extLst>
              </p:cNvPr>
              <p:cNvSpPr>
                <a:spLocks noChangeArrowheads="1"/>
              </p:cNvSpPr>
              <p:nvPr/>
            </p:nvSpPr>
            <p:spPr bwMode="auto">
              <a:xfrm>
                <a:off x="5136"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64" name="Rectangle 115">
                <a:extLst>
                  <a:ext uri="{FF2B5EF4-FFF2-40B4-BE49-F238E27FC236}">
                    <a16:creationId xmlns:a16="http://schemas.microsoft.com/office/drawing/2014/main" id="{3FD23787-0EEA-45BD-82D1-0C9A9A3FDE84}"/>
                  </a:ext>
                </a:extLst>
              </p:cNvPr>
              <p:cNvSpPr>
                <a:spLocks noChangeArrowheads="1"/>
              </p:cNvSpPr>
              <p:nvPr/>
            </p:nvSpPr>
            <p:spPr bwMode="auto">
              <a:xfrm>
                <a:off x="5136"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65" name="Rectangle 116">
                <a:extLst>
                  <a:ext uri="{FF2B5EF4-FFF2-40B4-BE49-F238E27FC236}">
                    <a16:creationId xmlns:a16="http://schemas.microsoft.com/office/drawing/2014/main" id="{965A39D3-4ACA-464C-85FD-2CCF34C5ACD6}"/>
                  </a:ext>
                </a:extLst>
              </p:cNvPr>
              <p:cNvSpPr>
                <a:spLocks noChangeArrowheads="1"/>
              </p:cNvSpPr>
              <p:nvPr/>
            </p:nvSpPr>
            <p:spPr bwMode="auto">
              <a:xfrm>
                <a:off x="3570"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366" name="Rectangle 117">
                <a:extLst>
                  <a:ext uri="{FF2B5EF4-FFF2-40B4-BE49-F238E27FC236}">
                    <a16:creationId xmlns:a16="http://schemas.microsoft.com/office/drawing/2014/main" id="{0917214C-FB68-478A-88AA-B09EEB186FBE}"/>
                  </a:ext>
                </a:extLst>
              </p:cNvPr>
              <p:cNvSpPr>
                <a:spLocks noChangeArrowheads="1"/>
              </p:cNvSpPr>
              <p:nvPr/>
            </p:nvSpPr>
            <p:spPr bwMode="auto">
              <a:xfrm>
                <a:off x="4091"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367" name="Rectangle 118">
                <a:extLst>
                  <a:ext uri="{FF2B5EF4-FFF2-40B4-BE49-F238E27FC236}">
                    <a16:creationId xmlns:a16="http://schemas.microsoft.com/office/drawing/2014/main" id="{CDBDC1D4-EAB5-4517-818D-DC20ADA23B82}"/>
                  </a:ext>
                </a:extLst>
              </p:cNvPr>
              <p:cNvSpPr>
                <a:spLocks noChangeArrowheads="1"/>
              </p:cNvSpPr>
              <p:nvPr/>
            </p:nvSpPr>
            <p:spPr bwMode="auto">
              <a:xfrm>
                <a:off x="3570"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68" name="Rectangle 119">
                <a:extLst>
                  <a:ext uri="{FF2B5EF4-FFF2-40B4-BE49-F238E27FC236}">
                    <a16:creationId xmlns:a16="http://schemas.microsoft.com/office/drawing/2014/main" id="{D64F2775-74BC-4027-AFDE-53A189209468}"/>
                  </a:ext>
                </a:extLst>
              </p:cNvPr>
              <p:cNvSpPr>
                <a:spLocks noChangeArrowheads="1"/>
              </p:cNvSpPr>
              <p:nvPr/>
            </p:nvSpPr>
            <p:spPr bwMode="auto">
              <a:xfrm>
                <a:off x="4091"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69" name="Rectangle 120">
                <a:extLst>
                  <a:ext uri="{FF2B5EF4-FFF2-40B4-BE49-F238E27FC236}">
                    <a16:creationId xmlns:a16="http://schemas.microsoft.com/office/drawing/2014/main" id="{6FAB40F4-5B59-40A2-9621-B867872C8B16}"/>
                  </a:ext>
                </a:extLst>
              </p:cNvPr>
              <p:cNvSpPr>
                <a:spLocks noChangeArrowheads="1"/>
              </p:cNvSpPr>
              <p:nvPr/>
            </p:nvSpPr>
            <p:spPr bwMode="auto">
              <a:xfrm>
                <a:off x="3570"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0" name="Rectangle 121">
                <a:extLst>
                  <a:ext uri="{FF2B5EF4-FFF2-40B4-BE49-F238E27FC236}">
                    <a16:creationId xmlns:a16="http://schemas.microsoft.com/office/drawing/2014/main" id="{E9558C3F-7BCE-4830-A931-2BDA08CBC3B0}"/>
                  </a:ext>
                </a:extLst>
              </p:cNvPr>
              <p:cNvSpPr>
                <a:spLocks noChangeArrowheads="1"/>
              </p:cNvSpPr>
              <p:nvPr/>
            </p:nvSpPr>
            <p:spPr bwMode="auto">
              <a:xfrm>
                <a:off x="4091"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1" name="Rectangle 122">
                <a:extLst>
                  <a:ext uri="{FF2B5EF4-FFF2-40B4-BE49-F238E27FC236}">
                    <a16:creationId xmlns:a16="http://schemas.microsoft.com/office/drawing/2014/main" id="{7A6634F4-E8C2-49B8-93D7-57FE8BDC11B9}"/>
                  </a:ext>
                </a:extLst>
              </p:cNvPr>
              <p:cNvSpPr>
                <a:spLocks noChangeArrowheads="1"/>
              </p:cNvSpPr>
              <p:nvPr/>
            </p:nvSpPr>
            <p:spPr bwMode="auto">
              <a:xfrm>
                <a:off x="4612" y="1018"/>
                <a:ext cx="521"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372" name="Rectangle 123">
                <a:extLst>
                  <a:ext uri="{FF2B5EF4-FFF2-40B4-BE49-F238E27FC236}">
                    <a16:creationId xmlns:a16="http://schemas.microsoft.com/office/drawing/2014/main" id="{95FB282F-6361-4ABB-8DCA-482F16423C64}"/>
                  </a:ext>
                </a:extLst>
              </p:cNvPr>
              <p:cNvSpPr>
                <a:spLocks noChangeArrowheads="1"/>
              </p:cNvSpPr>
              <p:nvPr/>
            </p:nvSpPr>
            <p:spPr bwMode="auto">
              <a:xfrm>
                <a:off x="4612" y="1185"/>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3" name="Rectangle 124">
                <a:extLst>
                  <a:ext uri="{FF2B5EF4-FFF2-40B4-BE49-F238E27FC236}">
                    <a16:creationId xmlns:a16="http://schemas.microsoft.com/office/drawing/2014/main" id="{8F2A2AA2-B277-47E5-898E-686B716B889C}"/>
                  </a:ext>
                </a:extLst>
              </p:cNvPr>
              <p:cNvSpPr>
                <a:spLocks noChangeArrowheads="1"/>
              </p:cNvSpPr>
              <p:nvPr/>
            </p:nvSpPr>
            <p:spPr bwMode="auto">
              <a:xfrm>
                <a:off x="4612" y="1470"/>
                <a:ext cx="521"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4" name="Rectangle 125">
                <a:extLst>
                  <a:ext uri="{FF2B5EF4-FFF2-40B4-BE49-F238E27FC236}">
                    <a16:creationId xmlns:a16="http://schemas.microsoft.com/office/drawing/2014/main" id="{11D0BD05-6892-4D12-8E88-980946096B9D}"/>
                  </a:ext>
                </a:extLst>
              </p:cNvPr>
              <p:cNvSpPr>
                <a:spLocks noChangeArrowheads="1"/>
              </p:cNvSpPr>
              <p:nvPr/>
            </p:nvSpPr>
            <p:spPr bwMode="auto">
              <a:xfrm>
                <a:off x="5136"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5" name="Rectangle 126">
                <a:extLst>
                  <a:ext uri="{FF2B5EF4-FFF2-40B4-BE49-F238E27FC236}">
                    <a16:creationId xmlns:a16="http://schemas.microsoft.com/office/drawing/2014/main" id="{3C108246-69C1-47B3-BA5F-76093C6714B1}"/>
                  </a:ext>
                </a:extLst>
              </p:cNvPr>
              <p:cNvSpPr>
                <a:spLocks noChangeArrowheads="1"/>
              </p:cNvSpPr>
              <p:nvPr/>
            </p:nvSpPr>
            <p:spPr bwMode="auto">
              <a:xfrm>
                <a:off x="5136"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6" name="Rectangle 127">
                <a:extLst>
                  <a:ext uri="{FF2B5EF4-FFF2-40B4-BE49-F238E27FC236}">
                    <a16:creationId xmlns:a16="http://schemas.microsoft.com/office/drawing/2014/main" id="{F70FDAEB-8737-4E44-9114-8B0099D496AD}"/>
                  </a:ext>
                </a:extLst>
              </p:cNvPr>
              <p:cNvSpPr>
                <a:spLocks noChangeArrowheads="1"/>
              </p:cNvSpPr>
              <p:nvPr/>
            </p:nvSpPr>
            <p:spPr bwMode="auto">
              <a:xfrm>
                <a:off x="5136"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7" name="Rectangle 128">
                <a:extLst>
                  <a:ext uri="{FF2B5EF4-FFF2-40B4-BE49-F238E27FC236}">
                    <a16:creationId xmlns:a16="http://schemas.microsoft.com/office/drawing/2014/main" id="{1B1F9C21-4F8B-4504-96BC-D57DFABC9885}"/>
                  </a:ext>
                </a:extLst>
              </p:cNvPr>
              <p:cNvSpPr>
                <a:spLocks noChangeArrowheads="1"/>
              </p:cNvSpPr>
              <p:nvPr/>
            </p:nvSpPr>
            <p:spPr bwMode="auto">
              <a:xfrm>
                <a:off x="5136"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8" name="Rectangle 129">
                <a:extLst>
                  <a:ext uri="{FF2B5EF4-FFF2-40B4-BE49-F238E27FC236}">
                    <a16:creationId xmlns:a16="http://schemas.microsoft.com/office/drawing/2014/main" id="{88C087BC-BF88-49B6-AE53-3223220553A0}"/>
                  </a:ext>
                </a:extLst>
              </p:cNvPr>
              <p:cNvSpPr>
                <a:spLocks noChangeArrowheads="1"/>
              </p:cNvSpPr>
              <p:nvPr/>
            </p:nvSpPr>
            <p:spPr bwMode="auto">
              <a:xfrm>
                <a:off x="3570"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79" name="Rectangle 130">
                <a:extLst>
                  <a:ext uri="{FF2B5EF4-FFF2-40B4-BE49-F238E27FC236}">
                    <a16:creationId xmlns:a16="http://schemas.microsoft.com/office/drawing/2014/main" id="{04CC5F4C-7F0F-4E3C-A8D0-8A631DFE0486}"/>
                  </a:ext>
                </a:extLst>
              </p:cNvPr>
              <p:cNvSpPr>
                <a:spLocks noChangeArrowheads="1"/>
              </p:cNvSpPr>
              <p:nvPr/>
            </p:nvSpPr>
            <p:spPr bwMode="auto">
              <a:xfrm>
                <a:off x="4091"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0" name="Rectangle 131">
                <a:extLst>
                  <a:ext uri="{FF2B5EF4-FFF2-40B4-BE49-F238E27FC236}">
                    <a16:creationId xmlns:a16="http://schemas.microsoft.com/office/drawing/2014/main" id="{0D4E6CC0-994A-47D4-B2F6-6273065C2DD5}"/>
                  </a:ext>
                </a:extLst>
              </p:cNvPr>
              <p:cNvSpPr>
                <a:spLocks noChangeArrowheads="1"/>
              </p:cNvSpPr>
              <p:nvPr/>
            </p:nvSpPr>
            <p:spPr bwMode="auto">
              <a:xfrm>
                <a:off x="3570"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1" name="Rectangle 132">
                <a:extLst>
                  <a:ext uri="{FF2B5EF4-FFF2-40B4-BE49-F238E27FC236}">
                    <a16:creationId xmlns:a16="http://schemas.microsoft.com/office/drawing/2014/main" id="{54812893-E2EE-46AF-AD59-AC5CE4DD7EAB}"/>
                  </a:ext>
                </a:extLst>
              </p:cNvPr>
              <p:cNvSpPr>
                <a:spLocks noChangeArrowheads="1"/>
              </p:cNvSpPr>
              <p:nvPr/>
            </p:nvSpPr>
            <p:spPr bwMode="auto">
              <a:xfrm>
                <a:off x="4091"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2" name="Rectangle 133">
                <a:extLst>
                  <a:ext uri="{FF2B5EF4-FFF2-40B4-BE49-F238E27FC236}">
                    <a16:creationId xmlns:a16="http://schemas.microsoft.com/office/drawing/2014/main" id="{8D787F9D-B026-4717-9BCD-3CC60B988F9F}"/>
                  </a:ext>
                </a:extLst>
              </p:cNvPr>
              <p:cNvSpPr>
                <a:spLocks noChangeArrowheads="1"/>
              </p:cNvSpPr>
              <p:nvPr/>
            </p:nvSpPr>
            <p:spPr bwMode="auto">
              <a:xfrm>
                <a:off x="3570"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3" name="Rectangle 134">
                <a:extLst>
                  <a:ext uri="{FF2B5EF4-FFF2-40B4-BE49-F238E27FC236}">
                    <a16:creationId xmlns:a16="http://schemas.microsoft.com/office/drawing/2014/main" id="{B69390CE-33D0-4E8C-AED7-D532B06CDF9A}"/>
                  </a:ext>
                </a:extLst>
              </p:cNvPr>
              <p:cNvSpPr>
                <a:spLocks noChangeArrowheads="1"/>
              </p:cNvSpPr>
              <p:nvPr/>
            </p:nvSpPr>
            <p:spPr bwMode="auto">
              <a:xfrm>
                <a:off x="4091"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4" name="Rectangle 135">
                <a:extLst>
                  <a:ext uri="{FF2B5EF4-FFF2-40B4-BE49-F238E27FC236}">
                    <a16:creationId xmlns:a16="http://schemas.microsoft.com/office/drawing/2014/main" id="{DD115821-DAEA-455B-832A-AB49ED66C42F}"/>
                  </a:ext>
                </a:extLst>
              </p:cNvPr>
              <p:cNvSpPr>
                <a:spLocks noChangeArrowheads="1"/>
              </p:cNvSpPr>
              <p:nvPr/>
            </p:nvSpPr>
            <p:spPr bwMode="auto">
              <a:xfrm>
                <a:off x="3570"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5" name="Rectangle 136">
                <a:extLst>
                  <a:ext uri="{FF2B5EF4-FFF2-40B4-BE49-F238E27FC236}">
                    <a16:creationId xmlns:a16="http://schemas.microsoft.com/office/drawing/2014/main" id="{22B114EB-C090-4B8A-86EA-D6A146F3FC8D}"/>
                  </a:ext>
                </a:extLst>
              </p:cNvPr>
              <p:cNvSpPr>
                <a:spLocks noChangeArrowheads="1"/>
              </p:cNvSpPr>
              <p:nvPr/>
            </p:nvSpPr>
            <p:spPr bwMode="auto">
              <a:xfrm>
                <a:off x="4091"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6" name="Rectangle 137">
                <a:extLst>
                  <a:ext uri="{FF2B5EF4-FFF2-40B4-BE49-F238E27FC236}">
                    <a16:creationId xmlns:a16="http://schemas.microsoft.com/office/drawing/2014/main" id="{E0F19D23-1636-464C-BD2B-FFEC12BC33DD}"/>
                  </a:ext>
                </a:extLst>
              </p:cNvPr>
              <p:cNvSpPr>
                <a:spLocks noChangeArrowheads="1"/>
              </p:cNvSpPr>
              <p:nvPr/>
            </p:nvSpPr>
            <p:spPr bwMode="auto">
              <a:xfrm>
                <a:off x="4612" y="1755"/>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7" name="Rectangle 138">
                <a:extLst>
                  <a:ext uri="{FF2B5EF4-FFF2-40B4-BE49-F238E27FC236}">
                    <a16:creationId xmlns:a16="http://schemas.microsoft.com/office/drawing/2014/main" id="{71E7A412-BD0A-4699-87DC-A988A496A0CF}"/>
                  </a:ext>
                </a:extLst>
              </p:cNvPr>
              <p:cNvSpPr>
                <a:spLocks noChangeArrowheads="1"/>
              </p:cNvSpPr>
              <p:nvPr/>
            </p:nvSpPr>
            <p:spPr bwMode="auto">
              <a:xfrm>
                <a:off x="4612" y="2037"/>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8" name="Rectangle 139">
                <a:extLst>
                  <a:ext uri="{FF2B5EF4-FFF2-40B4-BE49-F238E27FC236}">
                    <a16:creationId xmlns:a16="http://schemas.microsoft.com/office/drawing/2014/main" id="{871E5D61-028F-4EAA-AE70-07243650B1B3}"/>
                  </a:ext>
                </a:extLst>
              </p:cNvPr>
              <p:cNvSpPr>
                <a:spLocks noChangeArrowheads="1"/>
              </p:cNvSpPr>
              <p:nvPr/>
            </p:nvSpPr>
            <p:spPr bwMode="auto">
              <a:xfrm>
                <a:off x="4612" y="2323"/>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89" name="Rectangle 140">
                <a:extLst>
                  <a:ext uri="{FF2B5EF4-FFF2-40B4-BE49-F238E27FC236}">
                    <a16:creationId xmlns:a16="http://schemas.microsoft.com/office/drawing/2014/main" id="{AB533BCA-374B-4D4A-BC94-36669B844281}"/>
                  </a:ext>
                </a:extLst>
              </p:cNvPr>
              <p:cNvSpPr>
                <a:spLocks noChangeArrowheads="1"/>
              </p:cNvSpPr>
              <p:nvPr/>
            </p:nvSpPr>
            <p:spPr bwMode="auto">
              <a:xfrm>
                <a:off x="4612" y="2593"/>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0" name="Rectangle 141">
                <a:extLst>
                  <a:ext uri="{FF2B5EF4-FFF2-40B4-BE49-F238E27FC236}">
                    <a16:creationId xmlns:a16="http://schemas.microsoft.com/office/drawing/2014/main" id="{BA38F5AF-C163-4DCE-996E-51248157EBB3}"/>
                  </a:ext>
                </a:extLst>
              </p:cNvPr>
              <p:cNvSpPr>
                <a:spLocks noChangeArrowheads="1"/>
              </p:cNvSpPr>
              <p:nvPr/>
            </p:nvSpPr>
            <p:spPr bwMode="auto">
              <a:xfrm>
                <a:off x="5136"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1" name="Rectangle 142">
                <a:extLst>
                  <a:ext uri="{FF2B5EF4-FFF2-40B4-BE49-F238E27FC236}">
                    <a16:creationId xmlns:a16="http://schemas.microsoft.com/office/drawing/2014/main" id="{4A3D18CD-74DC-46E0-A3B2-6961AC32234A}"/>
                  </a:ext>
                </a:extLst>
              </p:cNvPr>
              <p:cNvSpPr>
                <a:spLocks noChangeArrowheads="1"/>
              </p:cNvSpPr>
              <p:nvPr/>
            </p:nvSpPr>
            <p:spPr bwMode="auto">
              <a:xfrm>
                <a:off x="5136"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2" name="Rectangle 143">
                <a:extLst>
                  <a:ext uri="{FF2B5EF4-FFF2-40B4-BE49-F238E27FC236}">
                    <a16:creationId xmlns:a16="http://schemas.microsoft.com/office/drawing/2014/main" id="{D6B807DC-D4B2-4F02-85FD-F8424412A626}"/>
                  </a:ext>
                </a:extLst>
              </p:cNvPr>
              <p:cNvSpPr>
                <a:spLocks noChangeArrowheads="1"/>
              </p:cNvSpPr>
              <p:nvPr/>
            </p:nvSpPr>
            <p:spPr bwMode="auto">
              <a:xfrm>
                <a:off x="5136"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3" name="Rectangle 144">
                <a:extLst>
                  <a:ext uri="{FF2B5EF4-FFF2-40B4-BE49-F238E27FC236}">
                    <a16:creationId xmlns:a16="http://schemas.microsoft.com/office/drawing/2014/main" id="{DFAB3FE9-7258-44DC-91F1-7926732A860E}"/>
                  </a:ext>
                </a:extLst>
              </p:cNvPr>
              <p:cNvSpPr>
                <a:spLocks noChangeArrowheads="1"/>
              </p:cNvSpPr>
              <p:nvPr/>
            </p:nvSpPr>
            <p:spPr bwMode="auto">
              <a:xfrm>
                <a:off x="5136"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4" name="Rectangle 145">
                <a:extLst>
                  <a:ext uri="{FF2B5EF4-FFF2-40B4-BE49-F238E27FC236}">
                    <a16:creationId xmlns:a16="http://schemas.microsoft.com/office/drawing/2014/main" id="{E22A9653-D714-4A82-BECE-70C093560A6A}"/>
                  </a:ext>
                </a:extLst>
              </p:cNvPr>
              <p:cNvSpPr>
                <a:spLocks noChangeArrowheads="1"/>
              </p:cNvSpPr>
              <p:nvPr/>
            </p:nvSpPr>
            <p:spPr bwMode="auto">
              <a:xfrm>
                <a:off x="3570"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5" name="Rectangle 146">
                <a:extLst>
                  <a:ext uri="{FF2B5EF4-FFF2-40B4-BE49-F238E27FC236}">
                    <a16:creationId xmlns:a16="http://schemas.microsoft.com/office/drawing/2014/main" id="{90ABB922-A09D-4DA9-AF5E-ECE90D6271A8}"/>
                  </a:ext>
                </a:extLst>
              </p:cNvPr>
              <p:cNvSpPr>
                <a:spLocks noChangeArrowheads="1"/>
              </p:cNvSpPr>
              <p:nvPr/>
            </p:nvSpPr>
            <p:spPr bwMode="auto">
              <a:xfrm>
                <a:off x="4091"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6" name="Rectangle 147">
                <a:extLst>
                  <a:ext uri="{FF2B5EF4-FFF2-40B4-BE49-F238E27FC236}">
                    <a16:creationId xmlns:a16="http://schemas.microsoft.com/office/drawing/2014/main" id="{29DF2A97-8D53-4108-883C-9CD386EF2113}"/>
                  </a:ext>
                </a:extLst>
              </p:cNvPr>
              <p:cNvSpPr>
                <a:spLocks noChangeArrowheads="1"/>
              </p:cNvSpPr>
              <p:nvPr/>
            </p:nvSpPr>
            <p:spPr bwMode="auto">
              <a:xfrm>
                <a:off x="3570"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7" name="Rectangle 148">
                <a:extLst>
                  <a:ext uri="{FF2B5EF4-FFF2-40B4-BE49-F238E27FC236}">
                    <a16:creationId xmlns:a16="http://schemas.microsoft.com/office/drawing/2014/main" id="{8E304AB2-293C-4062-A669-183BFABD14B0}"/>
                  </a:ext>
                </a:extLst>
              </p:cNvPr>
              <p:cNvSpPr>
                <a:spLocks noChangeArrowheads="1"/>
              </p:cNvSpPr>
              <p:nvPr/>
            </p:nvSpPr>
            <p:spPr bwMode="auto">
              <a:xfrm>
                <a:off x="4091"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8" name="Rectangle 149">
                <a:extLst>
                  <a:ext uri="{FF2B5EF4-FFF2-40B4-BE49-F238E27FC236}">
                    <a16:creationId xmlns:a16="http://schemas.microsoft.com/office/drawing/2014/main" id="{FF973A45-BDCB-434C-80F4-A3014988742C}"/>
                  </a:ext>
                </a:extLst>
              </p:cNvPr>
              <p:cNvSpPr>
                <a:spLocks noChangeArrowheads="1"/>
              </p:cNvSpPr>
              <p:nvPr/>
            </p:nvSpPr>
            <p:spPr bwMode="auto">
              <a:xfrm>
                <a:off x="3570"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99" name="Rectangle 150">
                <a:extLst>
                  <a:ext uri="{FF2B5EF4-FFF2-40B4-BE49-F238E27FC236}">
                    <a16:creationId xmlns:a16="http://schemas.microsoft.com/office/drawing/2014/main" id="{E32D204E-EBCF-4115-B1BE-4CB1A2515527}"/>
                  </a:ext>
                </a:extLst>
              </p:cNvPr>
              <p:cNvSpPr>
                <a:spLocks noChangeArrowheads="1"/>
              </p:cNvSpPr>
              <p:nvPr/>
            </p:nvSpPr>
            <p:spPr bwMode="auto">
              <a:xfrm>
                <a:off x="4091"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0" name="Rectangle 151">
                <a:extLst>
                  <a:ext uri="{FF2B5EF4-FFF2-40B4-BE49-F238E27FC236}">
                    <a16:creationId xmlns:a16="http://schemas.microsoft.com/office/drawing/2014/main" id="{FA7FEBF0-2042-4B0C-845E-EFFAFC23E273}"/>
                  </a:ext>
                </a:extLst>
              </p:cNvPr>
              <p:cNvSpPr>
                <a:spLocks noChangeArrowheads="1"/>
              </p:cNvSpPr>
              <p:nvPr/>
            </p:nvSpPr>
            <p:spPr bwMode="auto">
              <a:xfrm>
                <a:off x="3570"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1" name="Rectangle 152">
                <a:extLst>
                  <a:ext uri="{FF2B5EF4-FFF2-40B4-BE49-F238E27FC236}">
                    <a16:creationId xmlns:a16="http://schemas.microsoft.com/office/drawing/2014/main" id="{EE8D6A67-6EE6-4F04-A5F2-500A7EA9375B}"/>
                  </a:ext>
                </a:extLst>
              </p:cNvPr>
              <p:cNvSpPr>
                <a:spLocks noChangeArrowheads="1"/>
              </p:cNvSpPr>
              <p:nvPr/>
            </p:nvSpPr>
            <p:spPr bwMode="auto">
              <a:xfrm>
                <a:off x="4091"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2" name="Rectangle 153">
                <a:extLst>
                  <a:ext uri="{FF2B5EF4-FFF2-40B4-BE49-F238E27FC236}">
                    <a16:creationId xmlns:a16="http://schemas.microsoft.com/office/drawing/2014/main" id="{F6035B94-D33A-482F-9C0C-E6153F132E9D}"/>
                  </a:ext>
                </a:extLst>
              </p:cNvPr>
              <p:cNvSpPr>
                <a:spLocks noChangeArrowheads="1"/>
              </p:cNvSpPr>
              <p:nvPr/>
            </p:nvSpPr>
            <p:spPr bwMode="auto">
              <a:xfrm>
                <a:off x="4612" y="2880"/>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3" name="Rectangle 154">
                <a:extLst>
                  <a:ext uri="{FF2B5EF4-FFF2-40B4-BE49-F238E27FC236}">
                    <a16:creationId xmlns:a16="http://schemas.microsoft.com/office/drawing/2014/main" id="{798AC811-6C7D-4E97-81CE-F87979056BF6}"/>
                  </a:ext>
                </a:extLst>
              </p:cNvPr>
              <p:cNvSpPr>
                <a:spLocks noChangeArrowheads="1"/>
              </p:cNvSpPr>
              <p:nvPr/>
            </p:nvSpPr>
            <p:spPr bwMode="auto">
              <a:xfrm>
                <a:off x="4612" y="3162"/>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4" name="Rectangle 155">
                <a:extLst>
                  <a:ext uri="{FF2B5EF4-FFF2-40B4-BE49-F238E27FC236}">
                    <a16:creationId xmlns:a16="http://schemas.microsoft.com/office/drawing/2014/main" id="{B6C2FE9C-3103-424D-B966-4CBA4968C9EC}"/>
                  </a:ext>
                </a:extLst>
              </p:cNvPr>
              <p:cNvSpPr>
                <a:spLocks noChangeArrowheads="1"/>
              </p:cNvSpPr>
              <p:nvPr/>
            </p:nvSpPr>
            <p:spPr bwMode="auto">
              <a:xfrm>
                <a:off x="4612" y="3448"/>
                <a:ext cx="521"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405" name="Rectangle 156">
                <a:extLst>
                  <a:ext uri="{FF2B5EF4-FFF2-40B4-BE49-F238E27FC236}">
                    <a16:creationId xmlns:a16="http://schemas.microsoft.com/office/drawing/2014/main" id="{A015A7F0-0107-4699-9132-B1F8D548D777}"/>
                  </a:ext>
                </a:extLst>
              </p:cNvPr>
              <p:cNvSpPr>
                <a:spLocks noChangeArrowheads="1"/>
              </p:cNvSpPr>
              <p:nvPr/>
            </p:nvSpPr>
            <p:spPr bwMode="auto">
              <a:xfrm>
                <a:off x="4612" y="3718"/>
                <a:ext cx="521"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5339" name="Group 157">
              <a:extLst>
                <a:ext uri="{FF2B5EF4-FFF2-40B4-BE49-F238E27FC236}">
                  <a16:creationId xmlns:a16="http://schemas.microsoft.com/office/drawing/2014/main" id="{3077FA2E-53B5-4975-B68A-FAA12918D686}"/>
                </a:ext>
              </a:extLst>
            </p:cNvPr>
            <p:cNvGrpSpPr>
              <a:grpSpLocks/>
            </p:cNvGrpSpPr>
            <p:nvPr/>
          </p:nvGrpSpPr>
          <p:grpSpPr bwMode="auto">
            <a:xfrm>
              <a:off x="4906" y="980"/>
              <a:ext cx="628" cy="2984"/>
              <a:chOff x="4909" y="989"/>
              <a:chExt cx="628" cy="2984"/>
            </a:xfrm>
          </p:grpSpPr>
          <p:sp>
            <p:nvSpPr>
              <p:cNvPr id="55340" name="Rectangle 158">
                <a:extLst>
                  <a:ext uri="{FF2B5EF4-FFF2-40B4-BE49-F238E27FC236}">
                    <a16:creationId xmlns:a16="http://schemas.microsoft.com/office/drawing/2014/main" id="{5F1A0E23-DF24-45B9-AAA1-C06CE53C456F}"/>
                  </a:ext>
                </a:extLst>
              </p:cNvPr>
              <p:cNvSpPr>
                <a:spLocks noChangeArrowheads="1"/>
              </p:cNvSpPr>
              <p:nvPr/>
            </p:nvSpPr>
            <p:spPr bwMode="auto">
              <a:xfrm>
                <a:off x="5224" y="989"/>
                <a:ext cx="313"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341" name="Rectangle 159">
                <a:extLst>
                  <a:ext uri="{FF2B5EF4-FFF2-40B4-BE49-F238E27FC236}">
                    <a16:creationId xmlns:a16="http://schemas.microsoft.com/office/drawing/2014/main" id="{EF970CB9-A859-4409-BBC3-8AFA264FAC86}"/>
                  </a:ext>
                </a:extLst>
              </p:cNvPr>
              <p:cNvSpPr>
                <a:spLocks noChangeArrowheads="1"/>
              </p:cNvSpPr>
              <p:nvPr/>
            </p:nvSpPr>
            <p:spPr bwMode="auto">
              <a:xfrm>
                <a:off x="5224" y="1156"/>
                <a:ext cx="31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42" name="Rectangle 160">
                <a:extLst>
                  <a:ext uri="{FF2B5EF4-FFF2-40B4-BE49-F238E27FC236}">
                    <a16:creationId xmlns:a16="http://schemas.microsoft.com/office/drawing/2014/main" id="{3596C576-82D3-4179-BD92-D55412461516}"/>
                  </a:ext>
                </a:extLst>
              </p:cNvPr>
              <p:cNvSpPr>
                <a:spLocks noChangeArrowheads="1"/>
              </p:cNvSpPr>
              <p:nvPr/>
            </p:nvSpPr>
            <p:spPr bwMode="auto">
              <a:xfrm>
                <a:off x="5224" y="1441"/>
                <a:ext cx="31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43" name="Rectangle 161">
                <a:extLst>
                  <a:ext uri="{FF2B5EF4-FFF2-40B4-BE49-F238E27FC236}">
                    <a16:creationId xmlns:a16="http://schemas.microsoft.com/office/drawing/2014/main" id="{714FE819-173E-4247-95F5-CA2718B64970}"/>
                  </a:ext>
                </a:extLst>
              </p:cNvPr>
              <p:cNvSpPr>
                <a:spLocks noChangeArrowheads="1"/>
              </p:cNvSpPr>
              <p:nvPr/>
            </p:nvSpPr>
            <p:spPr bwMode="auto">
              <a:xfrm>
                <a:off x="4909" y="989"/>
                <a:ext cx="313" cy="167"/>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 typeface="Monotype Sorts" pitchFamily="2" charset="2"/>
                  <a:buNone/>
                </a:pPr>
                <a:endParaRPr lang="en-US" altLang="en-US" sz="1000"/>
              </a:p>
            </p:txBody>
          </p:sp>
          <p:sp>
            <p:nvSpPr>
              <p:cNvPr id="55344" name="Rectangle 162">
                <a:extLst>
                  <a:ext uri="{FF2B5EF4-FFF2-40B4-BE49-F238E27FC236}">
                    <a16:creationId xmlns:a16="http://schemas.microsoft.com/office/drawing/2014/main" id="{2221CFC7-02B9-4A3C-83F7-1E1CAE5E7C0C}"/>
                  </a:ext>
                </a:extLst>
              </p:cNvPr>
              <p:cNvSpPr>
                <a:spLocks noChangeArrowheads="1"/>
              </p:cNvSpPr>
              <p:nvPr/>
            </p:nvSpPr>
            <p:spPr bwMode="auto">
              <a:xfrm>
                <a:off x="4909" y="1156"/>
                <a:ext cx="31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45" name="Rectangle 163">
                <a:extLst>
                  <a:ext uri="{FF2B5EF4-FFF2-40B4-BE49-F238E27FC236}">
                    <a16:creationId xmlns:a16="http://schemas.microsoft.com/office/drawing/2014/main" id="{7FE29805-4531-46E4-94D5-C1B6D916E48F}"/>
                  </a:ext>
                </a:extLst>
              </p:cNvPr>
              <p:cNvSpPr>
                <a:spLocks noChangeArrowheads="1"/>
              </p:cNvSpPr>
              <p:nvPr/>
            </p:nvSpPr>
            <p:spPr bwMode="auto">
              <a:xfrm>
                <a:off x="4909" y="1441"/>
                <a:ext cx="313" cy="285"/>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46" name="Rectangle 164">
                <a:extLst>
                  <a:ext uri="{FF2B5EF4-FFF2-40B4-BE49-F238E27FC236}">
                    <a16:creationId xmlns:a16="http://schemas.microsoft.com/office/drawing/2014/main" id="{FE4699B7-1ED6-4970-A52A-F3F69A8D2EEF}"/>
                  </a:ext>
                </a:extLst>
              </p:cNvPr>
              <p:cNvSpPr>
                <a:spLocks noChangeArrowheads="1"/>
              </p:cNvSpPr>
              <p:nvPr/>
            </p:nvSpPr>
            <p:spPr bwMode="auto">
              <a:xfrm>
                <a:off x="5224" y="1726"/>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47" name="Rectangle 165">
                <a:extLst>
                  <a:ext uri="{FF2B5EF4-FFF2-40B4-BE49-F238E27FC236}">
                    <a16:creationId xmlns:a16="http://schemas.microsoft.com/office/drawing/2014/main" id="{87719C53-7096-4A95-BF85-95E566A2B3D6}"/>
                  </a:ext>
                </a:extLst>
              </p:cNvPr>
              <p:cNvSpPr>
                <a:spLocks noChangeArrowheads="1"/>
              </p:cNvSpPr>
              <p:nvPr/>
            </p:nvSpPr>
            <p:spPr bwMode="auto">
              <a:xfrm>
                <a:off x="5224" y="2008"/>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48" name="Rectangle 166">
                <a:extLst>
                  <a:ext uri="{FF2B5EF4-FFF2-40B4-BE49-F238E27FC236}">
                    <a16:creationId xmlns:a16="http://schemas.microsoft.com/office/drawing/2014/main" id="{909C8F49-F50D-48B2-ADCC-FF5B83E7B887}"/>
                  </a:ext>
                </a:extLst>
              </p:cNvPr>
              <p:cNvSpPr>
                <a:spLocks noChangeArrowheads="1"/>
              </p:cNvSpPr>
              <p:nvPr/>
            </p:nvSpPr>
            <p:spPr bwMode="auto">
              <a:xfrm>
                <a:off x="5224" y="2294"/>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49" name="Rectangle 167">
                <a:extLst>
                  <a:ext uri="{FF2B5EF4-FFF2-40B4-BE49-F238E27FC236}">
                    <a16:creationId xmlns:a16="http://schemas.microsoft.com/office/drawing/2014/main" id="{71055CA8-B249-4D11-B1C9-C992A2D4231F}"/>
                  </a:ext>
                </a:extLst>
              </p:cNvPr>
              <p:cNvSpPr>
                <a:spLocks noChangeArrowheads="1"/>
              </p:cNvSpPr>
              <p:nvPr/>
            </p:nvSpPr>
            <p:spPr bwMode="auto">
              <a:xfrm>
                <a:off x="5224" y="2564"/>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0" name="Rectangle 168">
                <a:extLst>
                  <a:ext uri="{FF2B5EF4-FFF2-40B4-BE49-F238E27FC236}">
                    <a16:creationId xmlns:a16="http://schemas.microsoft.com/office/drawing/2014/main" id="{62905DC2-9424-48F3-BB56-43FB253E339C}"/>
                  </a:ext>
                </a:extLst>
              </p:cNvPr>
              <p:cNvSpPr>
                <a:spLocks noChangeArrowheads="1"/>
              </p:cNvSpPr>
              <p:nvPr/>
            </p:nvSpPr>
            <p:spPr bwMode="auto">
              <a:xfrm>
                <a:off x="4909" y="1726"/>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1" name="Rectangle 169">
                <a:extLst>
                  <a:ext uri="{FF2B5EF4-FFF2-40B4-BE49-F238E27FC236}">
                    <a16:creationId xmlns:a16="http://schemas.microsoft.com/office/drawing/2014/main" id="{60A41EDA-4BA2-4FC6-90D0-3BF98EE8313C}"/>
                  </a:ext>
                </a:extLst>
              </p:cNvPr>
              <p:cNvSpPr>
                <a:spLocks noChangeArrowheads="1"/>
              </p:cNvSpPr>
              <p:nvPr/>
            </p:nvSpPr>
            <p:spPr bwMode="auto">
              <a:xfrm>
                <a:off x="4909" y="2008"/>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2" name="Rectangle 170">
                <a:extLst>
                  <a:ext uri="{FF2B5EF4-FFF2-40B4-BE49-F238E27FC236}">
                    <a16:creationId xmlns:a16="http://schemas.microsoft.com/office/drawing/2014/main" id="{992F8442-DF33-4373-8F2C-37C9A49C1AD2}"/>
                  </a:ext>
                </a:extLst>
              </p:cNvPr>
              <p:cNvSpPr>
                <a:spLocks noChangeArrowheads="1"/>
              </p:cNvSpPr>
              <p:nvPr/>
            </p:nvSpPr>
            <p:spPr bwMode="auto">
              <a:xfrm>
                <a:off x="4909" y="2294"/>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3" name="Rectangle 171">
                <a:extLst>
                  <a:ext uri="{FF2B5EF4-FFF2-40B4-BE49-F238E27FC236}">
                    <a16:creationId xmlns:a16="http://schemas.microsoft.com/office/drawing/2014/main" id="{996151F1-6BB0-4847-9A25-2DE8EBDC2500}"/>
                  </a:ext>
                </a:extLst>
              </p:cNvPr>
              <p:cNvSpPr>
                <a:spLocks noChangeArrowheads="1"/>
              </p:cNvSpPr>
              <p:nvPr/>
            </p:nvSpPr>
            <p:spPr bwMode="auto">
              <a:xfrm>
                <a:off x="4909" y="2564"/>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4" name="Rectangle 172">
                <a:extLst>
                  <a:ext uri="{FF2B5EF4-FFF2-40B4-BE49-F238E27FC236}">
                    <a16:creationId xmlns:a16="http://schemas.microsoft.com/office/drawing/2014/main" id="{E1471936-BD82-4286-977F-C29FCE8827CB}"/>
                  </a:ext>
                </a:extLst>
              </p:cNvPr>
              <p:cNvSpPr>
                <a:spLocks noChangeArrowheads="1"/>
              </p:cNvSpPr>
              <p:nvPr/>
            </p:nvSpPr>
            <p:spPr bwMode="auto">
              <a:xfrm>
                <a:off x="5224" y="2851"/>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5" name="Rectangle 173">
                <a:extLst>
                  <a:ext uri="{FF2B5EF4-FFF2-40B4-BE49-F238E27FC236}">
                    <a16:creationId xmlns:a16="http://schemas.microsoft.com/office/drawing/2014/main" id="{4DBE2899-5394-4660-AFAE-3EFF9A316F52}"/>
                  </a:ext>
                </a:extLst>
              </p:cNvPr>
              <p:cNvSpPr>
                <a:spLocks noChangeArrowheads="1"/>
              </p:cNvSpPr>
              <p:nvPr/>
            </p:nvSpPr>
            <p:spPr bwMode="auto">
              <a:xfrm>
                <a:off x="5224" y="3133"/>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6" name="Rectangle 174">
                <a:extLst>
                  <a:ext uri="{FF2B5EF4-FFF2-40B4-BE49-F238E27FC236}">
                    <a16:creationId xmlns:a16="http://schemas.microsoft.com/office/drawing/2014/main" id="{28160BB3-EF56-4C4A-A7B1-3D2BC9CA65C3}"/>
                  </a:ext>
                </a:extLst>
              </p:cNvPr>
              <p:cNvSpPr>
                <a:spLocks noChangeArrowheads="1"/>
              </p:cNvSpPr>
              <p:nvPr/>
            </p:nvSpPr>
            <p:spPr bwMode="auto">
              <a:xfrm>
                <a:off x="5224" y="3419"/>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7" name="Rectangle 175">
                <a:extLst>
                  <a:ext uri="{FF2B5EF4-FFF2-40B4-BE49-F238E27FC236}">
                    <a16:creationId xmlns:a16="http://schemas.microsoft.com/office/drawing/2014/main" id="{AED7287C-5A2A-41D9-B2C9-5C988A4F3587}"/>
                  </a:ext>
                </a:extLst>
              </p:cNvPr>
              <p:cNvSpPr>
                <a:spLocks noChangeArrowheads="1"/>
              </p:cNvSpPr>
              <p:nvPr/>
            </p:nvSpPr>
            <p:spPr bwMode="auto">
              <a:xfrm>
                <a:off x="5224" y="3689"/>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8" name="Rectangle 176">
                <a:extLst>
                  <a:ext uri="{FF2B5EF4-FFF2-40B4-BE49-F238E27FC236}">
                    <a16:creationId xmlns:a16="http://schemas.microsoft.com/office/drawing/2014/main" id="{A3F46921-4852-4588-AB0F-115BA7DA1620}"/>
                  </a:ext>
                </a:extLst>
              </p:cNvPr>
              <p:cNvSpPr>
                <a:spLocks noChangeArrowheads="1"/>
              </p:cNvSpPr>
              <p:nvPr/>
            </p:nvSpPr>
            <p:spPr bwMode="auto">
              <a:xfrm>
                <a:off x="4909" y="2851"/>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59" name="Rectangle 177">
                <a:extLst>
                  <a:ext uri="{FF2B5EF4-FFF2-40B4-BE49-F238E27FC236}">
                    <a16:creationId xmlns:a16="http://schemas.microsoft.com/office/drawing/2014/main" id="{652508C6-FB8B-476E-B1B3-930FFD9B6FAE}"/>
                  </a:ext>
                </a:extLst>
              </p:cNvPr>
              <p:cNvSpPr>
                <a:spLocks noChangeArrowheads="1"/>
              </p:cNvSpPr>
              <p:nvPr/>
            </p:nvSpPr>
            <p:spPr bwMode="auto">
              <a:xfrm>
                <a:off x="4909" y="3133"/>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60" name="Rectangle 178">
                <a:extLst>
                  <a:ext uri="{FF2B5EF4-FFF2-40B4-BE49-F238E27FC236}">
                    <a16:creationId xmlns:a16="http://schemas.microsoft.com/office/drawing/2014/main" id="{D991E7BC-1839-44C3-B245-4BB15E5A7FA4}"/>
                  </a:ext>
                </a:extLst>
              </p:cNvPr>
              <p:cNvSpPr>
                <a:spLocks noChangeArrowheads="1"/>
              </p:cNvSpPr>
              <p:nvPr/>
            </p:nvSpPr>
            <p:spPr bwMode="auto">
              <a:xfrm>
                <a:off x="4909" y="3419"/>
                <a:ext cx="313" cy="286"/>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5361" name="Rectangle 179">
                <a:extLst>
                  <a:ext uri="{FF2B5EF4-FFF2-40B4-BE49-F238E27FC236}">
                    <a16:creationId xmlns:a16="http://schemas.microsoft.com/office/drawing/2014/main" id="{F73050E2-031D-428A-B0BA-46257EB61C5A}"/>
                  </a:ext>
                </a:extLst>
              </p:cNvPr>
              <p:cNvSpPr>
                <a:spLocks noChangeArrowheads="1"/>
              </p:cNvSpPr>
              <p:nvPr/>
            </p:nvSpPr>
            <p:spPr bwMode="auto">
              <a:xfrm>
                <a:off x="4909" y="3689"/>
                <a:ext cx="313" cy="284"/>
              </a:xfrm>
              <a:prstGeom prst="rect">
                <a:avLst/>
              </a:prstGeom>
              <a:solidFill>
                <a:schemeClr val="bg1"/>
              </a:solidFill>
              <a:ln w="9525">
                <a:solidFill>
                  <a:schemeClr val="tx2"/>
                </a:solidFill>
                <a:miter lim="800000"/>
                <a:headEnd/>
                <a:tailEnd/>
              </a:ln>
            </p:spPr>
            <p:txBody>
              <a:bodyPr wrap="none" lIns="90000" tIns="46800" rIns="90000" bIns="46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sp>
        <p:nvSpPr>
          <p:cNvPr id="55318" name="Text Box 180">
            <a:extLst>
              <a:ext uri="{FF2B5EF4-FFF2-40B4-BE49-F238E27FC236}">
                <a16:creationId xmlns:a16="http://schemas.microsoft.com/office/drawing/2014/main" id="{D2369007-C26F-487A-B26E-48DEDC4E3154}"/>
              </a:ext>
            </a:extLst>
          </p:cNvPr>
          <p:cNvSpPr txBox="1">
            <a:spLocks noChangeArrowheads="1"/>
          </p:cNvSpPr>
          <p:nvPr/>
        </p:nvSpPr>
        <p:spPr bwMode="auto">
          <a:xfrm>
            <a:off x="1911350" y="1566863"/>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16</a:t>
            </a:r>
          </a:p>
        </p:txBody>
      </p:sp>
      <p:sp>
        <p:nvSpPr>
          <p:cNvPr id="55319" name="Text Box 181">
            <a:extLst>
              <a:ext uri="{FF2B5EF4-FFF2-40B4-BE49-F238E27FC236}">
                <a16:creationId xmlns:a16="http://schemas.microsoft.com/office/drawing/2014/main" id="{62E71EDF-5E46-474A-A41F-1702FACB0076}"/>
              </a:ext>
            </a:extLst>
          </p:cNvPr>
          <p:cNvSpPr txBox="1">
            <a:spLocks noChangeArrowheads="1"/>
          </p:cNvSpPr>
          <p:nvPr/>
        </p:nvSpPr>
        <p:spPr bwMode="auto">
          <a:xfrm>
            <a:off x="2378075" y="1570038"/>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17</a:t>
            </a:r>
          </a:p>
        </p:txBody>
      </p:sp>
      <p:sp>
        <p:nvSpPr>
          <p:cNvPr id="55320" name="Text Box 182">
            <a:extLst>
              <a:ext uri="{FF2B5EF4-FFF2-40B4-BE49-F238E27FC236}">
                <a16:creationId xmlns:a16="http://schemas.microsoft.com/office/drawing/2014/main" id="{278D13B9-4924-471C-A6F7-087D3BE7524D}"/>
              </a:ext>
            </a:extLst>
          </p:cNvPr>
          <p:cNvSpPr txBox="1">
            <a:spLocks noChangeArrowheads="1"/>
          </p:cNvSpPr>
          <p:nvPr/>
        </p:nvSpPr>
        <p:spPr bwMode="auto">
          <a:xfrm>
            <a:off x="2849563" y="1566863"/>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18</a:t>
            </a:r>
          </a:p>
        </p:txBody>
      </p:sp>
      <p:sp>
        <p:nvSpPr>
          <p:cNvPr id="55321" name="Text Box 183">
            <a:extLst>
              <a:ext uri="{FF2B5EF4-FFF2-40B4-BE49-F238E27FC236}">
                <a16:creationId xmlns:a16="http://schemas.microsoft.com/office/drawing/2014/main" id="{633C94F0-970E-4ABE-9EA1-6A65BA14F511}"/>
              </a:ext>
            </a:extLst>
          </p:cNvPr>
          <p:cNvSpPr txBox="1">
            <a:spLocks noChangeArrowheads="1"/>
          </p:cNvSpPr>
          <p:nvPr/>
        </p:nvSpPr>
        <p:spPr bwMode="auto">
          <a:xfrm>
            <a:off x="3313113" y="1566863"/>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19</a:t>
            </a:r>
          </a:p>
        </p:txBody>
      </p:sp>
      <p:sp>
        <p:nvSpPr>
          <p:cNvPr id="55322" name="Line 184">
            <a:extLst>
              <a:ext uri="{FF2B5EF4-FFF2-40B4-BE49-F238E27FC236}">
                <a16:creationId xmlns:a16="http://schemas.microsoft.com/office/drawing/2014/main" id="{B44A4254-1B3B-4BD1-AC06-D0E0A0740FD7}"/>
              </a:ext>
            </a:extLst>
          </p:cNvPr>
          <p:cNvSpPr>
            <a:spLocks noChangeShapeType="1"/>
          </p:cNvSpPr>
          <p:nvPr/>
        </p:nvSpPr>
        <p:spPr bwMode="auto">
          <a:xfrm flipH="1">
            <a:off x="5130800" y="1560513"/>
            <a:ext cx="1588" cy="4953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spAutoFit/>
          </a:bodyPr>
          <a:lstStyle/>
          <a:p>
            <a:endParaRPr lang="de-DE"/>
          </a:p>
        </p:txBody>
      </p:sp>
      <p:sp>
        <p:nvSpPr>
          <p:cNvPr id="55323" name="Text Box 185">
            <a:extLst>
              <a:ext uri="{FF2B5EF4-FFF2-40B4-BE49-F238E27FC236}">
                <a16:creationId xmlns:a16="http://schemas.microsoft.com/office/drawing/2014/main" id="{7B978461-2B58-4C45-8660-20399BE5117B}"/>
              </a:ext>
            </a:extLst>
          </p:cNvPr>
          <p:cNvSpPr txBox="1">
            <a:spLocks noChangeArrowheads="1"/>
          </p:cNvSpPr>
          <p:nvPr/>
        </p:nvSpPr>
        <p:spPr bwMode="auto">
          <a:xfrm>
            <a:off x="3803650" y="1576388"/>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20</a:t>
            </a:r>
          </a:p>
        </p:txBody>
      </p:sp>
      <p:sp>
        <p:nvSpPr>
          <p:cNvPr id="55324" name="Text Box 186">
            <a:extLst>
              <a:ext uri="{FF2B5EF4-FFF2-40B4-BE49-F238E27FC236}">
                <a16:creationId xmlns:a16="http://schemas.microsoft.com/office/drawing/2014/main" id="{F1E6218B-4091-4C89-BD42-E652591FC23E}"/>
              </a:ext>
            </a:extLst>
          </p:cNvPr>
          <p:cNvSpPr txBox="1">
            <a:spLocks noChangeArrowheads="1"/>
          </p:cNvSpPr>
          <p:nvPr/>
        </p:nvSpPr>
        <p:spPr bwMode="auto">
          <a:xfrm>
            <a:off x="4267200" y="1570038"/>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21</a:t>
            </a:r>
          </a:p>
        </p:txBody>
      </p:sp>
      <p:sp>
        <p:nvSpPr>
          <p:cNvPr id="55325" name="Text Box 187">
            <a:extLst>
              <a:ext uri="{FF2B5EF4-FFF2-40B4-BE49-F238E27FC236}">
                <a16:creationId xmlns:a16="http://schemas.microsoft.com/office/drawing/2014/main" id="{2FA1F93F-8488-4A85-BF14-1A7B4F916278}"/>
              </a:ext>
            </a:extLst>
          </p:cNvPr>
          <p:cNvSpPr txBox="1">
            <a:spLocks noChangeArrowheads="1"/>
          </p:cNvSpPr>
          <p:nvPr/>
        </p:nvSpPr>
        <p:spPr bwMode="auto">
          <a:xfrm>
            <a:off x="4741863" y="1568450"/>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22</a:t>
            </a:r>
          </a:p>
        </p:txBody>
      </p:sp>
      <p:sp>
        <p:nvSpPr>
          <p:cNvPr id="55326" name="Text Box 188">
            <a:extLst>
              <a:ext uri="{FF2B5EF4-FFF2-40B4-BE49-F238E27FC236}">
                <a16:creationId xmlns:a16="http://schemas.microsoft.com/office/drawing/2014/main" id="{5E4665B4-00A0-47B8-8C25-DDE9202D3753}"/>
              </a:ext>
            </a:extLst>
          </p:cNvPr>
          <p:cNvSpPr txBox="1">
            <a:spLocks noChangeArrowheads="1"/>
          </p:cNvSpPr>
          <p:nvPr/>
        </p:nvSpPr>
        <p:spPr bwMode="auto">
          <a:xfrm>
            <a:off x="5216525" y="1571625"/>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24</a:t>
            </a:r>
          </a:p>
        </p:txBody>
      </p:sp>
      <p:sp>
        <p:nvSpPr>
          <p:cNvPr id="55327" name="Text Box 189">
            <a:extLst>
              <a:ext uri="{FF2B5EF4-FFF2-40B4-BE49-F238E27FC236}">
                <a16:creationId xmlns:a16="http://schemas.microsoft.com/office/drawing/2014/main" id="{BD4F69D8-C7EF-4AAA-9636-66AF49548CF6}"/>
              </a:ext>
            </a:extLst>
          </p:cNvPr>
          <p:cNvSpPr txBox="1">
            <a:spLocks noChangeArrowheads="1"/>
          </p:cNvSpPr>
          <p:nvPr/>
        </p:nvSpPr>
        <p:spPr bwMode="auto">
          <a:xfrm>
            <a:off x="5699125" y="1566863"/>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25</a:t>
            </a:r>
          </a:p>
        </p:txBody>
      </p:sp>
      <p:sp>
        <p:nvSpPr>
          <p:cNvPr id="55328" name="Text Box 190">
            <a:extLst>
              <a:ext uri="{FF2B5EF4-FFF2-40B4-BE49-F238E27FC236}">
                <a16:creationId xmlns:a16="http://schemas.microsoft.com/office/drawing/2014/main" id="{972D246D-89A6-42F3-9C50-80B783AD29F9}"/>
              </a:ext>
            </a:extLst>
          </p:cNvPr>
          <p:cNvSpPr txBox="1">
            <a:spLocks noChangeArrowheads="1"/>
          </p:cNvSpPr>
          <p:nvPr/>
        </p:nvSpPr>
        <p:spPr bwMode="auto">
          <a:xfrm>
            <a:off x="6156325" y="1574800"/>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26</a:t>
            </a:r>
          </a:p>
        </p:txBody>
      </p:sp>
      <p:sp>
        <p:nvSpPr>
          <p:cNvPr id="55329" name="Text Box 191">
            <a:extLst>
              <a:ext uri="{FF2B5EF4-FFF2-40B4-BE49-F238E27FC236}">
                <a16:creationId xmlns:a16="http://schemas.microsoft.com/office/drawing/2014/main" id="{55AC51C3-069F-4351-AE08-4259E82A147E}"/>
              </a:ext>
            </a:extLst>
          </p:cNvPr>
          <p:cNvSpPr txBox="1">
            <a:spLocks noChangeArrowheads="1"/>
          </p:cNvSpPr>
          <p:nvPr/>
        </p:nvSpPr>
        <p:spPr bwMode="auto">
          <a:xfrm>
            <a:off x="6623050" y="1577975"/>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27</a:t>
            </a:r>
          </a:p>
        </p:txBody>
      </p:sp>
      <p:sp>
        <p:nvSpPr>
          <p:cNvPr id="55330" name="Text Box 192">
            <a:extLst>
              <a:ext uri="{FF2B5EF4-FFF2-40B4-BE49-F238E27FC236}">
                <a16:creationId xmlns:a16="http://schemas.microsoft.com/office/drawing/2014/main" id="{319EE03B-11A0-4D8D-92F9-937BE3CD370F}"/>
              </a:ext>
            </a:extLst>
          </p:cNvPr>
          <p:cNvSpPr txBox="1">
            <a:spLocks noChangeArrowheads="1"/>
          </p:cNvSpPr>
          <p:nvPr/>
        </p:nvSpPr>
        <p:spPr bwMode="auto">
          <a:xfrm>
            <a:off x="7105650" y="1573213"/>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28</a:t>
            </a:r>
          </a:p>
        </p:txBody>
      </p:sp>
      <p:sp>
        <p:nvSpPr>
          <p:cNvPr id="55331" name="Text Box 193">
            <a:extLst>
              <a:ext uri="{FF2B5EF4-FFF2-40B4-BE49-F238E27FC236}">
                <a16:creationId xmlns:a16="http://schemas.microsoft.com/office/drawing/2014/main" id="{B7696F51-245A-4A72-8702-12E5B5CB7AA7}"/>
              </a:ext>
            </a:extLst>
          </p:cNvPr>
          <p:cNvSpPr txBox="1">
            <a:spLocks noChangeArrowheads="1"/>
          </p:cNvSpPr>
          <p:nvPr/>
        </p:nvSpPr>
        <p:spPr bwMode="auto">
          <a:xfrm>
            <a:off x="7573963" y="1566863"/>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29</a:t>
            </a:r>
          </a:p>
        </p:txBody>
      </p:sp>
      <p:sp>
        <p:nvSpPr>
          <p:cNvPr id="55332" name="Text Box 194">
            <a:extLst>
              <a:ext uri="{FF2B5EF4-FFF2-40B4-BE49-F238E27FC236}">
                <a16:creationId xmlns:a16="http://schemas.microsoft.com/office/drawing/2014/main" id="{FF0699B5-A6F0-4D48-B611-DA8AC6C90207}"/>
              </a:ext>
            </a:extLst>
          </p:cNvPr>
          <p:cNvSpPr txBox="1">
            <a:spLocks noChangeArrowheads="1"/>
          </p:cNvSpPr>
          <p:nvPr/>
        </p:nvSpPr>
        <p:spPr bwMode="auto">
          <a:xfrm>
            <a:off x="8048625" y="1562100"/>
            <a:ext cx="323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30</a:t>
            </a:r>
          </a:p>
        </p:txBody>
      </p:sp>
      <p:sp>
        <p:nvSpPr>
          <p:cNvPr id="55333" name="Text Box 195">
            <a:extLst>
              <a:ext uri="{FF2B5EF4-FFF2-40B4-BE49-F238E27FC236}">
                <a16:creationId xmlns:a16="http://schemas.microsoft.com/office/drawing/2014/main" id="{FB476B61-FD9F-4A60-8C40-DD7668133C7B}"/>
              </a:ext>
            </a:extLst>
          </p:cNvPr>
          <p:cNvSpPr txBox="1">
            <a:spLocks noChangeArrowheads="1"/>
          </p:cNvSpPr>
          <p:nvPr/>
        </p:nvSpPr>
        <p:spPr bwMode="auto">
          <a:xfrm>
            <a:off x="5091113" y="6342063"/>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Exkursionswoche</a:t>
            </a:r>
          </a:p>
        </p:txBody>
      </p:sp>
      <p:sp>
        <p:nvSpPr>
          <p:cNvPr id="55334" name="Text Box 203">
            <a:extLst>
              <a:ext uri="{FF2B5EF4-FFF2-40B4-BE49-F238E27FC236}">
                <a16:creationId xmlns:a16="http://schemas.microsoft.com/office/drawing/2014/main" id="{C722F1BB-EA98-4D7B-BBC9-BC748656F254}"/>
              </a:ext>
            </a:extLst>
          </p:cNvPr>
          <p:cNvSpPr txBox="1">
            <a:spLocks noChangeArrowheads="1"/>
          </p:cNvSpPr>
          <p:nvPr/>
        </p:nvSpPr>
        <p:spPr bwMode="auto">
          <a:xfrm>
            <a:off x="650875" y="4538663"/>
            <a:ext cx="12176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900"/>
          </a:p>
        </p:txBody>
      </p:sp>
      <p:sp>
        <p:nvSpPr>
          <p:cNvPr id="55335" name="Text Box 220">
            <a:extLst>
              <a:ext uri="{FF2B5EF4-FFF2-40B4-BE49-F238E27FC236}">
                <a16:creationId xmlns:a16="http://schemas.microsoft.com/office/drawing/2014/main" id="{EC1B0FDB-253F-4034-A98E-5F0C8A6AB641}"/>
              </a:ext>
            </a:extLst>
          </p:cNvPr>
          <p:cNvSpPr txBox="1">
            <a:spLocks noChangeArrowheads="1"/>
          </p:cNvSpPr>
          <p:nvPr/>
        </p:nvSpPr>
        <p:spPr bwMode="auto">
          <a:xfrm>
            <a:off x="1096963" y="6556375"/>
            <a:ext cx="4429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 typeface="Monotype Sorts" pitchFamily="2" charset="2"/>
              <a:buNone/>
            </a:pPr>
            <a:r>
              <a:rPr lang="de-DE" altLang="en-US" sz="1000"/>
              <a:t>Aktivität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A13AAFE-2952-4AFB-BBD5-E8BACCD5004E}"/>
              </a:ext>
            </a:extLst>
          </p:cNvPr>
          <p:cNvSpPr>
            <a:spLocks noGrp="1" noChangeArrowheads="1"/>
          </p:cNvSpPr>
          <p:nvPr>
            <p:ph type="title"/>
          </p:nvPr>
        </p:nvSpPr>
        <p:spPr/>
        <p:txBody>
          <a:bodyPr/>
          <a:lstStyle/>
          <a:p>
            <a:pPr eaLnBrk="1" hangingPunct="1"/>
            <a:r>
              <a:rPr lang="de-DE" altLang="en-US"/>
              <a:t>Aktivitätenplan Beispiel</a:t>
            </a:r>
          </a:p>
        </p:txBody>
      </p:sp>
      <p:grpSp>
        <p:nvGrpSpPr>
          <p:cNvPr id="56323" name="Group 3">
            <a:extLst>
              <a:ext uri="{FF2B5EF4-FFF2-40B4-BE49-F238E27FC236}">
                <a16:creationId xmlns:a16="http://schemas.microsoft.com/office/drawing/2014/main" id="{34EFA67A-FA1B-4D87-9A84-87171F48C2CD}"/>
              </a:ext>
            </a:extLst>
          </p:cNvPr>
          <p:cNvGrpSpPr>
            <a:grpSpLocks/>
          </p:cNvGrpSpPr>
          <p:nvPr/>
        </p:nvGrpSpPr>
        <p:grpSpPr bwMode="auto">
          <a:xfrm>
            <a:off x="1143000" y="1600200"/>
            <a:ext cx="7848600" cy="381000"/>
            <a:chOff x="720" y="1135"/>
            <a:chExt cx="4944" cy="240"/>
          </a:xfrm>
        </p:grpSpPr>
        <p:grpSp>
          <p:nvGrpSpPr>
            <p:cNvPr id="56495" name="Group 4">
              <a:extLst>
                <a:ext uri="{FF2B5EF4-FFF2-40B4-BE49-F238E27FC236}">
                  <a16:creationId xmlns:a16="http://schemas.microsoft.com/office/drawing/2014/main" id="{813C691F-6328-480E-AD62-E81A03256B01}"/>
                </a:ext>
              </a:extLst>
            </p:cNvPr>
            <p:cNvGrpSpPr>
              <a:grpSpLocks/>
            </p:cNvGrpSpPr>
            <p:nvPr/>
          </p:nvGrpSpPr>
          <p:grpSpPr bwMode="auto">
            <a:xfrm>
              <a:off x="720" y="1135"/>
              <a:ext cx="4944" cy="240"/>
              <a:chOff x="672" y="1141"/>
              <a:chExt cx="4944" cy="54"/>
            </a:xfrm>
          </p:grpSpPr>
          <p:sp>
            <p:nvSpPr>
              <p:cNvPr id="56508" name="Rectangle 5" descr="25%">
                <a:extLst>
                  <a:ext uri="{FF2B5EF4-FFF2-40B4-BE49-F238E27FC236}">
                    <a16:creationId xmlns:a16="http://schemas.microsoft.com/office/drawing/2014/main" id="{CC4A137E-E265-456A-85B2-EE39570EBF4B}"/>
                  </a:ext>
                </a:extLst>
              </p:cNvPr>
              <p:cNvSpPr>
                <a:spLocks noChangeArrowheads="1"/>
              </p:cNvSpPr>
              <p:nvPr/>
            </p:nvSpPr>
            <p:spPr bwMode="auto">
              <a:xfrm>
                <a:off x="672" y="1141"/>
                <a:ext cx="19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509" name="Rectangle 6" descr="25%">
                <a:extLst>
                  <a:ext uri="{FF2B5EF4-FFF2-40B4-BE49-F238E27FC236}">
                    <a16:creationId xmlns:a16="http://schemas.microsoft.com/office/drawing/2014/main" id="{7B690A6E-B0DC-458E-B2AC-1CF98142B5CB}"/>
                  </a:ext>
                </a:extLst>
              </p:cNvPr>
              <p:cNvSpPr>
                <a:spLocks noChangeArrowheads="1"/>
              </p:cNvSpPr>
              <p:nvPr/>
            </p:nvSpPr>
            <p:spPr bwMode="auto">
              <a:xfrm>
                <a:off x="864" y="1141"/>
                <a:ext cx="1680"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510" name="Rectangle 7" descr="25%">
                <a:extLst>
                  <a:ext uri="{FF2B5EF4-FFF2-40B4-BE49-F238E27FC236}">
                    <a16:creationId xmlns:a16="http://schemas.microsoft.com/office/drawing/2014/main" id="{49A415E6-5D1C-41AA-9800-4148EBE472C1}"/>
                  </a:ext>
                </a:extLst>
              </p:cNvPr>
              <p:cNvSpPr>
                <a:spLocks noChangeArrowheads="1"/>
              </p:cNvSpPr>
              <p:nvPr/>
            </p:nvSpPr>
            <p:spPr bwMode="auto">
              <a:xfrm>
                <a:off x="2544" y="1141"/>
                <a:ext cx="816"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511" name="Rectangle 8" descr="25%">
                <a:extLst>
                  <a:ext uri="{FF2B5EF4-FFF2-40B4-BE49-F238E27FC236}">
                    <a16:creationId xmlns:a16="http://schemas.microsoft.com/office/drawing/2014/main" id="{631FC185-D4BC-4DF7-8FA4-02BFD7974560}"/>
                  </a:ext>
                </a:extLst>
              </p:cNvPr>
              <p:cNvSpPr>
                <a:spLocks noChangeArrowheads="1"/>
              </p:cNvSpPr>
              <p:nvPr/>
            </p:nvSpPr>
            <p:spPr bwMode="auto">
              <a:xfrm>
                <a:off x="3360" y="1141"/>
                <a:ext cx="43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512" name="Rectangle 9" descr="25%">
                <a:extLst>
                  <a:ext uri="{FF2B5EF4-FFF2-40B4-BE49-F238E27FC236}">
                    <a16:creationId xmlns:a16="http://schemas.microsoft.com/office/drawing/2014/main" id="{9897A515-1DEF-4EBF-94D8-E434775C0C17}"/>
                  </a:ext>
                </a:extLst>
              </p:cNvPr>
              <p:cNvSpPr>
                <a:spLocks noChangeArrowheads="1"/>
              </p:cNvSpPr>
              <p:nvPr/>
            </p:nvSpPr>
            <p:spPr bwMode="auto">
              <a:xfrm>
                <a:off x="4224" y="1141"/>
                <a:ext cx="1008"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513" name="Rectangle 10" descr="25%">
                <a:extLst>
                  <a:ext uri="{FF2B5EF4-FFF2-40B4-BE49-F238E27FC236}">
                    <a16:creationId xmlns:a16="http://schemas.microsoft.com/office/drawing/2014/main" id="{FD7098EF-BFE3-4C0D-B348-EAB6C6F036CB}"/>
                  </a:ext>
                </a:extLst>
              </p:cNvPr>
              <p:cNvSpPr>
                <a:spLocks noChangeArrowheads="1"/>
              </p:cNvSpPr>
              <p:nvPr/>
            </p:nvSpPr>
            <p:spPr bwMode="auto">
              <a:xfrm>
                <a:off x="3792" y="1141"/>
                <a:ext cx="43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514" name="Rectangle 11" descr="25%">
                <a:extLst>
                  <a:ext uri="{FF2B5EF4-FFF2-40B4-BE49-F238E27FC236}">
                    <a16:creationId xmlns:a16="http://schemas.microsoft.com/office/drawing/2014/main" id="{F0BC4F5F-0776-42F8-BE87-1F75977F07F3}"/>
                  </a:ext>
                </a:extLst>
              </p:cNvPr>
              <p:cNvSpPr>
                <a:spLocks noChangeArrowheads="1"/>
              </p:cNvSpPr>
              <p:nvPr/>
            </p:nvSpPr>
            <p:spPr bwMode="auto">
              <a:xfrm>
                <a:off x="5232" y="1141"/>
                <a:ext cx="384"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6496" name="Rectangle 12">
              <a:extLst>
                <a:ext uri="{FF2B5EF4-FFF2-40B4-BE49-F238E27FC236}">
                  <a16:creationId xmlns:a16="http://schemas.microsoft.com/office/drawing/2014/main" id="{BF1EEEB6-E88F-4826-8059-13695A4E74CD}"/>
                </a:ext>
              </a:extLst>
            </p:cNvPr>
            <p:cNvSpPr>
              <a:spLocks noChangeArrowheads="1"/>
            </p:cNvSpPr>
            <p:nvPr/>
          </p:nvSpPr>
          <p:spPr bwMode="auto">
            <a:xfrm>
              <a:off x="3864" y="1166"/>
              <a:ext cx="384"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97" name="Text Box 13">
              <a:extLst>
                <a:ext uri="{FF2B5EF4-FFF2-40B4-BE49-F238E27FC236}">
                  <a16:creationId xmlns:a16="http://schemas.microsoft.com/office/drawing/2014/main" id="{DA94204C-496C-4FD2-9F0C-5C719DA8B52A}"/>
                </a:ext>
              </a:extLst>
            </p:cNvPr>
            <p:cNvSpPr txBox="1">
              <a:spLocks noChangeArrowheads="1"/>
            </p:cNvSpPr>
            <p:nvPr/>
          </p:nvSpPr>
          <p:spPr bwMode="auto">
            <a:xfrm>
              <a:off x="3852" y="1176"/>
              <a:ext cx="4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118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Priorität </a:t>
              </a:r>
            </a:p>
          </p:txBody>
        </p:sp>
        <p:grpSp>
          <p:nvGrpSpPr>
            <p:cNvPr id="56498" name="Group 14">
              <a:extLst>
                <a:ext uri="{FF2B5EF4-FFF2-40B4-BE49-F238E27FC236}">
                  <a16:creationId xmlns:a16="http://schemas.microsoft.com/office/drawing/2014/main" id="{498990CD-E916-4573-8B6B-FB161E3EF7AC}"/>
                </a:ext>
              </a:extLst>
            </p:cNvPr>
            <p:cNvGrpSpPr>
              <a:grpSpLocks/>
            </p:cNvGrpSpPr>
            <p:nvPr/>
          </p:nvGrpSpPr>
          <p:grpSpPr bwMode="auto">
            <a:xfrm>
              <a:off x="3840" y="1135"/>
              <a:ext cx="432" cy="240"/>
              <a:chOff x="3120" y="144"/>
              <a:chExt cx="1296" cy="240"/>
            </a:xfrm>
          </p:grpSpPr>
          <p:sp>
            <p:nvSpPr>
              <p:cNvPr id="56505" name="Rectangle 15">
                <a:extLst>
                  <a:ext uri="{FF2B5EF4-FFF2-40B4-BE49-F238E27FC236}">
                    <a16:creationId xmlns:a16="http://schemas.microsoft.com/office/drawing/2014/main" id="{57A090D7-0D7C-4113-99BD-7A90368C2A2E}"/>
                  </a:ext>
                </a:extLst>
              </p:cNvPr>
              <p:cNvSpPr>
                <a:spLocks noChangeArrowheads="1"/>
              </p:cNvSpPr>
              <p:nvPr/>
            </p:nvSpPr>
            <p:spPr bwMode="auto">
              <a:xfrm>
                <a:off x="3120"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A</a:t>
                </a:r>
              </a:p>
            </p:txBody>
          </p:sp>
          <p:sp>
            <p:nvSpPr>
              <p:cNvPr id="56506" name="Rectangle 16">
                <a:extLst>
                  <a:ext uri="{FF2B5EF4-FFF2-40B4-BE49-F238E27FC236}">
                    <a16:creationId xmlns:a16="http://schemas.microsoft.com/office/drawing/2014/main" id="{F1840A0E-38FA-43E4-9C05-1E98A95D494A}"/>
                  </a:ext>
                </a:extLst>
              </p:cNvPr>
              <p:cNvSpPr>
                <a:spLocks noChangeArrowheads="1"/>
              </p:cNvSpPr>
              <p:nvPr/>
            </p:nvSpPr>
            <p:spPr bwMode="auto">
              <a:xfrm>
                <a:off x="3552"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B</a:t>
                </a:r>
              </a:p>
            </p:txBody>
          </p:sp>
          <p:sp>
            <p:nvSpPr>
              <p:cNvPr id="56507" name="Rectangle 17">
                <a:extLst>
                  <a:ext uri="{FF2B5EF4-FFF2-40B4-BE49-F238E27FC236}">
                    <a16:creationId xmlns:a16="http://schemas.microsoft.com/office/drawing/2014/main" id="{6698233F-BC6A-4CC3-BBF6-83C347DBB989}"/>
                  </a:ext>
                </a:extLst>
              </p:cNvPr>
              <p:cNvSpPr>
                <a:spLocks noChangeArrowheads="1"/>
              </p:cNvSpPr>
              <p:nvPr/>
            </p:nvSpPr>
            <p:spPr bwMode="auto">
              <a:xfrm>
                <a:off x="3984"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C</a:t>
                </a:r>
              </a:p>
            </p:txBody>
          </p:sp>
        </p:grpSp>
        <p:sp>
          <p:nvSpPr>
            <p:cNvPr id="56499" name="Text Box 18">
              <a:extLst>
                <a:ext uri="{FF2B5EF4-FFF2-40B4-BE49-F238E27FC236}">
                  <a16:creationId xmlns:a16="http://schemas.microsoft.com/office/drawing/2014/main" id="{14812774-A6D2-484F-ABB2-0CC69976E8E1}"/>
                </a:ext>
              </a:extLst>
            </p:cNvPr>
            <p:cNvSpPr txBox="1">
              <a:spLocks noChangeArrowheads="1"/>
            </p:cNvSpPr>
            <p:nvPr/>
          </p:nvSpPr>
          <p:spPr bwMode="auto">
            <a:xfrm>
              <a:off x="1536" y="1178"/>
              <a:ext cx="431"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Aktivität</a:t>
              </a:r>
            </a:p>
          </p:txBody>
        </p:sp>
        <p:sp>
          <p:nvSpPr>
            <p:cNvPr id="56500" name="Text Box 19">
              <a:extLst>
                <a:ext uri="{FF2B5EF4-FFF2-40B4-BE49-F238E27FC236}">
                  <a16:creationId xmlns:a16="http://schemas.microsoft.com/office/drawing/2014/main" id="{557A8605-6131-44DF-920D-999EF355F6AF}"/>
                </a:ext>
              </a:extLst>
            </p:cNvPr>
            <p:cNvSpPr txBox="1">
              <a:spLocks noChangeArrowheads="1"/>
            </p:cNvSpPr>
            <p:nvPr/>
          </p:nvSpPr>
          <p:spPr bwMode="auto">
            <a:xfrm>
              <a:off x="2665" y="1178"/>
              <a:ext cx="670"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Verantwortlich</a:t>
              </a:r>
            </a:p>
          </p:txBody>
        </p:sp>
        <p:sp>
          <p:nvSpPr>
            <p:cNvPr id="56501" name="Text Box 20">
              <a:extLst>
                <a:ext uri="{FF2B5EF4-FFF2-40B4-BE49-F238E27FC236}">
                  <a16:creationId xmlns:a16="http://schemas.microsoft.com/office/drawing/2014/main" id="{E1EAA110-48AD-44DC-B87D-55F4F04141A2}"/>
                </a:ext>
              </a:extLst>
            </p:cNvPr>
            <p:cNvSpPr txBox="1">
              <a:spLocks noChangeArrowheads="1"/>
            </p:cNvSpPr>
            <p:nvPr/>
          </p:nvSpPr>
          <p:spPr bwMode="auto">
            <a:xfrm>
              <a:off x="3433" y="1178"/>
              <a:ext cx="382"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Termin</a:t>
              </a:r>
            </a:p>
          </p:txBody>
        </p:sp>
        <p:sp>
          <p:nvSpPr>
            <p:cNvPr id="56502" name="Text Box 21">
              <a:extLst>
                <a:ext uri="{FF2B5EF4-FFF2-40B4-BE49-F238E27FC236}">
                  <a16:creationId xmlns:a16="http://schemas.microsoft.com/office/drawing/2014/main" id="{3A3F9815-5C0F-4BFB-BED1-7432137D988A}"/>
                </a:ext>
              </a:extLst>
            </p:cNvPr>
            <p:cNvSpPr txBox="1">
              <a:spLocks noChangeArrowheads="1"/>
            </p:cNvSpPr>
            <p:nvPr/>
          </p:nvSpPr>
          <p:spPr bwMode="auto">
            <a:xfrm>
              <a:off x="4452" y="1178"/>
              <a:ext cx="648"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Bemerkungen</a:t>
              </a:r>
            </a:p>
          </p:txBody>
        </p:sp>
        <p:sp>
          <p:nvSpPr>
            <p:cNvPr id="56503" name="Text Box 22">
              <a:extLst>
                <a:ext uri="{FF2B5EF4-FFF2-40B4-BE49-F238E27FC236}">
                  <a16:creationId xmlns:a16="http://schemas.microsoft.com/office/drawing/2014/main" id="{9459247D-7411-4740-9B96-42BF6DA91F10}"/>
                </a:ext>
              </a:extLst>
            </p:cNvPr>
            <p:cNvSpPr txBox="1">
              <a:spLocks noChangeArrowheads="1"/>
            </p:cNvSpPr>
            <p:nvPr/>
          </p:nvSpPr>
          <p:spPr bwMode="auto">
            <a:xfrm>
              <a:off x="5302" y="1180"/>
              <a:ext cx="34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Status</a:t>
              </a:r>
            </a:p>
          </p:txBody>
        </p:sp>
        <p:sp>
          <p:nvSpPr>
            <p:cNvPr id="56504" name="Text Box 23">
              <a:extLst>
                <a:ext uri="{FF2B5EF4-FFF2-40B4-BE49-F238E27FC236}">
                  <a16:creationId xmlns:a16="http://schemas.microsoft.com/office/drawing/2014/main" id="{59A67681-F4D8-41C7-A677-3E917FC1D424}"/>
                </a:ext>
              </a:extLst>
            </p:cNvPr>
            <p:cNvSpPr txBox="1">
              <a:spLocks noChangeArrowheads="1"/>
            </p:cNvSpPr>
            <p:nvPr/>
          </p:nvSpPr>
          <p:spPr bwMode="auto">
            <a:xfrm>
              <a:off x="726" y="1178"/>
              <a:ext cx="179"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rIns="54000">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Nr.</a:t>
              </a:r>
            </a:p>
          </p:txBody>
        </p:sp>
      </p:grpSp>
      <p:grpSp>
        <p:nvGrpSpPr>
          <p:cNvPr id="56324" name="Group 24">
            <a:extLst>
              <a:ext uri="{FF2B5EF4-FFF2-40B4-BE49-F238E27FC236}">
                <a16:creationId xmlns:a16="http://schemas.microsoft.com/office/drawing/2014/main" id="{014529F8-90A5-4044-B8F8-FE2FE985D3E2}"/>
              </a:ext>
            </a:extLst>
          </p:cNvPr>
          <p:cNvGrpSpPr>
            <a:grpSpLocks/>
          </p:cNvGrpSpPr>
          <p:nvPr/>
        </p:nvGrpSpPr>
        <p:grpSpPr bwMode="auto">
          <a:xfrm>
            <a:off x="1528763" y="6492875"/>
            <a:ext cx="6548437" cy="365125"/>
            <a:chOff x="1131" y="4090"/>
            <a:chExt cx="4125" cy="230"/>
          </a:xfrm>
        </p:grpSpPr>
        <p:grpSp>
          <p:nvGrpSpPr>
            <p:cNvPr id="56465" name="Group 25">
              <a:extLst>
                <a:ext uri="{FF2B5EF4-FFF2-40B4-BE49-F238E27FC236}">
                  <a16:creationId xmlns:a16="http://schemas.microsoft.com/office/drawing/2014/main" id="{01990C25-7027-4903-999D-0CE18427BC3C}"/>
                </a:ext>
              </a:extLst>
            </p:cNvPr>
            <p:cNvGrpSpPr>
              <a:grpSpLocks/>
            </p:cNvGrpSpPr>
            <p:nvPr/>
          </p:nvGrpSpPr>
          <p:grpSpPr bwMode="auto">
            <a:xfrm>
              <a:off x="1131" y="4116"/>
              <a:ext cx="123" cy="145"/>
              <a:chOff x="1131" y="4116"/>
              <a:chExt cx="123" cy="145"/>
            </a:xfrm>
          </p:grpSpPr>
          <p:sp>
            <p:nvSpPr>
              <p:cNvPr id="56491" name="Rectangle 26">
                <a:extLst>
                  <a:ext uri="{FF2B5EF4-FFF2-40B4-BE49-F238E27FC236}">
                    <a16:creationId xmlns:a16="http://schemas.microsoft.com/office/drawing/2014/main" id="{30B41857-2143-40AB-A662-5513A2DDF2D5}"/>
                  </a:ext>
                </a:extLst>
              </p:cNvPr>
              <p:cNvSpPr>
                <a:spLocks noChangeArrowheads="1"/>
              </p:cNvSpPr>
              <p:nvPr/>
            </p:nvSpPr>
            <p:spPr bwMode="auto">
              <a:xfrm>
                <a:off x="1131"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92" name="Rectangle 27">
                <a:extLst>
                  <a:ext uri="{FF2B5EF4-FFF2-40B4-BE49-F238E27FC236}">
                    <a16:creationId xmlns:a16="http://schemas.microsoft.com/office/drawing/2014/main" id="{B181628C-7110-4D77-9AD1-80A667601280}"/>
                  </a:ext>
                </a:extLst>
              </p:cNvPr>
              <p:cNvSpPr>
                <a:spLocks noChangeArrowheads="1"/>
              </p:cNvSpPr>
              <p:nvPr/>
            </p:nvSpPr>
            <p:spPr bwMode="auto">
              <a:xfrm>
                <a:off x="1193" y="4116"/>
                <a:ext cx="61"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93" name="Rectangle 28">
                <a:extLst>
                  <a:ext uri="{FF2B5EF4-FFF2-40B4-BE49-F238E27FC236}">
                    <a16:creationId xmlns:a16="http://schemas.microsoft.com/office/drawing/2014/main" id="{1F18B3D5-D07F-42BA-9A22-20E0D254545A}"/>
                  </a:ext>
                </a:extLst>
              </p:cNvPr>
              <p:cNvSpPr>
                <a:spLocks noChangeArrowheads="1"/>
              </p:cNvSpPr>
              <p:nvPr/>
            </p:nvSpPr>
            <p:spPr bwMode="auto">
              <a:xfrm>
                <a:off x="1131"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94" name="Rectangle 29">
                <a:extLst>
                  <a:ext uri="{FF2B5EF4-FFF2-40B4-BE49-F238E27FC236}">
                    <a16:creationId xmlns:a16="http://schemas.microsoft.com/office/drawing/2014/main" id="{98DF0B83-3EB4-41FD-B8D5-FCCA4BAD6055}"/>
                  </a:ext>
                </a:extLst>
              </p:cNvPr>
              <p:cNvSpPr>
                <a:spLocks noChangeArrowheads="1"/>
              </p:cNvSpPr>
              <p:nvPr/>
            </p:nvSpPr>
            <p:spPr bwMode="auto">
              <a:xfrm>
                <a:off x="1193" y="4189"/>
                <a:ext cx="61"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6466" name="Text Box 30">
              <a:extLst>
                <a:ext uri="{FF2B5EF4-FFF2-40B4-BE49-F238E27FC236}">
                  <a16:creationId xmlns:a16="http://schemas.microsoft.com/office/drawing/2014/main" id="{2E84CA1D-0B73-4ACC-A095-5C08B8A0FF43}"/>
                </a:ext>
              </a:extLst>
            </p:cNvPr>
            <p:cNvSpPr txBox="1">
              <a:spLocks noChangeArrowheads="1"/>
            </p:cNvSpPr>
            <p:nvPr/>
          </p:nvSpPr>
          <p:spPr bwMode="auto">
            <a:xfrm>
              <a:off x="1246" y="409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Maßnahme</a:t>
              </a:r>
            </a:p>
            <a:p>
              <a:pPr>
                <a:spcBef>
                  <a:spcPct val="0"/>
                </a:spcBef>
                <a:buFontTx/>
                <a:buNone/>
              </a:pPr>
              <a:r>
                <a:rPr lang="de-DE" altLang="en-US" sz="900"/>
                <a:t>ist definiert</a:t>
              </a:r>
            </a:p>
          </p:txBody>
        </p:sp>
        <p:grpSp>
          <p:nvGrpSpPr>
            <p:cNvPr id="56467" name="Group 31">
              <a:extLst>
                <a:ext uri="{FF2B5EF4-FFF2-40B4-BE49-F238E27FC236}">
                  <a16:creationId xmlns:a16="http://schemas.microsoft.com/office/drawing/2014/main" id="{43FA1697-EBAA-4E22-BD6E-9A206EB61B76}"/>
                </a:ext>
              </a:extLst>
            </p:cNvPr>
            <p:cNvGrpSpPr>
              <a:grpSpLocks/>
            </p:cNvGrpSpPr>
            <p:nvPr/>
          </p:nvGrpSpPr>
          <p:grpSpPr bwMode="auto">
            <a:xfrm>
              <a:off x="1783" y="4116"/>
              <a:ext cx="124" cy="145"/>
              <a:chOff x="1783" y="4116"/>
              <a:chExt cx="124" cy="145"/>
            </a:xfrm>
          </p:grpSpPr>
          <p:sp>
            <p:nvSpPr>
              <p:cNvPr id="56487" name="Rectangle 32">
                <a:extLst>
                  <a:ext uri="{FF2B5EF4-FFF2-40B4-BE49-F238E27FC236}">
                    <a16:creationId xmlns:a16="http://schemas.microsoft.com/office/drawing/2014/main" id="{CD65DD1E-89EC-4283-93AF-98D102F76535}"/>
                  </a:ext>
                </a:extLst>
              </p:cNvPr>
              <p:cNvSpPr>
                <a:spLocks noChangeArrowheads="1"/>
              </p:cNvSpPr>
              <p:nvPr/>
            </p:nvSpPr>
            <p:spPr bwMode="auto">
              <a:xfrm>
                <a:off x="1783"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8" name="Rectangle 33">
                <a:extLst>
                  <a:ext uri="{FF2B5EF4-FFF2-40B4-BE49-F238E27FC236}">
                    <a16:creationId xmlns:a16="http://schemas.microsoft.com/office/drawing/2014/main" id="{B32EFFD8-4CDE-4CFE-849A-424A61732AB5}"/>
                  </a:ext>
                </a:extLst>
              </p:cNvPr>
              <p:cNvSpPr>
                <a:spLocks noChangeArrowheads="1"/>
              </p:cNvSpPr>
              <p:nvPr/>
            </p:nvSpPr>
            <p:spPr bwMode="auto">
              <a:xfrm>
                <a:off x="1845"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9" name="Rectangle 34">
                <a:extLst>
                  <a:ext uri="{FF2B5EF4-FFF2-40B4-BE49-F238E27FC236}">
                    <a16:creationId xmlns:a16="http://schemas.microsoft.com/office/drawing/2014/main" id="{C2C8E82F-3A92-4DB1-813A-CB241B5F32B0}"/>
                  </a:ext>
                </a:extLst>
              </p:cNvPr>
              <p:cNvSpPr>
                <a:spLocks noChangeArrowheads="1"/>
              </p:cNvSpPr>
              <p:nvPr/>
            </p:nvSpPr>
            <p:spPr bwMode="auto">
              <a:xfrm>
                <a:off x="1783"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90" name="Rectangle 35">
                <a:extLst>
                  <a:ext uri="{FF2B5EF4-FFF2-40B4-BE49-F238E27FC236}">
                    <a16:creationId xmlns:a16="http://schemas.microsoft.com/office/drawing/2014/main" id="{9E6DB8F6-D2FF-4D0F-BFE0-90AE67C411D2}"/>
                  </a:ext>
                </a:extLst>
              </p:cNvPr>
              <p:cNvSpPr>
                <a:spLocks noChangeArrowheads="1"/>
              </p:cNvSpPr>
              <p:nvPr/>
            </p:nvSpPr>
            <p:spPr bwMode="auto">
              <a:xfrm>
                <a:off x="1845"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6468" name="Text Box 36">
              <a:extLst>
                <a:ext uri="{FF2B5EF4-FFF2-40B4-BE49-F238E27FC236}">
                  <a16:creationId xmlns:a16="http://schemas.microsoft.com/office/drawing/2014/main" id="{9DAAB57B-B216-4DD6-B63C-C322132CC8B6}"/>
                </a:ext>
              </a:extLst>
            </p:cNvPr>
            <p:cNvSpPr txBox="1">
              <a:spLocks noChangeArrowheads="1"/>
            </p:cNvSpPr>
            <p:nvPr/>
          </p:nvSpPr>
          <p:spPr bwMode="auto">
            <a:xfrm>
              <a:off x="1899" y="4090"/>
              <a:ext cx="5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Maßnahme</a:t>
              </a:r>
            </a:p>
            <a:p>
              <a:pPr>
                <a:spcBef>
                  <a:spcPct val="0"/>
                </a:spcBef>
                <a:buFontTx/>
                <a:buNone/>
              </a:pPr>
              <a:r>
                <a:rPr lang="de-DE" altLang="en-US" sz="900"/>
                <a:t>ist eingeleitet</a:t>
              </a:r>
            </a:p>
          </p:txBody>
        </p:sp>
        <p:grpSp>
          <p:nvGrpSpPr>
            <p:cNvPr id="56469" name="Group 37">
              <a:extLst>
                <a:ext uri="{FF2B5EF4-FFF2-40B4-BE49-F238E27FC236}">
                  <a16:creationId xmlns:a16="http://schemas.microsoft.com/office/drawing/2014/main" id="{012E34AD-9811-42CB-9686-D598BCFE3D39}"/>
                </a:ext>
              </a:extLst>
            </p:cNvPr>
            <p:cNvGrpSpPr>
              <a:grpSpLocks/>
            </p:cNvGrpSpPr>
            <p:nvPr/>
          </p:nvGrpSpPr>
          <p:grpSpPr bwMode="auto">
            <a:xfrm>
              <a:off x="2490" y="4116"/>
              <a:ext cx="123" cy="145"/>
              <a:chOff x="2490" y="4116"/>
              <a:chExt cx="123" cy="145"/>
            </a:xfrm>
          </p:grpSpPr>
          <p:sp>
            <p:nvSpPr>
              <p:cNvPr id="56483" name="Rectangle 38">
                <a:extLst>
                  <a:ext uri="{FF2B5EF4-FFF2-40B4-BE49-F238E27FC236}">
                    <a16:creationId xmlns:a16="http://schemas.microsoft.com/office/drawing/2014/main" id="{E55F713D-D1D3-470D-B1AF-6FC807352B57}"/>
                  </a:ext>
                </a:extLst>
              </p:cNvPr>
              <p:cNvSpPr>
                <a:spLocks noChangeArrowheads="1"/>
              </p:cNvSpPr>
              <p:nvPr/>
            </p:nvSpPr>
            <p:spPr bwMode="auto">
              <a:xfrm>
                <a:off x="2490"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4" name="Rectangle 39">
                <a:extLst>
                  <a:ext uri="{FF2B5EF4-FFF2-40B4-BE49-F238E27FC236}">
                    <a16:creationId xmlns:a16="http://schemas.microsoft.com/office/drawing/2014/main" id="{6768380D-3D3B-494B-BE72-4C58D40A689F}"/>
                  </a:ext>
                </a:extLst>
              </p:cNvPr>
              <p:cNvSpPr>
                <a:spLocks noChangeArrowheads="1"/>
              </p:cNvSpPr>
              <p:nvPr/>
            </p:nvSpPr>
            <p:spPr bwMode="auto">
              <a:xfrm>
                <a:off x="2552"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5" name="Rectangle 40">
                <a:extLst>
                  <a:ext uri="{FF2B5EF4-FFF2-40B4-BE49-F238E27FC236}">
                    <a16:creationId xmlns:a16="http://schemas.microsoft.com/office/drawing/2014/main" id="{6C310C58-F7DC-4E89-8606-5F28D4D1A77F}"/>
                  </a:ext>
                </a:extLst>
              </p:cNvPr>
              <p:cNvSpPr>
                <a:spLocks noChangeArrowheads="1"/>
              </p:cNvSpPr>
              <p:nvPr/>
            </p:nvSpPr>
            <p:spPr bwMode="auto">
              <a:xfrm>
                <a:off x="2490"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6" name="Rectangle 41">
                <a:extLst>
                  <a:ext uri="{FF2B5EF4-FFF2-40B4-BE49-F238E27FC236}">
                    <a16:creationId xmlns:a16="http://schemas.microsoft.com/office/drawing/2014/main" id="{7B8CE712-51F7-4468-9E42-621D2AADC5D4}"/>
                  </a:ext>
                </a:extLst>
              </p:cNvPr>
              <p:cNvSpPr>
                <a:spLocks noChangeArrowheads="1"/>
              </p:cNvSpPr>
              <p:nvPr/>
            </p:nvSpPr>
            <p:spPr bwMode="auto">
              <a:xfrm>
                <a:off x="2552"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6470" name="Text Box 42">
              <a:extLst>
                <a:ext uri="{FF2B5EF4-FFF2-40B4-BE49-F238E27FC236}">
                  <a16:creationId xmlns:a16="http://schemas.microsoft.com/office/drawing/2014/main" id="{848993E2-6299-4B1C-B623-B3E6E4F379BE}"/>
                </a:ext>
              </a:extLst>
            </p:cNvPr>
            <p:cNvSpPr txBox="1">
              <a:spLocks noChangeArrowheads="1"/>
            </p:cNvSpPr>
            <p:nvPr/>
          </p:nvSpPr>
          <p:spPr bwMode="auto">
            <a:xfrm>
              <a:off x="2605" y="4090"/>
              <a:ext cx="7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Maßnahme ist teil-</a:t>
              </a:r>
            </a:p>
            <a:p>
              <a:pPr>
                <a:spcBef>
                  <a:spcPct val="0"/>
                </a:spcBef>
                <a:buFontTx/>
                <a:buNone/>
              </a:pPr>
              <a:r>
                <a:rPr lang="de-DE" altLang="en-US" sz="900"/>
                <a:t>weise umgesetzt</a:t>
              </a:r>
            </a:p>
          </p:txBody>
        </p:sp>
        <p:grpSp>
          <p:nvGrpSpPr>
            <p:cNvPr id="56471" name="Group 43">
              <a:extLst>
                <a:ext uri="{FF2B5EF4-FFF2-40B4-BE49-F238E27FC236}">
                  <a16:creationId xmlns:a16="http://schemas.microsoft.com/office/drawing/2014/main" id="{D4493C29-EAC0-44CD-947C-4B21F8BCD6BA}"/>
                </a:ext>
              </a:extLst>
            </p:cNvPr>
            <p:cNvGrpSpPr>
              <a:grpSpLocks/>
            </p:cNvGrpSpPr>
            <p:nvPr/>
          </p:nvGrpSpPr>
          <p:grpSpPr bwMode="auto">
            <a:xfrm>
              <a:off x="4217" y="4116"/>
              <a:ext cx="123" cy="145"/>
              <a:chOff x="4217" y="4116"/>
              <a:chExt cx="123" cy="145"/>
            </a:xfrm>
          </p:grpSpPr>
          <p:sp>
            <p:nvSpPr>
              <p:cNvPr id="56479" name="Rectangle 44">
                <a:extLst>
                  <a:ext uri="{FF2B5EF4-FFF2-40B4-BE49-F238E27FC236}">
                    <a16:creationId xmlns:a16="http://schemas.microsoft.com/office/drawing/2014/main" id="{D7169C25-0470-4AD3-BFB5-634056CF7BAB}"/>
                  </a:ext>
                </a:extLst>
              </p:cNvPr>
              <p:cNvSpPr>
                <a:spLocks noChangeArrowheads="1"/>
              </p:cNvSpPr>
              <p:nvPr/>
            </p:nvSpPr>
            <p:spPr bwMode="auto">
              <a:xfrm>
                <a:off x="4217"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0" name="Rectangle 45">
                <a:extLst>
                  <a:ext uri="{FF2B5EF4-FFF2-40B4-BE49-F238E27FC236}">
                    <a16:creationId xmlns:a16="http://schemas.microsoft.com/office/drawing/2014/main" id="{E3FF0E20-C288-4BFD-AE35-4A5B03A0EA6F}"/>
                  </a:ext>
                </a:extLst>
              </p:cNvPr>
              <p:cNvSpPr>
                <a:spLocks noChangeArrowheads="1"/>
              </p:cNvSpPr>
              <p:nvPr/>
            </p:nvSpPr>
            <p:spPr bwMode="auto">
              <a:xfrm>
                <a:off x="427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1" name="Rectangle 46">
                <a:extLst>
                  <a:ext uri="{FF2B5EF4-FFF2-40B4-BE49-F238E27FC236}">
                    <a16:creationId xmlns:a16="http://schemas.microsoft.com/office/drawing/2014/main" id="{2C210983-4DC5-47EC-88E5-60D53E23A862}"/>
                  </a:ext>
                </a:extLst>
              </p:cNvPr>
              <p:cNvSpPr>
                <a:spLocks noChangeArrowheads="1"/>
              </p:cNvSpPr>
              <p:nvPr/>
            </p:nvSpPr>
            <p:spPr bwMode="auto">
              <a:xfrm>
                <a:off x="421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82" name="Rectangle 47">
                <a:extLst>
                  <a:ext uri="{FF2B5EF4-FFF2-40B4-BE49-F238E27FC236}">
                    <a16:creationId xmlns:a16="http://schemas.microsoft.com/office/drawing/2014/main" id="{5FC3497C-28F9-4EE8-84B1-BFB494384B57}"/>
                  </a:ext>
                </a:extLst>
              </p:cNvPr>
              <p:cNvSpPr>
                <a:spLocks noChangeArrowheads="1"/>
              </p:cNvSpPr>
              <p:nvPr/>
            </p:nvSpPr>
            <p:spPr bwMode="auto">
              <a:xfrm>
                <a:off x="427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6472" name="Text Box 48">
              <a:extLst>
                <a:ext uri="{FF2B5EF4-FFF2-40B4-BE49-F238E27FC236}">
                  <a16:creationId xmlns:a16="http://schemas.microsoft.com/office/drawing/2014/main" id="{32A55B46-AF58-4857-B66E-BDF6F7175E34}"/>
                </a:ext>
              </a:extLst>
            </p:cNvPr>
            <p:cNvSpPr txBox="1">
              <a:spLocks noChangeArrowheads="1"/>
            </p:cNvSpPr>
            <p:nvPr/>
          </p:nvSpPr>
          <p:spPr bwMode="auto">
            <a:xfrm>
              <a:off x="4332" y="4090"/>
              <a:ext cx="9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Maßnahme ist kontrolliert</a:t>
              </a:r>
            </a:p>
            <a:p>
              <a:pPr>
                <a:spcBef>
                  <a:spcPct val="0"/>
                </a:spcBef>
                <a:buFontTx/>
                <a:buNone/>
              </a:pPr>
              <a:r>
                <a:rPr lang="de-DE" altLang="en-US" sz="900"/>
                <a:t>und stabilisiert</a:t>
              </a:r>
            </a:p>
          </p:txBody>
        </p:sp>
        <p:sp>
          <p:nvSpPr>
            <p:cNvPr id="56473" name="Text Box 49">
              <a:extLst>
                <a:ext uri="{FF2B5EF4-FFF2-40B4-BE49-F238E27FC236}">
                  <a16:creationId xmlns:a16="http://schemas.microsoft.com/office/drawing/2014/main" id="{54D8BBF9-6D0C-4228-82C5-9FE1E296BAA8}"/>
                </a:ext>
              </a:extLst>
            </p:cNvPr>
            <p:cNvSpPr txBox="1">
              <a:spLocks noChangeArrowheads="1"/>
            </p:cNvSpPr>
            <p:nvPr/>
          </p:nvSpPr>
          <p:spPr bwMode="auto">
            <a:xfrm>
              <a:off x="3464" y="4090"/>
              <a:ext cx="7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Maßnahme ist voll-</a:t>
              </a:r>
            </a:p>
            <a:p>
              <a:pPr>
                <a:spcBef>
                  <a:spcPct val="0"/>
                </a:spcBef>
                <a:buFontTx/>
                <a:buNone/>
              </a:pPr>
              <a:r>
                <a:rPr lang="de-DE" altLang="en-US" sz="900"/>
                <a:t>ständig umgesetzt</a:t>
              </a:r>
            </a:p>
          </p:txBody>
        </p:sp>
        <p:grpSp>
          <p:nvGrpSpPr>
            <p:cNvPr id="56474" name="Group 50">
              <a:extLst>
                <a:ext uri="{FF2B5EF4-FFF2-40B4-BE49-F238E27FC236}">
                  <a16:creationId xmlns:a16="http://schemas.microsoft.com/office/drawing/2014/main" id="{795019B4-1AC6-448E-99B9-6426EC5E007C}"/>
                </a:ext>
              </a:extLst>
            </p:cNvPr>
            <p:cNvGrpSpPr>
              <a:grpSpLocks/>
            </p:cNvGrpSpPr>
            <p:nvPr/>
          </p:nvGrpSpPr>
          <p:grpSpPr bwMode="auto">
            <a:xfrm>
              <a:off x="3337" y="4116"/>
              <a:ext cx="123" cy="145"/>
              <a:chOff x="3337" y="4116"/>
              <a:chExt cx="123" cy="145"/>
            </a:xfrm>
          </p:grpSpPr>
          <p:sp>
            <p:nvSpPr>
              <p:cNvPr id="56475" name="Rectangle 51">
                <a:extLst>
                  <a:ext uri="{FF2B5EF4-FFF2-40B4-BE49-F238E27FC236}">
                    <a16:creationId xmlns:a16="http://schemas.microsoft.com/office/drawing/2014/main" id="{0FC2A0B7-7172-4994-B684-B4D3FEECA2E2}"/>
                  </a:ext>
                </a:extLst>
              </p:cNvPr>
              <p:cNvSpPr>
                <a:spLocks noChangeArrowheads="1"/>
              </p:cNvSpPr>
              <p:nvPr/>
            </p:nvSpPr>
            <p:spPr bwMode="auto">
              <a:xfrm>
                <a:off x="333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76" name="Rectangle 52">
                <a:extLst>
                  <a:ext uri="{FF2B5EF4-FFF2-40B4-BE49-F238E27FC236}">
                    <a16:creationId xmlns:a16="http://schemas.microsoft.com/office/drawing/2014/main" id="{A0EA05A8-FE49-4354-88EB-1CAE78A5D4C1}"/>
                  </a:ext>
                </a:extLst>
              </p:cNvPr>
              <p:cNvSpPr>
                <a:spLocks noChangeArrowheads="1"/>
              </p:cNvSpPr>
              <p:nvPr/>
            </p:nvSpPr>
            <p:spPr bwMode="auto">
              <a:xfrm>
                <a:off x="339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77" name="Rectangle 53">
                <a:extLst>
                  <a:ext uri="{FF2B5EF4-FFF2-40B4-BE49-F238E27FC236}">
                    <a16:creationId xmlns:a16="http://schemas.microsoft.com/office/drawing/2014/main" id="{E17F9F08-9A52-440C-A32E-4A7B1176C96A}"/>
                  </a:ext>
                </a:extLst>
              </p:cNvPr>
              <p:cNvSpPr>
                <a:spLocks noChangeArrowheads="1"/>
              </p:cNvSpPr>
              <p:nvPr/>
            </p:nvSpPr>
            <p:spPr bwMode="auto">
              <a:xfrm>
                <a:off x="3337" y="4116"/>
                <a:ext cx="62" cy="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78" name="Rectangle 54">
                <a:extLst>
                  <a:ext uri="{FF2B5EF4-FFF2-40B4-BE49-F238E27FC236}">
                    <a16:creationId xmlns:a16="http://schemas.microsoft.com/office/drawing/2014/main" id="{1746DD41-9850-4C69-9CCF-D2AF0E353DFD}"/>
                  </a:ext>
                </a:extLst>
              </p:cNvPr>
              <p:cNvSpPr>
                <a:spLocks noChangeArrowheads="1"/>
              </p:cNvSpPr>
              <p:nvPr/>
            </p:nvSpPr>
            <p:spPr bwMode="auto">
              <a:xfrm>
                <a:off x="339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grpSp>
        <p:nvGrpSpPr>
          <p:cNvPr id="56325" name="Group 55">
            <a:extLst>
              <a:ext uri="{FF2B5EF4-FFF2-40B4-BE49-F238E27FC236}">
                <a16:creationId xmlns:a16="http://schemas.microsoft.com/office/drawing/2014/main" id="{E14E2F20-CA57-41CB-855C-53D0229ACBBC}"/>
              </a:ext>
            </a:extLst>
          </p:cNvPr>
          <p:cNvGrpSpPr>
            <a:grpSpLocks/>
          </p:cNvGrpSpPr>
          <p:nvPr/>
        </p:nvGrpSpPr>
        <p:grpSpPr bwMode="auto">
          <a:xfrm>
            <a:off x="1143000" y="5410200"/>
            <a:ext cx="7848600" cy="381000"/>
            <a:chOff x="720" y="3408"/>
            <a:chExt cx="4944" cy="240"/>
          </a:xfrm>
        </p:grpSpPr>
        <p:sp>
          <p:nvSpPr>
            <p:cNvPr id="56452" name="Rectangle 56">
              <a:extLst>
                <a:ext uri="{FF2B5EF4-FFF2-40B4-BE49-F238E27FC236}">
                  <a16:creationId xmlns:a16="http://schemas.microsoft.com/office/drawing/2014/main" id="{B9130234-8480-4023-852A-840651DE8461}"/>
                </a:ext>
              </a:extLst>
            </p:cNvPr>
            <p:cNvSpPr>
              <a:spLocks noChangeArrowheads="1"/>
            </p:cNvSpPr>
            <p:nvPr/>
          </p:nvSpPr>
          <p:spPr bwMode="auto">
            <a:xfrm>
              <a:off x="720" y="340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10</a:t>
              </a:r>
            </a:p>
          </p:txBody>
        </p:sp>
        <p:sp>
          <p:nvSpPr>
            <p:cNvPr id="56453" name="Rectangle 57">
              <a:extLst>
                <a:ext uri="{FF2B5EF4-FFF2-40B4-BE49-F238E27FC236}">
                  <a16:creationId xmlns:a16="http://schemas.microsoft.com/office/drawing/2014/main" id="{F2413DE8-8CE8-4700-8930-7EFE1C3A465B}"/>
                </a:ext>
              </a:extLst>
            </p:cNvPr>
            <p:cNvSpPr>
              <a:spLocks noChangeArrowheads="1"/>
            </p:cNvSpPr>
            <p:nvPr/>
          </p:nvSpPr>
          <p:spPr bwMode="auto">
            <a:xfrm>
              <a:off x="912" y="340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54" name="Rectangle 58">
              <a:extLst>
                <a:ext uri="{FF2B5EF4-FFF2-40B4-BE49-F238E27FC236}">
                  <a16:creationId xmlns:a16="http://schemas.microsoft.com/office/drawing/2014/main" id="{0DC4DDBA-4C9B-4703-B820-23111C0F5FA6}"/>
                </a:ext>
              </a:extLst>
            </p:cNvPr>
            <p:cNvSpPr>
              <a:spLocks noChangeArrowheads="1"/>
            </p:cNvSpPr>
            <p:nvPr/>
          </p:nvSpPr>
          <p:spPr bwMode="auto">
            <a:xfrm>
              <a:off x="2592" y="340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55" name="Rectangle 59">
              <a:extLst>
                <a:ext uri="{FF2B5EF4-FFF2-40B4-BE49-F238E27FC236}">
                  <a16:creationId xmlns:a16="http://schemas.microsoft.com/office/drawing/2014/main" id="{D0956FCF-5B8B-439F-AE44-82DA8FEAA6D2}"/>
                </a:ext>
              </a:extLst>
            </p:cNvPr>
            <p:cNvSpPr>
              <a:spLocks noChangeArrowheads="1"/>
            </p:cNvSpPr>
            <p:nvPr/>
          </p:nvSpPr>
          <p:spPr bwMode="auto">
            <a:xfrm>
              <a:off x="3408" y="340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56" name="Rectangle 60">
              <a:extLst>
                <a:ext uri="{FF2B5EF4-FFF2-40B4-BE49-F238E27FC236}">
                  <a16:creationId xmlns:a16="http://schemas.microsoft.com/office/drawing/2014/main" id="{B5772A25-C832-4249-8A7B-31507885B1A0}"/>
                </a:ext>
              </a:extLst>
            </p:cNvPr>
            <p:cNvSpPr>
              <a:spLocks noChangeArrowheads="1"/>
            </p:cNvSpPr>
            <p:nvPr/>
          </p:nvSpPr>
          <p:spPr bwMode="auto">
            <a:xfrm>
              <a:off x="4272" y="340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57" name="Rectangle 61">
              <a:extLst>
                <a:ext uri="{FF2B5EF4-FFF2-40B4-BE49-F238E27FC236}">
                  <a16:creationId xmlns:a16="http://schemas.microsoft.com/office/drawing/2014/main" id="{B8EB76B7-3B62-41BF-A2BA-28EE9050A60E}"/>
                </a:ext>
              </a:extLst>
            </p:cNvPr>
            <p:cNvSpPr>
              <a:spLocks noChangeArrowheads="1"/>
            </p:cNvSpPr>
            <p:nvPr/>
          </p:nvSpPr>
          <p:spPr bwMode="auto">
            <a:xfrm>
              <a:off x="5280" y="340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58" name="Rectangle 62">
              <a:extLst>
                <a:ext uri="{FF2B5EF4-FFF2-40B4-BE49-F238E27FC236}">
                  <a16:creationId xmlns:a16="http://schemas.microsoft.com/office/drawing/2014/main" id="{8A689D2F-048D-4E10-B14E-BB7DFEE94751}"/>
                </a:ext>
              </a:extLst>
            </p:cNvPr>
            <p:cNvSpPr>
              <a:spLocks noChangeArrowheads="1"/>
            </p:cNvSpPr>
            <p:nvPr/>
          </p:nvSpPr>
          <p:spPr bwMode="auto">
            <a:xfrm>
              <a:off x="5417" y="347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59" name="Rectangle 63">
              <a:extLst>
                <a:ext uri="{FF2B5EF4-FFF2-40B4-BE49-F238E27FC236}">
                  <a16:creationId xmlns:a16="http://schemas.microsoft.com/office/drawing/2014/main" id="{393E3794-5680-4A00-8174-7EC854ADAAFF}"/>
                </a:ext>
              </a:extLst>
            </p:cNvPr>
            <p:cNvSpPr>
              <a:spLocks noChangeArrowheads="1"/>
            </p:cNvSpPr>
            <p:nvPr/>
          </p:nvSpPr>
          <p:spPr bwMode="auto">
            <a:xfrm>
              <a:off x="5472" y="347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60" name="Rectangle 64">
              <a:extLst>
                <a:ext uri="{FF2B5EF4-FFF2-40B4-BE49-F238E27FC236}">
                  <a16:creationId xmlns:a16="http://schemas.microsoft.com/office/drawing/2014/main" id="{1C5F8499-BB66-481E-94E3-1EA83671E1FB}"/>
                </a:ext>
              </a:extLst>
            </p:cNvPr>
            <p:cNvSpPr>
              <a:spLocks noChangeArrowheads="1"/>
            </p:cNvSpPr>
            <p:nvPr/>
          </p:nvSpPr>
          <p:spPr bwMode="auto">
            <a:xfrm>
              <a:off x="5417" y="353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61" name="Rectangle 65">
              <a:extLst>
                <a:ext uri="{FF2B5EF4-FFF2-40B4-BE49-F238E27FC236}">
                  <a16:creationId xmlns:a16="http://schemas.microsoft.com/office/drawing/2014/main" id="{6F1DCC62-4056-4AD3-B9DF-91F3D0135165}"/>
                </a:ext>
              </a:extLst>
            </p:cNvPr>
            <p:cNvSpPr>
              <a:spLocks noChangeArrowheads="1"/>
            </p:cNvSpPr>
            <p:nvPr/>
          </p:nvSpPr>
          <p:spPr bwMode="auto">
            <a:xfrm>
              <a:off x="5472" y="353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62" name="Rectangle 66">
              <a:extLst>
                <a:ext uri="{FF2B5EF4-FFF2-40B4-BE49-F238E27FC236}">
                  <a16:creationId xmlns:a16="http://schemas.microsoft.com/office/drawing/2014/main" id="{77929F08-1DAB-4AE4-9497-4F32F23F0CEE}"/>
                </a:ext>
              </a:extLst>
            </p:cNvPr>
            <p:cNvSpPr>
              <a:spLocks noChangeArrowheads="1"/>
            </p:cNvSpPr>
            <p:nvPr/>
          </p:nvSpPr>
          <p:spPr bwMode="auto">
            <a:xfrm>
              <a:off x="3840" y="340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63" name="Rectangle 67">
              <a:extLst>
                <a:ext uri="{FF2B5EF4-FFF2-40B4-BE49-F238E27FC236}">
                  <a16:creationId xmlns:a16="http://schemas.microsoft.com/office/drawing/2014/main" id="{A5ADFCC7-F750-49CC-9C45-4F87C83D109D}"/>
                </a:ext>
              </a:extLst>
            </p:cNvPr>
            <p:cNvSpPr>
              <a:spLocks noChangeArrowheads="1"/>
            </p:cNvSpPr>
            <p:nvPr/>
          </p:nvSpPr>
          <p:spPr bwMode="auto">
            <a:xfrm>
              <a:off x="3984" y="340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464" name="Rectangle 68">
              <a:extLst>
                <a:ext uri="{FF2B5EF4-FFF2-40B4-BE49-F238E27FC236}">
                  <a16:creationId xmlns:a16="http://schemas.microsoft.com/office/drawing/2014/main" id="{32DC891B-B560-4DDF-B488-FA654B01E6D2}"/>
                </a:ext>
              </a:extLst>
            </p:cNvPr>
            <p:cNvSpPr>
              <a:spLocks noChangeArrowheads="1"/>
            </p:cNvSpPr>
            <p:nvPr/>
          </p:nvSpPr>
          <p:spPr bwMode="auto">
            <a:xfrm>
              <a:off x="4128" y="340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26" name="Group 69">
            <a:extLst>
              <a:ext uri="{FF2B5EF4-FFF2-40B4-BE49-F238E27FC236}">
                <a16:creationId xmlns:a16="http://schemas.microsoft.com/office/drawing/2014/main" id="{BD3FE728-5C20-485E-BD01-0A5F6ECF5E48}"/>
              </a:ext>
            </a:extLst>
          </p:cNvPr>
          <p:cNvGrpSpPr>
            <a:grpSpLocks/>
          </p:cNvGrpSpPr>
          <p:nvPr/>
        </p:nvGrpSpPr>
        <p:grpSpPr bwMode="auto">
          <a:xfrm>
            <a:off x="1143000" y="1981200"/>
            <a:ext cx="7848600" cy="381000"/>
            <a:chOff x="720" y="1248"/>
            <a:chExt cx="4944" cy="240"/>
          </a:xfrm>
        </p:grpSpPr>
        <p:sp>
          <p:nvSpPr>
            <p:cNvPr id="56439" name="Rectangle 70">
              <a:extLst>
                <a:ext uri="{FF2B5EF4-FFF2-40B4-BE49-F238E27FC236}">
                  <a16:creationId xmlns:a16="http://schemas.microsoft.com/office/drawing/2014/main" id="{7C4CC3E6-A4D9-4999-8A34-ACAECBACF96E}"/>
                </a:ext>
              </a:extLst>
            </p:cNvPr>
            <p:cNvSpPr>
              <a:spLocks noChangeArrowheads="1"/>
            </p:cNvSpPr>
            <p:nvPr/>
          </p:nvSpPr>
          <p:spPr bwMode="auto">
            <a:xfrm>
              <a:off x="720" y="124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a:t>
              </a:r>
            </a:p>
          </p:txBody>
        </p:sp>
        <p:sp>
          <p:nvSpPr>
            <p:cNvPr id="56440" name="Rectangle 71">
              <a:extLst>
                <a:ext uri="{FF2B5EF4-FFF2-40B4-BE49-F238E27FC236}">
                  <a16:creationId xmlns:a16="http://schemas.microsoft.com/office/drawing/2014/main" id="{15474427-5875-4E41-9D0B-506018BCB15A}"/>
                </a:ext>
              </a:extLst>
            </p:cNvPr>
            <p:cNvSpPr>
              <a:spLocks noChangeArrowheads="1"/>
            </p:cNvSpPr>
            <p:nvPr/>
          </p:nvSpPr>
          <p:spPr bwMode="auto">
            <a:xfrm>
              <a:off x="912" y="124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Aktivität</a:t>
              </a:r>
            </a:p>
          </p:txBody>
        </p:sp>
        <p:sp>
          <p:nvSpPr>
            <p:cNvPr id="56441" name="Rectangle 72">
              <a:extLst>
                <a:ext uri="{FF2B5EF4-FFF2-40B4-BE49-F238E27FC236}">
                  <a16:creationId xmlns:a16="http://schemas.microsoft.com/office/drawing/2014/main" id="{64F83BA8-4A6B-41EB-9699-976466DF60FF}"/>
                </a:ext>
              </a:extLst>
            </p:cNvPr>
            <p:cNvSpPr>
              <a:spLocks noChangeArrowheads="1"/>
            </p:cNvSpPr>
            <p:nvPr/>
          </p:nvSpPr>
          <p:spPr bwMode="auto">
            <a:xfrm>
              <a:off x="2592" y="124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H. Sachs</a:t>
              </a:r>
            </a:p>
          </p:txBody>
        </p:sp>
        <p:sp>
          <p:nvSpPr>
            <p:cNvPr id="56442" name="Rectangle 73">
              <a:extLst>
                <a:ext uri="{FF2B5EF4-FFF2-40B4-BE49-F238E27FC236}">
                  <a16:creationId xmlns:a16="http://schemas.microsoft.com/office/drawing/2014/main" id="{6310684F-6066-481D-B227-362025E9AAE5}"/>
                </a:ext>
              </a:extLst>
            </p:cNvPr>
            <p:cNvSpPr>
              <a:spLocks noChangeArrowheads="1"/>
            </p:cNvSpPr>
            <p:nvPr/>
          </p:nvSpPr>
          <p:spPr bwMode="auto">
            <a:xfrm>
              <a:off x="3408" y="124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21.11.03</a:t>
              </a:r>
            </a:p>
          </p:txBody>
        </p:sp>
        <p:sp>
          <p:nvSpPr>
            <p:cNvPr id="56443" name="Rectangle 74">
              <a:extLst>
                <a:ext uri="{FF2B5EF4-FFF2-40B4-BE49-F238E27FC236}">
                  <a16:creationId xmlns:a16="http://schemas.microsoft.com/office/drawing/2014/main" id="{56CFCAFD-7E7E-4C39-A4C8-89F7CB289B2D}"/>
                </a:ext>
              </a:extLst>
            </p:cNvPr>
            <p:cNvSpPr>
              <a:spLocks noChangeArrowheads="1"/>
            </p:cNvSpPr>
            <p:nvPr/>
          </p:nvSpPr>
          <p:spPr bwMode="auto">
            <a:xfrm>
              <a:off x="4272" y="124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vgl. XY</a:t>
              </a:r>
            </a:p>
          </p:txBody>
        </p:sp>
        <p:sp>
          <p:nvSpPr>
            <p:cNvPr id="56444" name="Rectangle 75">
              <a:extLst>
                <a:ext uri="{FF2B5EF4-FFF2-40B4-BE49-F238E27FC236}">
                  <a16:creationId xmlns:a16="http://schemas.microsoft.com/office/drawing/2014/main" id="{6BE4116B-E4F2-4DA9-A5CA-404D1C2E4C9A}"/>
                </a:ext>
              </a:extLst>
            </p:cNvPr>
            <p:cNvSpPr>
              <a:spLocks noChangeArrowheads="1"/>
            </p:cNvSpPr>
            <p:nvPr/>
          </p:nvSpPr>
          <p:spPr bwMode="auto">
            <a:xfrm>
              <a:off x="5280" y="124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45" name="Rectangle 76">
              <a:extLst>
                <a:ext uri="{FF2B5EF4-FFF2-40B4-BE49-F238E27FC236}">
                  <a16:creationId xmlns:a16="http://schemas.microsoft.com/office/drawing/2014/main" id="{B0D4C301-6B5E-4BAF-AAFB-2355B747B95E}"/>
                </a:ext>
              </a:extLst>
            </p:cNvPr>
            <p:cNvSpPr>
              <a:spLocks noChangeArrowheads="1"/>
            </p:cNvSpPr>
            <p:nvPr/>
          </p:nvSpPr>
          <p:spPr bwMode="auto">
            <a:xfrm>
              <a:off x="5417" y="131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46" name="Rectangle 77">
              <a:extLst>
                <a:ext uri="{FF2B5EF4-FFF2-40B4-BE49-F238E27FC236}">
                  <a16:creationId xmlns:a16="http://schemas.microsoft.com/office/drawing/2014/main" id="{3258BC86-E4AB-4679-8F65-6C0E4F5B15F0}"/>
                </a:ext>
              </a:extLst>
            </p:cNvPr>
            <p:cNvSpPr>
              <a:spLocks noChangeArrowheads="1"/>
            </p:cNvSpPr>
            <p:nvPr/>
          </p:nvSpPr>
          <p:spPr bwMode="auto">
            <a:xfrm>
              <a:off x="5472" y="131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47" name="Rectangle 78">
              <a:extLst>
                <a:ext uri="{FF2B5EF4-FFF2-40B4-BE49-F238E27FC236}">
                  <a16:creationId xmlns:a16="http://schemas.microsoft.com/office/drawing/2014/main" id="{C9AAF9EB-1B56-42F8-BCA4-6EBB632D05D3}"/>
                </a:ext>
              </a:extLst>
            </p:cNvPr>
            <p:cNvSpPr>
              <a:spLocks noChangeArrowheads="1"/>
            </p:cNvSpPr>
            <p:nvPr/>
          </p:nvSpPr>
          <p:spPr bwMode="auto">
            <a:xfrm>
              <a:off x="5417" y="137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48" name="Rectangle 79">
              <a:extLst>
                <a:ext uri="{FF2B5EF4-FFF2-40B4-BE49-F238E27FC236}">
                  <a16:creationId xmlns:a16="http://schemas.microsoft.com/office/drawing/2014/main" id="{6E54F8E6-09F0-403E-A2CA-3AA73AB1F624}"/>
                </a:ext>
              </a:extLst>
            </p:cNvPr>
            <p:cNvSpPr>
              <a:spLocks noChangeArrowheads="1"/>
            </p:cNvSpPr>
            <p:nvPr/>
          </p:nvSpPr>
          <p:spPr bwMode="auto">
            <a:xfrm>
              <a:off x="5472" y="137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49" name="Rectangle 80">
              <a:extLst>
                <a:ext uri="{FF2B5EF4-FFF2-40B4-BE49-F238E27FC236}">
                  <a16:creationId xmlns:a16="http://schemas.microsoft.com/office/drawing/2014/main" id="{06CE7E30-FCA8-4289-A11C-0F1778566BBE}"/>
                </a:ext>
              </a:extLst>
            </p:cNvPr>
            <p:cNvSpPr>
              <a:spLocks noChangeArrowheads="1"/>
            </p:cNvSpPr>
            <p:nvPr/>
          </p:nvSpPr>
          <p:spPr bwMode="auto">
            <a:xfrm>
              <a:off x="3840" y="12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450" name="Rectangle 81">
              <a:extLst>
                <a:ext uri="{FF2B5EF4-FFF2-40B4-BE49-F238E27FC236}">
                  <a16:creationId xmlns:a16="http://schemas.microsoft.com/office/drawing/2014/main" id="{1EB27C4B-82B8-4E13-BE90-B42F62E1B1EB}"/>
                </a:ext>
              </a:extLst>
            </p:cNvPr>
            <p:cNvSpPr>
              <a:spLocks noChangeArrowheads="1"/>
            </p:cNvSpPr>
            <p:nvPr/>
          </p:nvSpPr>
          <p:spPr bwMode="auto">
            <a:xfrm>
              <a:off x="3984" y="12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B</a:t>
              </a:r>
            </a:p>
          </p:txBody>
        </p:sp>
        <p:sp>
          <p:nvSpPr>
            <p:cNvPr id="56451" name="Rectangle 82">
              <a:extLst>
                <a:ext uri="{FF2B5EF4-FFF2-40B4-BE49-F238E27FC236}">
                  <a16:creationId xmlns:a16="http://schemas.microsoft.com/office/drawing/2014/main" id="{E4A88B4B-FF05-4BD1-9331-8244E0828523}"/>
                </a:ext>
              </a:extLst>
            </p:cNvPr>
            <p:cNvSpPr>
              <a:spLocks noChangeArrowheads="1"/>
            </p:cNvSpPr>
            <p:nvPr/>
          </p:nvSpPr>
          <p:spPr bwMode="auto">
            <a:xfrm>
              <a:off x="4128" y="12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27" name="Group 83">
            <a:extLst>
              <a:ext uri="{FF2B5EF4-FFF2-40B4-BE49-F238E27FC236}">
                <a16:creationId xmlns:a16="http://schemas.microsoft.com/office/drawing/2014/main" id="{BEE60D74-0F47-45B8-A1BB-3E96FD0B8815}"/>
              </a:ext>
            </a:extLst>
          </p:cNvPr>
          <p:cNvGrpSpPr>
            <a:grpSpLocks/>
          </p:cNvGrpSpPr>
          <p:nvPr/>
        </p:nvGrpSpPr>
        <p:grpSpPr bwMode="auto">
          <a:xfrm>
            <a:off x="1143000" y="2362200"/>
            <a:ext cx="7848600" cy="381000"/>
            <a:chOff x="720" y="1488"/>
            <a:chExt cx="4944" cy="240"/>
          </a:xfrm>
        </p:grpSpPr>
        <p:sp>
          <p:nvSpPr>
            <p:cNvPr id="56426" name="Rectangle 84">
              <a:extLst>
                <a:ext uri="{FF2B5EF4-FFF2-40B4-BE49-F238E27FC236}">
                  <a16:creationId xmlns:a16="http://schemas.microsoft.com/office/drawing/2014/main" id="{41085E67-77B9-4CBF-A2B9-215B74B5234B}"/>
                </a:ext>
              </a:extLst>
            </p:cNvPr>
            <p:cNvSpPr>
              <a:spLocks noChangeArrowheads="1"/>
            </p:cNvSpPr>
            <p:nvPr/>
          </p:nvSpPr>
          <p:spPr bwMode="auto">
            <a:xfrm>
              <a:off x="720" y="148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a:t>
              </a:r>
            </a:p>
          </p:txBody>
        </p:sp>
        <p:sp>
          <p:nvSpPr>
            <p:cNvPr id="56427" name="Rectangle 85">
              <a:extLst>
                <a:ext uri="{FF2B5EF4-FFF2-40B4-BE49-F238E27FC236}">
                  <a16:creationId xmlns:a16="http://schemas.microsoft.com/office/drawing/2014/main" id="{0861D2BE-C6FD-40F6-849A-D006C11935B7}"/>
                </a:ext>
              </a:extLst>
            </p:cNvPr>
            <p:cNvSpPr>
              <a:spLocks noChangeArrowheads="1"/>
            </p:cNvSpPr>
            <p:nvPr/>
          </p:nvSpPr>
          <p:spPr bwMode="auto">
            <a:xfrm>
              <a:off x="912" y="148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weitere Aktivität</a:t>
              </a:r>
            </a:p>
          </p:txBody>
        </p:sp>
        <p:sp>
          <p:nvSpPr>
            <p:cNvPr id="56428" name="Rectangle 86">
              <a:extLst>
                <a:ext uri="{FF2B5EF4-FFF2-40B4-BE49-F238E27FC236}">
                  <a16:creationId xmlns:a16="http://schemas.microsoft.com/office/drawing/2014/main" id="{C7410A2B-347D-476B-9B76-B96722364D44}"/>
                </a:ext>
              </a:extLst>
            </p:cNvPr>
            <p:cNvSpPr>
              <a:spLocks noChangeArrowheads="1"/>
            </p:cNvSpPr>
            <p:nvPr/>
          </p:nvSpPr>
          <p:spPr bwMode="auto">
            <a:xfrm>
              <a:off x="2592" y="148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B. Schröder</a:t>
              </a:r>
            </a:p>
          </p:txBody>
        </p:sp>
        <p:sp>
          <p:nvSpPr>
            <p:cNvPr id="56429" name="Rectangle 87">
              <a:extLst>
                <a:ext uri="{FF2B5EF4-FFF2-40B4-BE49-F238E27FC236}">
                  <a16:creationId xmlns:a16="http://schemas.microsoft.com/office/drawing/2014/main" id="{2D8890E7-ABDB-4AB7-B7E3-F1AE0ABB4D38}"/>
                </a:ext>
              </a:extLst>
            </p:cNvPr>
            <p:cNvSpPr>
              <a:spLocks noChangeArrowheads="1"/>
            </p:cNvSpPr>
            <p:nvPr/>
          </p:nvSpPr>
          <p:spPr bwMode="auto">
            <a:xfrm>
              <a:off x="3408" y="148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25.11.03</a:t>
              </a:r>
            </a:p>
          </p:txBody>
        </p:sp>
        <p:sp>
          <p:nvSpPr>
            <p:cNvPr id="56430" name="Rectangle 88">
              <a:extLst>
                <a:ext uri="{FF2B5EF4-FFF2-40B4-BE49-F238E27FC236}">
                  <a16:creationId xmlns:a16="http://schemas.microsoft.com/office/drawing/2014/main" id="{29236C1C-271D-4FC9-A9E1-116505DE7A85}"/>
                </a:ext>
              </a:extLst>
            </p:cNvPr>
            <p:cNvSpPr>
              <a:spLocks noChangeArrowheads="1"/>
            </p:cNvSpPr>
            <p:nvPr/>
          </p:nvSpPr>
          <p:spPr bwMode="auto">
            <a:xfrm>
              <a:off x="4272" y="148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Dringlich</a:t>
              </a:r>
            </a:p>
          </p:txBody>
        </p:sp>
        <p:sp>
          <p:nvSpPr>
            <p:cNvPr id="56431" name="Rectangle 89">
              <a:extLst>
                <a:ext uri="{FF2B5EF4-FFF2-40B4-BE49-F238E27FC236}">
                  <a16:creationId xmlns:a16="http://schemas.microsoft.com/office/drawing/2014/main" id="{74885F46-8566-4F07-9475-9B069A8852E3}"/>
                </a:ext>
              </a:extLst>
            </p:cNvPr>
            <p:cNvSpPr>
              <a:spLocks noChangeArrowheads="1"/>
            </p:cNvSpPr>
            <p:nvPr/>
          </p:nvSpPr>
          <p:spPr bwMode="auto">
            <a:xfrm>
              <a:off x="5280" y="148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32" name="Rectangle 90">
              <a:extLst>
                <a:ext uri="{FF2B5EF4-FFF2-40B4-BE49-F238E27FC236}">
                  <a16:creationId xmlns:a16="http://schemas.microsoft.com/office/drawing/2014/main" id="{B7B0C6A7-D9DC-4EA2-AD30-400239222453}"/>
                </a:ext>
              </a:extLst>
            </p:cNvPr>
            <p:cNvSpPr>
              <a:spLocks noChangeArrowheads="1"/>
            </p:cNvSpPr>
            <p:nvPr/>
          </p:nvSpPr>
          <p:spPr bwMode="auto">
            <a:xfrm>
              <a:off x="5417" y="155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33" name="Rectangle 91">
              <a:extLst>
                <a:ext uri="{FF2B5EF4-FFF2-40B4-BE49-F238E27FC236}">
                  <a16:creationId xmlns:a16="http://schemas.microsoft.com/office/drawing/2014/main" id="{8418BB00-8E31-45A2-AC99-58656A33DCAE}"/>
                </a:ext>
              </a:extLst>
            </p:cNvPr>
            <p:cNvSpPr>
              <a:spLocks noChangeArrowheads="1"/>
            </p:cNvSpPr>
            <p:nvPr/>
          </p:nvSpPr>
          <p:spPr bwMode="auto">
            <a:xfrm>
              <a:off x="5472" y="1554"/>
              <a:ext cx="55" cy="6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34" name="Rectangle 92">
              <a:extLst>
                <a:ext uri="{FF2B5EF4-FFF2-40B4-BE49-F238E27FC236}">
                  <a16:creationId xmlns:a16="http://schemas.microsoft.com/office/drawing/2014/main" id="{4496130C-3BD0-439E-BD8B-9923A7DAE415}"/>
                </a:ext>
              </a:extLst>
            </p:cNvPr>
            <p:cNvSpPr>
              <a:spLocks noChangeArrowheads="1"/>
            </p:cNvSpPr>
            <p:nvPr/>
          </p:nvSpPr>
          <p:spPr bwMode="auto">
            <a:xfrm>
              <a:off x="5417" y="161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35" name="Rectangle 93">
              <a:extLst>
                <a:ext uri="{FF2B5EF4-FFF2-40B4-BE49-F238E27FC236}">
                  <a16:creationId xmlns:a16="http://schemas.microsoft.com/office/drawing/2014/main" id="{37DA90E9-EC88-4421-BD31-6AE552F8965B}"/>
                </a:ext>
              </a:extLst>
            </p:cNvPr>
            <p:cNvSpPr>
              <a:spLocks noChangeArrowheads="1"/>
            </p:cNvSpPr>
            <p:nvPr/>
          </p:nvSpPr>
          <p:spPr bwMode="auto">
            <a:xfrm>
              <a:off x="5472" y="1617"/>
              <a:ext cx="55" cy="6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36" name="Rectangle 94">
              <a:extLst>
                <a:ext uri="{FF2B5EF4-FFF2-40B4-BE49-F238E27FC236}">
                  <a16:creationId xmlns:a16="http://schemas.microsoft.com/office/drawing/2014/main" id="{400A15AF-827D-4790-9274-314D760C1CD4}"/>
                </a:ext>
              </a:extLst>
            </p:cNvPr>
            <p:cNvSpPr>
              <a:spLocks noChangeArrowheads="1"/>
            </p:cNvSpPr>
            <p:nvPr/>
          </p:nvSpPr>
          <p:spPr bwMode="auto">
            <a:xfrm>
              <a:off x="3840" y="14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A</a:t>
              </a:r>
            </a:p>
          </p:txBody>
        </p:sp>
        <p:sp>
          <p:nvSpPr>
            <p:cNvPr id="56437" name="Rectangle 95">
              <a:extLst>
                <a:ext uri="{FF2B5EF4-FFF2-40B4-BE49-F238E27FC236}">
                  <a16:creationId xmlns:a16="http://schemas.microsoft.com/office/drawing/2014/main" id="{0BF5FBFB-B9D6-4113-AFB8-35294FAF6345}"/>
                </a:ext>
              </a:extLst>
            </p:cNvPr>
            <p:cNvSpPr>
              <a:spLocks noChangeArrowheads="1"/>
            </p:cNvSpPr>
            <p:nvPr/>
          </p:nvSpPr>
          <p:spPr bwMode="auto">
            <a:xfrm>
              <a:off x="3984" y="14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438" name="Rectangle 96">
              <a:extLst>
                <a:ext uri="{FF2B5EF4-FFF2-40B4-BE49-F238E27FC236}">
                  <a16:creationId xmlns:a16="http://schemas.microsoft.com/office/drawing/2014/main" id="{23AF0E97-8349-4DA3-85B9-1B19304B9A88}"/>
                </a:ext>
              </a:extLst>
            </p:cNvPr>
            <p:cNvSpPr>
              <a:spLocks noChangeArrowheads="1"/>
            </p:cNvSpPr>
            <p:nvPr/>
          </p:nvSpPr>
          <p:spPr bwMode="auto">
            <a:xfrm>
              <a:off x="4128" y="14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28" name="Group 97">
            <a:extLst>
              <a:ext uri="{FF2B5EF4-FFF2-40B4-BE49-F238E27FC236}">
                <a16:creationId xmlns:a16="http://schemas.microsoft.com/office/drawing/2014/main" id="{A6E7FD20-DABB-4647-8D7F-D0BD58369E75}"/>
              </a:ext>
            </a:extLst>
          </p:cNvPr>
          <p:cNvGrpSpPr>
            <a:grpSpLocks/>
          </p:cNvGrpSpPr>
          <p:nvPr/>
        </p:nvGrpSpPr>
        <p:grpSpPr bwMode="auto">
          <a:xfrm>
            <a:off x="1143000" y="5029200"/>
            <a:ext cx="7848600" cy="381000"/>
            <a:chOff x="720" y="3168"/>
            <a:chExt cx="4944" cy="240"/>
          </a:xfrm>
        </p:grpSpPr>
        <p:sp>
          <p:nvSpPr>
            <p:cNvPr id="56413" name="Rectangle 98">
              <a:extLst>
                <a:ext uri="{FF2B5EF4-FFF2-40B4-BE49-F238E27FC236}">
                  <a16:creationId xmlns:a16="http://schemas.microsoft.com/office/drawing/2014/main" id="{FDE06FB0-529F-4D7A-B124-6014F8C6EB13}"/>
                </a:ext>
              </a:extLst>
            </p:cNvPr>
            <p:cNvSpPr>
              <a:spLocks noChangeArrowheads="1"/>
            </p:cNvSpPr>
            <p:nvPr/>
          </p:nvSpPr>
          <p:spPr bwMode="auto">
            <a:xfrm>
              <a:off x="720" y="316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9</a:t>
              </a:r>
            </a:p>
          </p:txBody>
        </p:sp>
        <p:sp>
          <p:nvSpPr>
            <p:cNvPr id="56414" name="Rectangle 99">
              <a:extLst>
                <a:ext uri="{FF2B5EF4-FFF2-40B4-BE49-F238E27FC236}">
                  <a16:creationId xmlns:a16="http://schemas.microsoft.com/office/drawing/2014/main" id="{8A618C11-5948-4474-B23B-E7BF3BFE3AA6}"/>
                </a:ext>
              </a:extLst>
            </p:cNvPr>
            <p:cNvSpPr>
              <a:spLocks noChangeArrowheads="1"/>
            </p:cNvSpPr>
            <p:nvPr/>
          </p:nvSpPr>
          <p:spPr bwMode="auto">
            <a:xfrm>
              <a:off x="912" y="316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15" name="Rectangle 100">
              <a:extLst>
                <a:ext uri="{FF2B5EF4-FFF2-40B4-BE49-F238E27FC236}">
                  <a16:creationId xmlns:a16="http://schemas.microsoft.com/office/drawing/2014/main" id="{725261E3-9C69-4993-87D4-3D4373AEC6B9}"/>
                </a:ext>
              </a:extLst>
            </p:cNvPr>
            <p:cNvSpPr>
              <a:spLocks noChangeArrowheads="1"/>
            </p:cNvSpPr>
            <p:nvPr/>
          </p:nvSpPr>
          <p:spPr bwMode="auto">
            <a:xfrm>
              <a:off x="2592" y="316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16" name="Rectangle 101">
              <a:extLst>
                <a:ext uri="{FF2B5EF4-FFF2-40B4-BE49-F238E27FC236}">
                  <a16:creationId xmlns:a16="http://schemas.microsoft.com/office/drawing/2014/main" id="{F1BEB04E-4591-497C-AB6B-2F09AEE7123E}"/>
                </a:ext>
              </a:extLst>
            </p:cNvPr>
            <p:cNvSpPr>
              <a:spLocks noChangeArrowheads="1"/>
            </p:cNvSpPr>
            <p:nvPr/>
          </p:nvSpPr>
          <p:spPr bwMode="auto">
            <a:xfrm>
              <a:off x="3408" y="316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17" name="Rectangle 102">
              <a:extLst>
                <a:ext uri="{FF2B5EF4-FFF2-40B4-BE49-F238E27FC236}">
                  <a16:creationId xmlns:a16="http://schemas.microsoft.com/office/drawing/2014/main" id="{7700DFA9-316F-4436-8989-553CA239C14D}"/>
                </a:ext>
              </a:extLst>
            </p:cNvPr>
            <p:cNvSpPr>
              <a:spLocks noChangeArrowheads="1"/>
            </p:cNvSpPr>
            <p:nvPr/>
          </p:nvSpPr>
          <p:spPr bwMode="auto">
            <a:xfrm>
              <a:off x="4272" y="316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18" name="Rectangle 103">
              <a:extLst>
                <a:ext uri="{FF2B5EF4-FFF2-40B4-BE49-F238E27FC236}">
                  <a16:creationId xmlns:a16="http://schemas.microsoft.com/office/drawing/2014/main" id="{3FFA4390-520E-4E85-BAFF-40D66FAC7D69}"/>
                </a:ext>
              </a:extLst>
            </p:cNvPr>
            <p:cNvSpPr>
              <a:spLocks noChangeArrowheads="1"/>
            </p:cNvSpPr>
            <p:nvPr/>
          </p:nvSpPr>
          <p:spPr bwMode="auto">
            <a:xfrm>
              <a:off x="5280" y="316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19" name="Rectangle 104">
              <a:extLst>
                <a:ext uri="{FF2B5EF4-FFF2-40B4-BE49-F238E27FC236}">
                  <a16:creationId xmlns:a16="http://schemas.microsoft.com/office/drawing/2014/main" id="{46EAE237-2FBE-4FE7-A6D2-2F283323A6D8}"/>
                </a:ext>
              </a:extLst>
            </p:cNvPr>
            <p:cNvSpPr>
              <a:spLocks noChangeArrowheads="1"/>
            </p:cNvSpPr>
            <p:nvPr/>
          </p:nvSpPr>
          <p:spPr bwMode="auto">
            <a:xfrm>
              <a:off x="5417" y="323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20" name="Rectangle 105">
              <a:extLst>
                <a:ext uri="{FF2B5EF4-FFF2-40B4-BE49-F238E27FC236}">
                  <a16:creationId xmlns:a16="http://schemas.microsoft.com/office/drawing/2014/main" id="{14079E97-6741-4FEB-9C9D-638313DC8015}"/>
                </a:ext>
              </a:extLst>
            </p:cNvPr>
            <p:cNvSpPr>
              <a:spLocks noChangeArrowheads="1"/>
            </p:cNvSpPr>
            <p:nvPr/>
          </p:nvSpPr>
          <p:spPr bwMode="auto">
            <a:xfrm>
              <a:off x="5472" y="323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21" name="Rectangle 106">
              <a:extLst>
                <a:ext uri="{FF2B5EF4-FFF2-40B4-BE49-F238E27FC236}">
                  <a16:creationId xmlns:a16="http://schemas.microsoft.com/office/drawing/2014/main" id="{D4E44276-C0A7-40A6-99F1-08EE25F56682}"/>
                </a:ext>
              </a:extLst>
            </p:cNvPr>
            <p:cNvSpPr>
              <a:spLocks noChangeArrowheads="1"/>
            </p:cNvSpPr>
            <p:nvPr/>
          </p:nvSpPr>
          <p:spPr bwMode="auto">
            <a:xfrm>
              <a:off x="5417" y="329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22" name="Rectangle 107">
              <a:extLst>
                <a:ext uri="{FF2B5EF4-FFF2-40B4-BE49-F238E27FC236}">
                  <a16:creationId xmlns:a16="http://schemas.microsoft.com/office/drawing/2014/main" id="{D783FA1C-ADDC-4AF9-876D-9E0966DB03F2}"/>
                </a:ext>
              </a:extLst>
            </p:cNvPr>
            <p:cNvSpPr>
              <a:spLocks noChangeArrowheads="1"/>
            </p:cNvSpPr>
            <p:nvPr/>
          </p:nvSpPr>
          <p:spPr bwMode="auto">
            <a:xfrm>
              <a:off x="5472" y="329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23" name="Rectangle 108">
              <a:extLst>
                <a:ext uri="{FF2B5EF4-FFF2-40B4-BE49-F238E27FC236}">
                  <a16:creationId xmlns:a16="http://schemas.microsoft.com/office/drawing/2014/main" id="{97E43AFB-B27D-4EAB-96F4-D4977F67C08F}"/>
                </a:ext>
              </a:extLst>
            </p:cNvPr>
            <p:cNvSpPr>
              <a:spLocks noChangeArrowheads="1"/>
            </p:cNvSpPr>
            <p:nvPr/>
          </p:nvSpPr>
          <p:spPr bwMode="auto">
            <a:xfrm>
              <a:off x="3840" y="316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24" name="Rectangle 109">
              <a:extLst>
                <a:ext uri="{FF2B5EF4-FFF2-40B4-BE49-F238E27FC236}">
                  <a16:creationId xmlns:a16="http://schemas.microsoft.com/office/drawing/2014/main" id="{12341924-9369-4337-8108-9F4766B9265B}"/>
                </a:ext>
              </a:extLst>
            </p:cNvPr>
            <p:cNvSpPr>
              <a:spLocks noChangeArrowheads="1"/>
            </p:cNvSpPr>
            <p:nvPr/>
          </p:nvSpPr>
          <p:spPr bwMode="auto">
            <a:xfrm>
              <a:off x="3984" y="316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425" name="Rectangle 110">
              <a:extLst>
                <a:ext uri="{FF2B5EF4-FFF2-40B4-BE49-F238E27FC236}">
                  <a16:creationId xmlns:a16="http://schemas.microsoft.com/office/drawing/2014/main" id="{35AF0AF4-DAA2-4EF7-B291-F8315A954E97}"/>
                </a:ext>
              </a:extLst>
            </p:cNvPr>
            <p:cNvSpPr>
              <a:spLocks noChangeArrowheads="1"/>
            </p:cNvSpPr>
            <p:nvPr/>
          </p:nvSpPr>
          <p:spPr bwMode="auto">
            <a:xfrm>
              <a:off x="4128" y="316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29" name="Group 111">
            <a:extLst>
              <a:ext uri="{FF2B5EF4-FFF2-40B4-BE49-F238E27FC236}">
                <a16:creationId xmlns:a16="http://schemas.microsoft.com/office/drawing/2014/main" id="{B34C4084-B9B9-4D11-A943-23C72D953BC8}"/>
              </a:ext>
            </a:extLst>
          </p:cNvPr>
          <p:cNvGrpSpPr>
            <a:grpSpLocks/>
          </p:cNvGrpSpPr>
          <p:nvPr/>
        </p:nvGrpSpPr>
        <p:grpSpPr bwMode="auto">
          <a:xfrm>
            <a:off x="1143000" y="4648200"/>
            <a:ext cx="7848600" cy="381000"/>
            <a:chOff x="720" y="2928"/>
            <a:chExt cx="4944" cy="240"/>
          </a:xfrm>
        </p:grpSpPr>
        <p:sp>
          <p:nvSpPr>
            <p:cNvPr id="56400" name="Rectangle 112">
              <a:extLst>
                <a:ext uri="{FF2B5EF4-FFF2-40B4-BE49-F238E27FC236}">
                  <a16:creationId xmlns:a16="http://schemas.microsoft.com/office/drawing/2014/main" id="{AF0CF173-BD98-4469-B8C6-23E88D96960C}"/>
                </a:ext>
              </a:extLst>
            </p:cNvPr>
            <p:cNvSpPr>
              <a:spLocks noChangeArrowheads="1"/>
            </p:cNvSpPr>
            <p:nvPr/>
          </p:nvSpPr>
          <p:spPr bwMode="auto">
            <a:xfrm>
              <a:off x="720" y="29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8</a:t>
              </a:r>
            </a:p>
          </p:txBody>
        </p:sp>
        <p:sp>
          <p:nvSpPr>
            <p:cNvPr id="56401" name="Rectangle 113">
              <a:extLst>
                <a:ext uri="{FF2B5EF4-FFF2-40B4-BE49-F238E27FC236}">
                  <a16:creationId xmlns:a16="http://schemas.microsoft.com/office/drawing/2014/main" id="{55087537-DAC0-48A0-82B4-EFB7F67D25FD}"/>
                </a:ext>
              </a:extLst>
            </p:cNvPr>
            <p:cNvSpPr>
              <a:spLocks noChangeArrowheads="1"/>
            </p:cNvSpPr>
            <p:nvPr/>
          </p:nvSpPr>
          <p:spPr bwMode="auto">
            <a:xfrm>
              <a:off x="912" y="29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2" name="Rectangle 114">
              <a:extLst>
                <a:ext uri="{FF2B5EF4-FFF2-40B4-BE49-F238E27FC236}">
                  <a16:creationId xmlns:a16="http://schemas.microsoft.com/office/drawing/2014/main" id="{49F6E872-4DAC-4571-AEF5-24149A2FF8A6}"/>
                </a:ext>
              </a:extLst>
            </p:cNvPr>
            <p:cNvSpPr>
              <a:spLocks noChangeArrowheads="1"/>
            </p:cNvSpPr>
            <p:nvPr/>
          </p:nvSpPr>
          <p:spPr bwMode="auto">
            <a:xfrm>
              <a:off x="2592" y="29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3" name="Rectangle 115">
              <a:extLst>
                <a:ext uri="{FF2B5EF4-FFF2-40B4-BE49-F238E27FC236}">
                  <a16:creationId xmlns:a16="http://schemas.microsoft.com/office/drawing/2014/main" id="{6DD9A1C1-FBEA-4710-B38B-ADE32B539EC8}"/>
                </a:ext>
              </a:extLst>
            </p:cNvPr>
            <p:cNvSpPr>
              <a:spLocks noChangeArrowheads="1"/>
            </p:cNvSpPr>
            <p:nvPr/>
          </p:nvSpPr>
          <p:spPr bwMode="auto">
            <a:xfrm>
              <a:off x="3408" y="29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4" name="Rectangle 116">
              <a:extLst>
                <a:ext uri="{FF2B5EF4-FFF2-40B4-BE49-F238E27FC236}">
                  <a16:creationId xmlns:a16="http://schemas.microsoft.com/office/drawing/2014/main" id="{3105C7BC-9727-4A5B-9E07-BC470A5CC648}"/>
                </a:ext>
              </a:extLst>
            </p:cNvPr>
            <p:cNvSpPr>
              <a:spLocks noChangeArrowheads="1"/>
            </p:cNvSpPr>
            <p:nvPr/>
          </p:nvSpPr>
          <p:spPr bwMode="auto">
            <a:xfrm>
              <a:off x="4272" y="29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5" name="Rectangle 117">
              <a:extLst>
                <a:ext uri="{FF2B5EF4-FFF2-40B4-BE49-F238E27FC236}">
                  <a16:creationId xmlns:a16="http://schemas.microsoft.com/office/drawing/2014/main" id="{D61039BF-DF93-4F2D-ADE8-3CE8AB753DDB}"/>
                </a:ext>
              </a:extLst>
            </p:cNvPr>
            <p:cNvSpPr>
              <a:spLocks noChangeArrowheads="1"/>
            </p:cNvSpPr>
            <p:nvPr/>
          </p:nvSpPr>
          <p:spPr bwMode="auto">
            <a:xfrm>
              <a:off x="5280" y="29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6" name="Rectangle 118">
              <a:extLst>
                <a:ext uri="{FF2B5EF4-FFF2-40B4-BE49-F238E27FC236}">
                  <a16:creationId xmlns:a16="http://schemas.microsoft.com/office/drawing/2014/main" id="{C3E1E0A9-81C3-404F-BC3C-5FBEB54CDE6F}"/>
                </a:ext>
              </a:extLst>
            </p:cNvPr>
            <p:cNvSpPr>
              <a:spLocks noChangeArrowheads="1"/>
            </p:cNvSpPr>
            <p:nvPr/>
          </p:nvSpPr>
          <p:spPr bwMode="auto">
            <a:xfrm>
              <a:off x="5417" y="299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7" name="Rectangle 119">
              <a:extLst>
                <a:ext uri="{FF2B5EF4-FFF2-40B4-BE49-F238E27FC236}">
                  <a16:creationId xmlns:a16="http://schemas.microsoft.com/office/drawing/2014/main" id="{05AA0A1B-6B8F-4994-9F63-C68040964D5B}"/>
                </a:ext>
              </a:extLst>
            </p:cNvPr>
            <p:cNvSpPr>
              <a:spLocks noChangeArrowheads="1"/>
            </p:cNvSpPr>
            <p:nvPr/>
          </p:nvSpPr>
          <p:spPr bwMode="auto">
            <a:xfrm>
              <a:off x="5472" y="299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8" name="Rectangle 120">
              <a:extLst>
                <a:ext uri="{FF2B5EF4-FFF2-40B4-BE49-F238E27FC236}">
                  <a16:creationId xmlns:a16="http://schemas.microsoft.com/office/drawing/2014/main" id="{E46D26EB-A337-4437-B9BF-2ECB21871CA2}"/>
                </a:ext>
              </a:extLst>
            </p:cNvPr>
            <p:cNvSpPr>
              <a:spLocks noChangeArrowheads="1"/>
            </p:cNvSpPr>
            <p:nvPr/>
          </p:nvSpPr>
          <p:spPr bwMode="auto">
            <a:xfrm>
              <a:off x="5417" y="305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09" name="Rectangle 121">
              <a:extLst>
                <a:ext uri="{FF2B5EF4-FFF2-40B4-BE49-F238E27FC236}">
                  <a16:creationId xmlns:a16="http://schemas.microsoft.com/office/drawing/2014/main" id="{48249AB2-58DF-4513-9594-010614C8F726}"/>
                </a:ext>
              </a:extLst>
            </p:cNvPr>
            <p:cNvSpPr>
              <a:spLocks noChangeArrowheads="1"/>
            </p:cNvSpPr>
            <p:nvPr/>
          </p:nvSpPr>
          <p:spPr bwMode="auto">
            <a:xfrm>
              <a:off x="5472" y="305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10" name="Rectangle 122">
              <a:extLst>
                <a:ext uri="{FF2B5EF4-FFF2-40B4-BE49-F238E27FC236}">
                  <a16:creationId xmlns:a16="http://schemas.microsoft.com/office/drawing/2014/main" id="{4AF5DA18-5D3E-4025-8CEC-7732F0FE72A9}"/>
                </a:ext>
              </a:extLst>
            </p:cNvPr>
            <p:cNvSpPr>
              <a:spLocks noChangeArrowheads="1"/>
            </p:cNvSpPr>
            <p:nvPr/>
          </p:nvSpPr>
          <p:spPr bwMode="auto">
            <a:xfrm>
              <a:off x="3840" y="29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411" name="Rectangle 123">
              <a:extLst>
                <a:ext uri="{FF2B5EF4-FFF2-40B4-BE49-F238E27FC236}">
                  <a16:creationId xmlns:a16="http://schemas.microsoft.com/office/drawing/2014/main" id="{84E50E0C-FA12-40C0-A421-09023AE24840}"/>
                </a:ext>
              </a:extLst>
            </p:cNvPr>
            <p:cNvSpPr>
              <a:spLocks noChangeArrowheads="1"/>
            </p:cNvSpPr>
            <p:nvPr/>
          </p:nvSpPr>
          <p:spPr bwMode="auto">
            <a:xfrm>
              <a:off x="3984" y="29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412" name="Rectangle 124">
              <a:extLst>
                <a:ext uri="{FF2B5EF4-FFF2-40B4-BE49-F238E27FC236}">
                  <a16:creationId xmlns:a16="http://schemas.microsoft.com/office/drawing/2014/main" id="{9DEDEC8E-E11B-402B-817B-FCF7EB484086}"/>
                </a:ext>
              </a:extLst>
            </p:cNvPr>
            <p:cNvSpPr>
              <a:spLocks noChangeArrowheads="1"/>
            </p:cNvSpPr>
            <p:nvPr/>
          </p:nvSpPr>
          <p:spPr bwMode="auto">
            <a:xfrm>
              <a:off x="4128" y="29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30" name="Group 125">
            <a:extLst>
              <a:ext uri="{FF2B5EF4-FFF2-40B4-BE49-F238E27FC236}">
                <a16:creationId xmlns:a16="http://schemas.microsoft.com/office/drawing/2014/main" id="{11269971-8AEE-463B-9F8D-5C37B3E58267}"/>
              </a:ext>
            </a:extLst>
          </p:cNvPr>
          <p:cNvGrpSpPr>
            <a:grpSpLocks/>
          </p:cNvGrpSpPr>
          <p:nvPr/>
        </p:nvGrpSpPr>
        <p:grpSpPr bwMode="auto">
          <a:xfrm>
            <a:off x="1143000" y="4267200"/>
            <a:ext cx="7848600" cy="381000"/>
            <a:chOff x="720" y="2688"/>
            <a:chExt cx="4944" cy="240"/>
          </a:xfrm>
        </p:grpSpPr>
        <p:sp>
          <p:nvSpPr>
            <p:cNvPr id="56387" name="Rectangle 126">
              <a:extLst>
                <a:ext uri="{FF2B5EF4-FFF2-40B4-BE49-F238E27FC236}">
                  <a16:creationId xmlns:a16="http://schemas.microsoft.com/office/drawing/2014/main" id="{957F020C-A3B7-40F2-89CE-E78A3D4766D0}"/>
                </a:ext>
              </a:extLst>
            </p:cNvPr>
            <p:cNvSpPr>
              <a:spLocks noChangeArrowheads="1"/>
            </p:cNvSpPr>
            <p:nvPr/>
          </p:nvSpPr>
          <p:spPr bwMode="auto">
            <a:xfrm>
              <a:off x="720" y="268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7</a:t>
              </a:r>
            </a:p>
          </p:txBody>
        </p:sp>
        <p:sp>
          <p:nvSpPr>
            <p:cNvPr id="56388" name="Rectangle 127">
              <a:extLst>
                <a:ext uri="{FF2B5EF4-FFF2-40B4-BE49-F238E27FC236}">
                  <a16:creationId xmlns:a16="http://schemas.microsoft.com/office/drawing/2014/main" id="{D906B404-30B0-491B-A401-72F96F8D8416}"/>
                </a:ext>
              </a:extLst>
            </p:cNvPr>
            <p:cNvSpPr>
              <a:spLocks noChangeArrowheads="1"/>
            </p:cNvSpPr>
            <p:nvPr/>
          </p:nvSpPr>
          <p:spPr bwMode="auto">
            <a:xfrm>
              <a:off x="912" y="268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89" name="Rectangle 128">
              <a:extLst>
                <a:ext uri="{FF2B5EF4-FFF2-40B4-BE49-F238E27FC236}">
                  <a16:creationId xmlns:a16="http://schemas.microsoft.com/office/drawing/2014/main" id="{0E6C5BAA-625F-4470-B125-4273967E3107}"/>
                </a:ext>
              </a:extLst>
            </p:cNvPr>
            <p:cNvSpPr>
              <a:spLocks noChangeArrowheads="1"/>
            </p:cNvSpPr>
            <p:nvPr/>
          </p:nvSpPr>
          <p:spPr bwMode="auto">
            <a:xfrm>
              <a:off x="2592" y="268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0" name="Rectangle 129">
              <a:extLst>
                <a:ext uri="{FF2B5EF4-FFF2-40B4-BE49-F238E27FC236}">
                  <a16:creationId xmlns:a16="http://schemas.microsoft.com/office/drawing/2014/main" id="{B80A88D6-BA92-49AA-A551-4BBE54644678}"/>
                </a:ext>
              </a:extLst>
            </p:cNvPr>
            <p:cNvSpPr>
              <a:spLocks noChangeArrowheads="1"/>
            </p:cNvSpPr>
            <p:nvPr/>
          </p:nvSpPr>
          <p:spPr bwMode="auto">
            <a:xfrm>
              <a:off x="3408" y="268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1" name="Rectangle 130">
              <a:extLst>
                <a:ext uri="{FF2B5EF4-FFF2-40B4-BE49-F238E27FC236}">
                  <a16:creationId xmlns:a16="http://schemas.microsoft.com/office/drawing/2014/main" id="{BF48FCDB-9B06-45C1-AF43-2DA50CFA85AF}"/>
                </a:ext>
              </a:extLst>
            </p:cNvPr>
            <p:cNvSpPr>
              <a:spLocks noChangeArrowheads="1"/>
            </p:cNvSpPr>
            <p:nvPr/>
          </p:nvSpPr>
          <p:spPr bwMode="auto">
            <a:xfrm>
              <a:off x="4272" y="268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2" name="Rectangle 131">
              <a:extLst>
                <a:ext uri="{FF2B5EF4-FFF2-40B4-BE49-F238E27FC236}">
                  <a16:creationId xmlns:a16="http://schemas.microsoft.com/office/drawing/2014/main" id="{6869A07A-2475-476E-91F1-EB35E237DC1F}"/>
                </a:ext>
              </a:extLst>
            </p:cNvPr>
            <p:cNvSpPr>
              <a:spLocks noChangeArrowheads="1"/>
            </p:cNvSpPr>
            <p:nvPr/>
          </p:nvSpPr>
          <p:spPr bwMode="auto">
            <a:xfrm>
              <a:off x="5280" y="268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3" name="Rectangle 132">
              <a:extLst>
                <a:ext uri="{FF2B5EF4-FFF2-40B4-BE49-F238E27FC236}">
                  <a16:creationId xmlns:a16="http://schemas.microsoft.com/office/drawing/2014/main" id="{106826A0-1AFD-4E16-8F42-A265676E903D}"/>
                </a:ext>
              </a:extLst>
            </p:cNvPr>
            <p:cNvSpPr>
              <a:spLocks noChangeArrowheads="1"/>
            </p:cNvSpPr>
            <p:nvPr/>
          </p:nvSpPr>
          <p:spPr bwMode="auto">
            <a:xfrm>
              <a:off x="5417" y="275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4" name="Rectangle 133">
              <a:extLst>
                <a:ext uri="{FF2B5EF4-FFF2-40B4-BE49-F238E27FC236}">
                  <a16:creationId xmlns:a16="http://schemas.microsoft.com/office/drawing/2014/main" id="{77311177-5F27-47CD-93AE-25EB258EC0B6}"/>
                </a:ext>
              </a:extLst>
            </p:cNvPr>
            <p:cNvSpPr>
              <a:spLocks noChangeArrowheads="1"/>
            </p:cNvSpPr>
            <p:nvPr/>
          </p:nvSpPr>
          <p:spPr bwMode="auto">
            <a:xfrm>
              <a:off x="5472" y="275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5" name="Rectangle 134">
              <a:extLst>
                <a:ext uri="{FF2B5EF4-FFF2-40B4-BE49-F238E27FC236}">
                  <a16:creationId xmlns:a16="http://schemas.microsoft.com/office/drawing/2014/main" id="{3AAB979F-05E0-416A-B5DC-42B1478D8ED7}"/>
                </a:ext>
              </a:extLst>
            </p:cNvPr>
            <p:cNvSpPr>
              <a:spLocks noChangeArrowheads="1"/>
            </p:cNvSpPr>
            <p:nvPr/>
          </p:nvSpPr>
          <p:spPr bwMode="auto">
            <a:xfrm>
              <a:off x="5417" y="281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6" name="Rectangle 135">
              <a:extLst>
                <a:ext uri="{FF2B5EF4-FFF2-40B4-BE49-F238E27FC236}">
                  <a16:creationId xmlns:a16="http://schemas.microsoft.com/office/drawing/2014/main" id="{4ADABA94-978A-42BD-A36D-C0E95AE1D186}"/>
                </a:ext>
              </a:extLst>
            </p:cNvPr>
            <p:cNvSpPr>
              <a:spLocks noChangeArrowheads="1"/>
            </p:cNvSpPr>
            <p:nvPr/>
          </p:nvSpPr>
          <p:spPr bwMode="auto">
            <a:xfrm>
              <a:off x="5472" y="281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7" name="Rectangle 136">
              <a:extLst>
                <a:ext uri="{FF2B5EF4-FFF2-40B4-BE49-F238E27FC236}">
                  <a16:creationId xmlns:a16="http://schemas.microsoft.com/office/drawing/2014/main" id="{C9970AD0-FE98-405F-ABAB-E4DEADC30ADA}"/>
                </a:ext>
              </a:extLst>
            </p:cNvPr>
            <p:cNvSpPr>
              <a:spLocks noChangeArrowheads="1"/>
            </p:cNvSpPr>
            <p:nvPr/>
          </p:nvSpPr>
          <p:spPr bwMode="auto">
            <a:xfrm>
              <a:off x="3840" y="26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98" name="Rectangle 137">
              <a:extLst>
                <a:ext uri="{FF2B5EF4-FFF2-40B4-BE49-F238E27FC236}">
                  <a16:creationId xmlns:a16="http://schemas.microsoft.com/office/drawing/2014/main" id="{70296E73-640B-4980-96B6-20F5356F8F07}"/>
                </a:ext>
              </a:extLst>
            </p:cNvPr>
            <p:cNvSpPr>
              <a:spLocks noChangeArrowheads="1"/>
            </p:cNvSpPr>
            <p:nvPr/>
          </p:nvSpPr>
          <p:spPr bwMode="auto">
            <a:xfrm>
              <a:off x="3984" y="26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399" name="Rectangle 138">
              <a:extLst>
                <a:ext uri="{FF2B5EF4-FFF2-40B4-BE49-F238E27FC236}">
                  <a16:creationId xmlns:a16="http://schemas.microsoft.com/office/drawing/2014/main" id="{ACC644C2-C3E9-4C9E-B0A9-E4BC5789772A}"/>
                </a:ext>
              </a:extLst>
            </p:cNvPr>
            <p:cNvSpPr>
              <a:spLocks noChangeArrowheads="1"/>
            </p:cNvSpPr>
            <p:nvPr/>
          </p:nvSpPr>
          <p:spPr bwMode="auto">
            <a:xfrm>
              <a:off x="4128" y="26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31" name="Group 139">
            <a:extLst>
              <a:ext uri="{FF2B5EF4-FFF2-40B4-BE49-F238E27FC236}">
                <a16:creationId xmlns:a16="http://schemas.microsoft.com/office/drawing/2014/main" id="{5EAA8DC8-E9A2-42CD-AF88-BBD6BAA6712B}"/>
              </a:ext>
            </a:extLst>
          </p:cNvPr>
          <p:cNvGrpSpPr>
            <a:grpSpLocks/>
          </p:cNvGrpSpPr>
          <p:nvPr/>
        </p:nvGrpSpPr>
        <p:grpSpPr bwMode="auto">
          <a:xfrm>
            <a:off x="1143000" y="3886200"/>
            <a:ext cx="7848600" cy="381000"/>
            <a:chOff x="720" y="2448"/>
            <a:chExt cx="4944" cy="240"/>
          </a:xfrm>
        </p:grpSpPr>
        <p:sp>
          <p:nvSpPr>
            <p:cNvPr id="56374" name="Rectangle 140">
              <a:extLst>
                <a:ext uri="{FF2B5EF4-FFF2-40B4-BE49-F238E27FC236}">
                  <a16:creationId xmlns:a16="http://schemas.microsoft.com/office/drawing/2014/main" id="{A0BE2D3B-30FA-4073-8DEA-3F7B724B46BD}"/>
                </a:ext>
              </a:extLst>
            </p:cNvPr>
            <p:cNvSpPr>
              <a:spLocks noChangeArrowheads="1"/>
            </p:cNvSpPr>
            <p:nvPr/>
          </p:nvSpPr>
          <p:spPr bwMode="auto">
            <a:xfrm>
              <a:off x="720" y="244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6</a:t>
              </a:r>
            </a:p>
          </p:txBody>
        </p:sp>
        <p:sp>
          <p:nvSpPr>
            <p:cNvPr id="56375" name="Rectangle 141">
              <a:extLst>
                <a:ext uri="{FF2B5EF4-FFF2-40B4-BE49-F238E27FC236}">
                  <a16:creationId xmlns:a16="http://schemas.microsoft.com/office/drawing/2014/main" id="{CD9D2384-F789-4284-892A-D4F3D563BA1B}"/>
                </a:ext>
              </a:extLst>
            </p:cNvPr>
            <p:cNvSpPr>
              <a:spLocks noChangeArrowheads="1"/>
            </p:cNvSpPr>
            <p:nvPr/>
          </p:nvSpPr>
          <p:spPr bwMode="auto">
            <a:xfrm>
              <a:off x="912" y="244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76" name="Rectangle 142">
              <a:extLst>
                <a:ext uri="{FF2B5EF4-FFF2-40B4-BE49-F238E27FC236}">
                  <a16:creationId xmlns:a16="http://schemas.microsoft.com/office/drawing/2014/main" id="{150A83FC-4EB7-47D5-9657-0D1451B637D7}"/>
                </a:ext>
              </a:extLst>
            </p:cNvPr>
            <p:cNvSpPr>
              <a:spLocks noChangeArrowheads="1"/>
            </p:cNvSpPr>
            <p:nvPr/>
          </p:nvSpPr>
          <p:spPr bwMode="auto">
            <a:xfrm>
              <a:off x="2592" y="244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77" name="Rectangle 143">
              <a:extLst>
                <a:ext uri="{FF2B5EF4-FFF2-40B4-BE49-F238E27FC236}">
                  <a16:creationId xmlns:a16="http://schemas.microsoft.com/office/drawing/2014/main" id="{D76A268C-BE8C-4B11-8007-B8666C47F556}"/>
                </a:ext>
              </a:extLst>
            </p:cNvPr>
            <p:cNvSpPr>
              <a:spLocks noChangeArrowheads="1"/>
            </p:cNvSpPr>
            <p:nvPr/>
          </p:nvSpPr>
          <p:spPr bwMode="auto">
            <a:xfrm>
              <a:off x="3408" y="244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78" name="Rectangle 144">
              <a:extLst>
                <a:ext uri="{FF2B5EF4-FFF2-40B4-BE49-F238E27FC236}">
                  <a16:creationId xmlns:a16="http://schemas.microsoft.com/office/drawing/2014/main" id="{E96B5E98-4E7E-4D35-8B97-EDDE14C27BF9}"/>
                </a:ext>
              </a:extLst>
            </p:cNvPr>
            <p:cNvSpPr>
              <a:spLocks noChangeArrowheads="1"/>
            </p:cNvSpPr>
            <p:nvPr/>
          </p:nvSpPr>
          <p:spPr bwMode="auto">
            <a:xfrm>
              <a:off x="4272" y="244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79" name="Rectangle 145">
              <a:extLst>
                <a:ext uri="{FF2B5EF4-FFF2-40B4-BE49-F238E27FC236}">
                  <a16:creationId xmlns:a16="http://schemas.microsoft.com/office/drawing/2014/main" id="{EEEDC76A-1588-4625-A006-CD72B90AB4AD}"/>
                </a:ext>
              </a:extLst>
            </p:cNvPr>
            <p:cNvSpPr>
              <a:spLocks noChangeArrowheads="1"/>
            </p:cNvSpPr>
            <p:nvPr/>
          </p:nvSpPr>
          <p:spPr bwMode="auto">
            <a:xfrm>
              <a:off x="5280" y="244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80" name="Rectangle 146">
              <a:extLst>
                <a:ext uri="{FF2B5EF4-FFF2-40B4-BE49-F238E27FC236}">
                  <a16:creationId xmlns:a16="http://schemas.microsoft.com/office/drawing/2014/main" id="{F62A3C40-DEA2-4473-B3F7-98946D96DF99}"/>
                </a:ext>
              </a:extLst>
            </p:cNvPr>
            <p:cNvSpPr>
              <a:spLocks noChangeArrowheads="1"/>
            </p:cNvSpPr>
            <p:nvPr/>
          </p:nvSpPr>
          <p:spPr bwMode="auto">
            <a:xfrm>
              <a:off x="5417" y="251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81" name="Rectangle 147">
              <a:extLst>
                <a:ext uri="{FF2B5EF4-FFF2-40B4-BE49-F238E27FC236}">
                  <a16:creationId xmlns:a16="http://schemas.microsoft.com/office/drawing/2014/main" id="{A7DB0F57-523B-470B-A210-8CA0472AD03B}"/>
                </a:ext>
              </a:extLst>
            </p:cNvPr>
            <p:cNvSpPr>
              <a:spLocks noChangeArrowheads="1"/>
            </p:cNvSpPr>
            <p:nvPr/>
          </p:nvSpPr>
          <p:spPr bwMode="auto">
            <a:xfrm>
              <a:off x="5472" y="251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82" name="Rectangle 148">
              <a:extLst>
                <a:ext uri="{FF2B5EF4-FFF2-40B4-BE49-F238E27FC236}">
                  <a16:creationId xmlns:a16="http://schemas.microsoft.com/office/drawing/2014/main" id="{5FAE3DB4-7A8F-461A-9E7C-73704D43E82A}"/>
                </a:ext>
              </a:extLst>
            </p:cNvPr>
            <p:cNvSpPr>
              <a:spLocks noChangeArrowheads="1"/>
            </p:cNvSpPr>
            <p:nvPr/>
          </p:nvSpPr>
          <p:spPr bwMode="auto">
            <a:xfrm>
              <a:off x="5417" y="257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83" name="Rectangle 149">
              <a:extLst>
                <a:ext uri="{FF2B5EF4-FFF2-40B4-BE49-F238E27FC236}">
                  <a16:creationId xmlns:a16="http://schemas.microsoft.com/office/drawing/2014/main" id="{8CA251B1-4309-4744-9556-2562E9B1009F}"/>
                </a:ext>
              </a:extLst>
            </p:cNvPr>
            <p:cNvSpPr>
              <a:spLocks noChangeArrowheads="1"/>
            </p:cNvSpPr>
            <p:nvPr/>
          </p:nvSpPr>
          <p:spPr bwMode="auto">
            <a:xfrm>
              <a:off x="5472" y="257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84" name="Rectangle 150">
              <a:extLst>
                <a:ext uri="{FF2B5EF4-FFF2-40B4-BE49-F238E27FC236}">
                  <a16:creationId xmlns:a16="http://schemas.microsoft.com/office/drawing/2014/main" id="{D00E855C-8F64-4548-8E0F-D69A9F998F33}"/>
                </a:ext>
              </a:extLst>
            </p:cNvPr>
            <p:cNvSpPr>
              <a:spLocks noChangeArrowheads="1"/>
            </p:cNvSpPr>
            <p:nvPr/>
          </p:nvSpPr>
          <p:spPr bwMode="auto">
            <a:xfrm>
              <a:off x="3840" y="24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85" name="Rectangle 151">
              <a:extLst>
                <a:ext uri="{FF2B5EF4-FFF2-40B4-BE49-F238E27FC236}">
                  <a16:creationId xmlns:a16="http://schemas.microsoft.com/office/drawing/2014/main" id="{D8DE6659-9B49-4D06-B577-5AD05D2FD0F0}"/>
                </a:ext>
              </a:extLst>
            </p:cNvPr>
            <p:cNvSpPr>
              <a:spLocks noChangeArrowheads="1"/>
            </p:cNvSpPr>
            <p:nvPr/>
          </p:nvSpPr>
          <p:spPr bwMode="auto">
            <a:xfrm>
              <a:off x="3984" y="24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386" name="Rectangle 152">
              <a:extLst>
                <a:ext uri="{FF2B5EF4-FFF2-40B4-BE49-F238E27FC236}">
                  <a16:creationId xmlns:a16="http://schemas.microsoft.com/office/drawing/2014/main" id="{CAEDB384-B3C6-47F7-87F9-DFBD19561EE3}"/>
                </a:ext>
              </a:extLst>
            </p:cNvPr>
            <p:cNvSpPr>
              <a:spLocks noChangeArrowheads="1"/>
            </p:cNvSpPr>
            <p:nvPr/>
          </p:nvSpPr>
          <p:spPr bwMode="auto">
            <a:xfrm>
              <a:off x="4128" y="24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32" name="Group 153">
            <a:extLst>
              <a:ext uri="{FF2B5EF4-FFF2-40B4-BE49-F238E27FC236}">
                <a16:creationId xmlns:a16="http://schemas.microsoft.com/office/drawing/2014/main" id="{8B0FF7D0-5423-4168-B25A-58D20DD8A79B}"/>
              </a:ext>
            </a:extLst>
          </p:cNvPr>
          <p:cNvGrpSpPr>
            <a:grpSpLocks/>
          </p:cNvGrpSpPr>
          <p:nvPr/>
        </p:nvGrpSpPr>
        <p:grpSpPr bwMode="auto">
          <a:xfrm>
            <a:off x="1143000" y="3505200"/>
            <a:ext cx="7848600" cy="381000"/>
            <a:chOff x="720" y="2208"/>
            <a:chExt cx="4944" cy="240"/>
          </a:xfrm>
        </p:grpSpPr>
        <p:sp>
          <p:nvSpPr>
            <p:cNvPr id="56361" name="Rectangle 154">
              <a:extLst>
                <a:ext uri="{FF2B5EF4-FFF2-40B4-BE49-F238E27FC236}">
                  <a16:creationId xmlns:a16="http://schemas.microsoft.com/office/drawing/2014/main" id="{42777449-929F-429A-9A7B-915670EACA63}"/>
                </a:ext>
              </a:extLst>
            </p:cNvPr>
            <p:cNvSpPr>
              <a:spLocks noChangeArrowheads="1"/>
            </p:cNvSpPr>
            <p:nvPr/>
          </p:nvSpPr>
          <p:spPr bwMode="auto">
            <a:xfrm>
              <a:off x="720" y="220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5</a:t>
              </a:r>
            </a:p>
          </p:txBody>
        </p:sp>
        <p:sp>
          <p:nvSpPr>
            <p:cNvPr id="56362" name="Rectangle 155">
              <a:extLst>
                <a:ext uri="{FF2B5EF4-FFF2-40B4-BE49-F238E27FC236}">
                  <a16:creationId xmlns:a16="http://schemas.microsoft.com/office/drawing/2014/main" id="{339DB25D-9823-4697-BA2D-20D0D14D35E2}"/>
                </a:ext>
              </a:extLst>
            </p:cNvPr>
            <p:cNvSpPr>
              <a:spLocks noChangeArrowheads="1"/>
            </p:cNvSpPr>
            <p:nvPr/>
          </p:nvSpPr>
          <p:spPr bwMode="auto">
            <a:xfrm>
              <a:off x="912" y="220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63" name="Rectangle 156">
              <a:extLst>
                <a:ext uri="{FF2B5EF4-FFF2-40B4-BE49-F238E27FC236}">
                  <a16:creationId xmlns:a16="http://schemas.microsoft.com/office/drawing/2014/main" id="{5B400B46-0754-4FA5-9361-44759E1D4A9F}"/>
                </a:ext>
              </a:extLst>
            </p:cNvPr>
            <p:cNvSpPr>
              <a:spLocks noChangeArrowheads="1"/>
            </p:cNvSpPr>
            <p:nvPr/>
          </p:nvSpPr>
          <p:spPr bwMode="auto">
            <a:xfrm>
              <a:off x="2592" y="220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64" name="Rectangle 157">
              <a:extLst>
                <a:ext uri="{FF2B5EF4-FFF2-40B4-BE49-F238E27FC236}">
                  <a16:creationId xmlns:a16="http://schemas.microsoft.com/office/drawing/2014/main" id="{4D124616-C7C5-41C9-BADC-FFBFA31B0E4D}"/>
                </a:ext>
              </a:extLst>
            </p:cNvPr>
            <p:cNvSpPr>
              <a:spLocks noChangeArrowheads="1"/>
            </p:cNvSpPr>
            <p:nvPr/>
          </p:nvSpPr>
          <p:spPr bwMode="auto">
            <a:xfrm>
              <a:off x="3408" y="220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65" name="Rectangle 158">
              <a:extLst>
                <a:ext uri="{FF2B5EF4-FFF2-40B4-BE49-F238E27FC236}">
                  <a16:creationId xmlns:a16="http://schemas.microsoft.com/office/drawing/2014/main" id="{0ABEEA5C-8DF3-4B2C-A264-C408CFCF1BDC}"/>
                </a:ext>
              </a:extLst>
            </p:cNvPr>
            <p:cNvSpPr>
              <a:spLocks noChangeArrowheads="1"/>
            </p:cNvSpPr>
            <p:nvPr/>
          </p:nvSpPr>
          <p:spPr bwMode="auto">
            <a:xfrm>
              <a:off x="4272" y="220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66" name="Rectangle 159">
              <a:extLst>
                <a:ext uri="{FF2B5EF4-FFF2-40B4-BE49-F238E27FC236}">
                  <a16:creationId xmlns:a16="http://schemas.microsoft.com/office/drawing/2014/main" id="{87A5F581-FE4E-4DD4-AA92-C8021A11DA76}"/>
                </a:ext>
              </a:extLst>
            </p:cNvPr>
            <p:cNvSpPr>
              <a:spLocks noChangeArrowheads="1"/>
            </p:cNvSpPr>
            <p:nvPr/>
          </p:nvSpPr>
          <p:spPr bwMode="auto">
            <a:xfrm>
              <a:off x="5280" y="220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67" name="Rectangle 160">
              <a:extLst>
                <a:ext uri="{FF2B5EF4-FFF2-40B4-BE49-F238E27FC236}">
                  <a16:creationId xmlns:a16="http://schemas.microsoft.com/office/drawing/2014/main" id="{7D2A180E-B34F-42F2-B9E2-FCADDC5521B5}"/>
                </a:ext>
              </a:extLst>
            </p:cNvPr>
            <p:cNvSpPr>
              <a:spLocks noChangeArrowheads="1"/>
            </p:cNvSpPr>
            <p:nvPr/>
          </p:nvSpPr>
          <p:spPr bwMode="auto">
            <a:xfrm>
              <a:off x="5417" y="227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68" name="Rectangle 161">
              <a:extLst>
                <a:ext uri="{FF2B5EF4-FFF2-40B4-BE49-F238E27FC236}">
                  <a16:creationId xmlns:a16="http://schemas.microsoft.com/office/drawing/2014/main" id="{E319A41B-5EE7-4ADA-8E77-80B28DC12CA3}"/>
                </a:ext>
              </a:extLst>
            </p:cNvPr>
            <p:cNvSpPr>
              <a:spLocks noChangeArrowheads="1"/>
            </p:cNvSpPr>
            <p:nvPr/>
          </p:nvSpPr>
          <p:spPr bwMode="auto">
            <a:xfrm>
              <a:off x="5472" y="227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69" name="Rectangle 162">
              <a:extLst>
                <a:ext uri="{FF2B5EF4-FFF2-40B4-BE49-F238E27FC236}">
                  <a16:creationId xmlns:a16="http://schemas.microsoft.com/office/drawing/2014/main" id="{D37F4194-BA27-4BF0-96D5-EBBDABBCA648}"/>
                </a:ext>
              </a:extLst>
            </p:cNvPr>
            <p:cNvSpPr>
              <a:spLocks noChangeArrowheads="1"/>
            </p:cNvSpPr>
            <p:nvPr/>
          </p:nvSpPr>
          <p:spPr bwMode="auto">
            <a:xfrm>
              <a:off x="5417" y="233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70" name="Rectangle 163">
              <a:extLst>
                <a:ext uri="{FF2B5EF4-FFF2-40B4-BE49-F238E27FC236}">
                  <a16:creationId xmlns:a16="http://schemas.microsoft.com/office/drawing/2014/main" id="{8D3A545B-74A4-4915-8F07-16AF19EB9EC9}"/>
                </a:ext>
              </a:extLst>
            </p:cNvPr>
            <p:cNvSpPr>
              <a:spLocks noChangeArrowheads="1"/>
            </p:cNvSpPr>
            <p:nvPr/>
          </p:nvSpPr>
          <p:spPr bwMode="auto">
            <a:xfrm>
              <a:off x="5472" y="233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71" name="Rectangle 164">
              <a:extLst>
                <a:ext uri="{FF2B5EF4-FFF2-40B4-BE49-F238E27FC236}">
                  <a16:creationId xmlns:a16="http://schemas.microsoft.com/office/drawing/2014/main" id="{C5CE4E44-B599-46AF-9FE1-691537461570}"/>
                </a:ext>
              </a:extLst>
            </p:cNvPr>
            <p:cNvSpPr>
              <a:spLocks noChangeArrowheads="1"/>
            </p:cNvSpPr>
            <p:nvPr/>
          </p:nvSpPr>
          <p:spPr bwMode="auto">
            <a:xfrm>
              <a:off x="3840" y="220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72" name="Rectangle 165">
              <a:extLst>
                <a:ext uri="{FF2B5EF4-FFF2-40B4-BE49-F238E27FC236}">
                  <a16:creationId xmlns:a16="http://schemas.microsoft.com/office/drawing/2014/main" id="{3E2BFF82-E50B-4CF2-8A5B-447081E8A75E}"/>
                </a:ext>
              </a:extLst>
            </p:cNvPr>
            <p:cNvSpPr>
              <a:spLocks noChangeArrowheads="1"/>
            </p:cNvSpPr>
            <p:nvPr/>
          </p:nvSpPr>
          <p:spPr bwMode="auto">
            <a:xfrm>
              <a:off x="3984" y="220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373" name="Rectangle 166">
              <a:extLst>
                <a:ext uri="{FF2B5EF4-FFF2-40B4-BE49-F238E27FC236}">
                  <a16:creationId xmlns:a16="http://schemas.microsoft.com/office/drawing/2014/main" id="{C435A08C-F014-4851-95E4-33B3A1121CB6}"/>
                </a:ext>
              </a:extLst>
            </p:cNvPr>
            <p:cNvSpPr>
              <a:spLocks noChangeArrowheads="1"/>
            </p:cNvSpPr>
            <p:nvPr/>
          </p:nvSpPr>
          <p:spPr bwMode="auto">
            <a:xfrm>
              <a:off x="4128" y="220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33" name="Group 167">
            <a:extLst>
              <a:ext uri="{FF2B5EF4-FFF2-40B4-BE49-F238E27FC236}">
                <a16:creationId xmlns:a16="http://schemas.microsoft.com/office/drawing/2014/main" id="{D0815A3E-F0A8-4F4E-BC71-37A382A06A98}"/>
              </a:ext>
            </a:extLst>
          </p:cNvPr>
          <p:cNvGrpSpPr>
            <a:grpSpLocks/>
          </p:cNvGrpSpPr>
          <p:nvPr/>
        </p:nvGrpSpPr>
        <p:grpSpPr bwMode="auto">
          <a:xfrm>
            <a:off x="1143000" y="3124200"/>
            <a:ext cx="7848600" cy="381000"/>
            <a:chOff x="720" y="1968"/>
            <a:chExt cx="4944" cy="240"/>
          </a:xfrm>
        </p:grpSpPr>
        <p:sp>
          <p:nvSpPr>
            <p:cNvPr id="56348" name="Rectangle 168">
              <a:extLst>
                <a:ext uri="{FF2B5EF4-FFF2-40B4-BE49-F238E27FC236}">
                  <a16:creationId xmlns:a16="http://schemas.microsoft.com/office/drawing/2014/main" id="{87270998-C9CE-47A5-B24F-F9FB3E07DE62}"/>
                </a:ext>
              </a:extLst>
            </p:cNvPr>
            <p:cNvSpPr>
              <a:spLocks noChangeArrowheads="1"/>
            </p:cNvSpPr>
            <p:nvPr/>
          </p:nvSpPr>
          <p:spPr bwMode="auto">
            <a:xfrm>
              <a:off x="720" y="196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4</a:t>
              </a:r>
            </a:p>
          </p:txBody>
        </p:sp>
        <p:sp>
          <p:nvSpPr>
            <p:cNvPr id="56349" name="Rectangle 169">
              <a:extLst>
                <a:ext uri="{FF2B5EF4-FFF2-40B4-BE49-F238E27FC236}">
                  <a16:creationId xmlns:a16="http://schemas.microsoft.com/office/drawing/2014/main" id="{703AAE77-EC61-4349-A346-000A9752B181}"/>
                </a:ext>
              </a:extLst>
            </p:cNvPr>
            <p:cNvSpPr>
              <a:spLocks noChangeArrowheads="1"/>
            </p:cNvSpPr>
            <p:nvPr/>
          </p:nvSpPr>
          <p:spPr bwMode="auto">
            <a:xfrm>
              <a:off x="912" y="196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0" name="Rectangle 170">
              <a:extLst>
                <a:ext uri="{FF2B5EF4-FFF2-40B4-BE49-F238E27FC236}">
                  <a16:creationId xmlns:a16="http://schemas.microsoft.com/office/drawing/2014/main" id="{C9EFF004-047A-4EA8-A477-3AC496732E33}"/>
                </a:ext>
              </a:extLst>
            </p:cNvPr>
            <p:cNvSpPr>
              <a:spLocks noChangeArrowheads="1"/>
            </p:cNvSpPr>
            <p:nvPr/>
          </p:nvSpPr>
          <p:spPr bwMode="auto">
            <a:xfrm>
              <a:off x="2592" y="196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1" name="Rectangle 171">
              <a:extLst>
                <a:ext uri="{FF2B5EF4-FFF2-40B4-BE49-F238E27FC236}">
                  <a16:creationId xmlns:a16="http://schemas.microsoft.com/office/drawing/2014/main" id="{0A23931C-2CE2-4627-A9DD-D7C2B0F7F024}"/>
                </a:ext>
              </a:extLst>
            </p:cNvPr>
            <p:cNvSpPr>
              <a:spLocks noChangeArrowheads="1"/>
            </p:cNvSpPr>
            <p:nvPr/>
          </p:nvSpPr>
          <p:spPr bwMode="auto">
            <a:xfrm>
              <a:off x="3408" y="196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2" name="Rectangle 172">
              <a:extLst>
                <a:ext uri="{FF2B5EF4-FFF2-40B4-BE49-F238E27FC236}">
                  <a16:creationId xmlns:a16="http://schemas.microsoft.com/office/drawing/2014/main" id="{B03054AC-808B-4E89-818E-3338DA7B3DA4}"/>
                </a:ext>
              </a:extLst>
            </p:cNvPr>
            <p:cNvSpPr>
              <a:spLocks noChangeArrowheads="1"/>
            </p:cNvSpPr>
            <p:nvPr/>
          </p:nvSpPr>
          <p:spPr bwMode="auto">
            <a:xfrm>
              <a:off x="4272" y="196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3" name="Rectangle 173">
              <a:extLst>
                <a:ext uri="{FF2B5EF4-FFF2-40B4-BE49-F238E27FC236}">
                  <a16:creationId xmlns:a16="http://schemas.microsoft.com/office/drawing/2014/main" id="{6CC2B6CA-964D-4C7F-AB57-A6949153345E}"/>
                </a:ext>
              </a:extLst>
            </p:cNvPr>
            <p:cNvSpPr>
              <a:spLocks noChangeArrowheads="1"/>
            </p:cNvSpPr>
            <p:nvPr/>
          </p:nvSpPr>
          <p:spPr bwMode="auto">
            <a:xfrm>
              <a:off x="5280" y="196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4" name="Rectangle 174">
              <a:extLst>
                <a:ext uri="{FF2B5EF4-FFF2-40B4-BE49-F238E27FC236}">
                  <a16:creationId xmlns:a16="http://schemas.microsoft.com/office/drawing/2014/main" id="{11174C17-BCF5-48DE-A3E9-704D044B0684}"/>
                </a:ext>
              </a:extLst>
            </p:cNvPr>
            <p:cNvSpPr>
              <a:spLocks noChangeArrowheads="1"/>
            </p:cNvSpPr>
            <p:nvPr/>
          </p:nvSpPr>
          <p:spPr bwMode="auto">
            <a:xfrm>
              <a:off x="5417" y="203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5" name="Rectangle 175">
              <a:extLst>
                <a:ext uri="{FF2B5EF4-FFF2-40B4-BE49-F238E27FC236}">
                  <a16:creationId xmlns:a16="http://schemas.microsoft.com/office/drawing/2014/main" id="{CCFD5F0C-A5F2-4A74-9873-983C0A10FA29}"/>
                </a:ext>
              </a:extLst>
            </p:cNvPr>
            <p:cNvSpPr>
              <a:spLocks noChangeArrowheads="1"/>
            </p:cNvSpPr>
            <p:nvPr/>
          </p:nvSpPr>
          <p:spPr bwMode="auto">
            <a:xfrm>
              <a:off x="5472" y="203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6" name="Rectangle 176">
              <a:extLst>
                <a:ext uri="{FF2B5EF4-FFF2-40B4-BE49-F238E27FC236}">
                  <a16:creationId xmlns:a16="http://schemas.microsoft.com/office/drawing/2014/main" id="{3A566DB7-5BE2-4B1F-ADA0-29E86C5D169D}"/>
                </a:ext>
              </a:extLst>
            </p:cNvPr>
            <p:cNvSpPr>
              <a:spLocks noChangeArrowheads="1"/>
            </p:cNvSpPr>
            <p:nvPr/>
          </p:nvSpPr>
          <p:spPr bwMode="auto">
            <a:xfrm>
              <a:off x="5417" y="209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7" name="Rectangle 177">
              <a:extLst>
                <a:ext uri="{FF2B5EF4-FFF2-40B4-BE49-F238E27FC236}">
                  <a16:creationId xmlns:a16="http://schemas.microsoft.com/office/drawing/2014/main" id="{40BC18EB-2451-4F5A-9972-FCBD303B7913}"/>
                </a:ext>
              </a:extLst>
            </p:cNvPr>
            <p:cNvSpPr>
              <a:spLocks noChangeArrowheads="1"/>
            </p:cNvSpPr>
            <p:nvPr/>
          </p:nvSpPr>
          <p:spPr bwMode="auto">
            <a:xfrm>
              <a:off x="5472" y="209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8" name="Rectangle 178">
              <a:extLst>
                <a:ext uri="{FF2B5EF4-FFF2-40B4-BE49-F238E27FC236}">
                  <a16:creationId xmlns:a16="http://schemas.microsoft.com/office/drawing/2014/main" id="{1803B50A-C988-41AC-9BE0-53A0031A573A}"/>
                </a:ext>
              </a:extLst>
            </p:cNvPr>
            <p:cNvSpPr>
              <a:spLocks noChangeArrowheads="1"/>
            </p:cNvSpPr>
            <p:nvPr/>
          </p:nvSpPr>
          <p:spPr bwMode="auto">
            <a:xfrm>
              <a:off x="3840" y="196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59" name="Rectangle 179">
              <a:extLst>
                <a:ext uri="{FF2B5EF4-FFF2-40B4-BE49-F238E27FC236}">
                  <a16:creationId xmlns:a16="http://schemas.microsoft.com/office/drawing/2014/main" id="{19816FBA-A83A-4CDF-886D-F90DDE69D2F2}"/>
                </a:ext>
              </a:extLst>
            </p:cNvPr>
            <p:cNvSpPr>
              <a:spLocks noChangeArrowheads="1"/>
            </p:cNvSpPr>
            <p:nvPr/>
          </p:nvSpPr>
          <p:spPr bwMode="auto">
            <a:xfrm>
              <a:off x="3984" y="196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360" name="Rectangle 180">
              <a:extLst>
                <a:ext uri="{FF2B5EF4-FFF2-40B4-BE49-F238E27FC236}">
                  <a16:creationId xmlns:a16="http://schemas.microsoft.com/office/drawing/2014/main" id="{0B1DC640-990C-486A-AFA3-2FB3DFF45B3C}"/>
                </a:ext>
              </a:extLst>
            </p:cNvPr>
            <p:cNvSpPr>
              <a:spLocks noChangeArrowheads="1"/>
            </p:cNvSpPr>
            <p:nvPr/>
          </p:nvSpPr>
          <p:spPr bwMode="auto">
            <a:xfrm>
              <a:off x="4128" y="196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grpSp>
        <p:nvGrpSpPr>
          <p:cNvPr id="56334" name="Group 181">
            <a:extLst>
              <a:ext uri="{FF2B5EF4-FFF2-40B4-BE49-F238E27FC236}">
                <a16:creationId xmlns:a16="http://schemas.microsoft.com/office/drawing/2014/main" id="{D35C24F1-6B72-4AA5-8D57-EE5987194D46}"/>
              </a:ext>
            </a:extLst>
          </p:cNvPr>
          <p:cNvGrpSpPr>
            <a:grpSpLocks/>
          </p:cNvGrpSpPr>
          <p:nvPr/>
        </p:nvGrpSpPr>
        <p:grpSpPr bwMode="auto">
          <a:xfrm>
            <a:off x="1143000" y="2743200"/>
            <a:ext cx="7848600" cy="381000"/>
            <a:chOff x="720" y="1728"/>
            <a:chExt cx="4944" cy="240"/>
          </a:xfrm>
        </p:grpSpPr>
        <p:sp>
          <p:nvSpPr>
            <p:cNvPr id="56335" name="Rectangle 182">
              <a:extLst>
                <a:ext uri="{FF2B5EF4-FFF2-40B4-BE49-F238E27FC236}">
                  <a16:creationId xmlns:a16="http://schemas.microsoft.com/office/drawing/2014/main" id="{4E7FED01-6767-4B36-B91E-5B69B83F5EFD}"/>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3</a:t>
              </a:r>
            </a:p>
          </p:txBody>
        </p:sp>
        <p:sp>
          <p:nvSpPr>
            <p:cNvPr id="56336" name="Rectangle 183">
              <a:extLst>
                <a:ext uri="{FF2B5EF4-FFF2-40B4-BE49-F238E27FC236}">
                  <a16:creationId xmlns:a16="http://schemas.microsoft.com/office/drawing/2014/main" id="{CCDCD31E-5FF0-4C0C-8B8E-DF8D946D84F5}"/>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37" name="Rectangle 184">
              <a:extLst>
                <a:ext uri="{FF2B5EF4-FFF2-40B4-BE49-F238E27FC236}">
                  <a16:creationId xmlns:a16="http://schemas.microsoft.com/office/drawing/2014/main" id="{BB7B7654-5696-4FF4-8A28-D117B3F3E461}"/>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38" name="Rectangle 185">
              <a:extLst>
                <a:ext uri="{FF2B5EF4-FFF2-40B4-BE49-F238E27FC236}">
                  <a16:creationId xmlns:a16="http://schemas.microsoft.com/office/drawing/2014/main" id="{FBB0A364-06E9-46CA-8ED7-B5F00A5C83D7}"/>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39" name="Rectangle 186">
              <a:extLst>
                <a:ext uri="{FF2B5EF4-FFF2-40B4-BE49-F238E27FC236}">
                  <a16:creationId xmlns:a16="http://schemas.microsoft.com/office/drawing/2014/main" id="{04D6F96E-ED9E-4FD2-8F00-00ADA57F3B39}"/>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40" name="Rectangle 187">
              <a:extLst>
                <a:ext uri="{FF2B5EF4-FFF2-40B4-BE49-F238E27FC236}">
                  <a16:creationId xmlns:a16="http://schemas.microsoft.com/office/drawing/2014/main" id="{14C79ADC-52A9-431F-AA01-4FA2C51DE17D}"/>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41" name="Rectangle 188">
              <a:extLst>
                <a:ext uri="{FF2B5EF4-FFF2-40B4-BE49-F238E27FC236}">
                  <a16:creationId xmlns:a16="http://schemas.microsoft.com/office/drawing/2014/main" id="{785ABDDC-6A64-4C9C-BD98-1350A6274725}"/>
                </a:ext>
              </a:extLst>
            </p:cNvPr>
            <p:cNvSpPr>
              <a:spLocks noChangeArrowheads="1"/>
            </p:cNvSpPr>
            <p:nvPr/>
          </p:nvSpPr>
          <p:spPr bwMode="auto">
            <a:xfrm>
              <a:off x="5417" y="1794"/>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42" name="Rectangle 189">
              <a:extLst>
                <a:ext uri="{FF2B5EF4-FFF2-40B4-BE49-F238E27FC236}">
                  <a16:creationId xmlns:a16="http://schemas.microsoft.com/office/drawing/2014/main" id="{881139A7-010B-44A3-9A37-B1FAD3D84129}"/>
                </a:ext>
              </a:extLst>
            </p:cNvPr>
            <p:cNvSpPr>
              <a:spLocks noChangeArrowheads="1"/>
            </p:cNvSpPr>
            <p:nvPr/>
          </p:nvSpPr>
          <p:spPr bwMode="auto">
            <a:xfrm>
              <a:off x="5472" y="1794"/>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43" name="Rectangle 190">
              <a:extLst>
                <a:ext uri="{FF2B5EF4-FFF2-40B4-BE49-F238E27FC236}">
                  <a16:creationId xmlns:a16="http://schemas.microsoft.com/office/drawing/2014/main" id="{19146BD2-3E24-4ABD-9011-79FC0AE3F52E}"/>
                </a:ext>
              </a:extLst>
            </p:cNvPr>
            <p:cNvSpPr>
              <a:spLocks noChangeArrowheads="1"/>
            </p:cNvSpPr>
            <p:nvPr/>
          </p:nvSpPr>
          <p:spPr bwMode="auto">
            <a:xfrm>
              <a:off x="5417" y="1857"/>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44" name="Rectangle 191">
              <a:extLst>
                <a:ext uri="{FF2B5EF4-FFF2-40B4-BE49-F238E27FC236}">
                  <a16:creationId xmlns:a16="http://schemas.microsoft.com/office/drawing/2014/main" id="{5B3DE124-6E36-42E8-B3FE-6A7724A62FCE}"/>
                </a:ext>
              </a:extLst>
            </p:cNvPr>
            <p:cNvSpPr>
              <a:spLocks noChangeArrowheads="1"/>
            </p:cNvSpPr>
            <p:nvPr/>
          </p:nvSpPr>
          <p:spPr bwMode="auto">
            <a:xfrm>
              <a:off x="5472" y="1857"/>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45" name="Rectangle 192">
              <a:extLst>
                <a:ext uri="{FF2B5EF4-FFF2-40B4-BE49-F238E27FC236}">
                  <a16:creationId xmlns:a16="http://schemas.microsoft.com/office/drawing/2014/main" id="{DAD6A7EF-7226-41E6-A5FD-6F4757773EB3}"/>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6346" name="Rectangle 193">
              <a:extLst>
                <a:ext uri="{FF2B5EF4-FFF2-40B4-BE49-F238E27FC236}">
                  <a16:creationId xmlns:a16="http://schemas.microsoft.com/office/drawing/2014/main" id="{3907AA57-EAC1-44B1-A527-B273D8C7A54F}"/>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6347" name="Rectangle 194">
              <a:extLst>
                <a:ext uri="{FF2B5EF4-FFF2-40B4-BE49-F238E27FC236}">
                  <a16:creationId xmlns:a16="http://schemas.microsoft.com/office/drawing/2014/main" id="{E67528E6-8400-4DC0-97FA-8302FF3BFE4B}"/>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2F126C5-DC6D-4E3E-B50C-03E6C0FE8CAA}"/>
              </a:ext>
            </a:extLst>
          </p:cNvPr>
          <p:cNvSpPr>
            <a:spLocks noGrp="1" noChangeArrowheads="1"/>
          </p:cNvSpPr>
          <p:nvPr>
            <p:ph type="title"/>
          </p:nvPr>
        </p:nvSpPr>
        <p:spPr/>
        <p:txBody>
          <a:bodyPr/>
          <a:lstStyle/>
          <a:p>
            <a:pPr eaLnBrk="1" hangingPunct="1"/>
            <a:r>
              <a:rPr lang="de-DE" altLang="en-US"/>
              <a:t>Aktivitätenplan Beispiel</a:t>
            </a:r>
          </a:p>
        </p:txBody>
      </p:sp>
      <p:grpSp>
        <p:nvGrpSpPr>
          <p:cNvPr id="57347" name="Group 3">
            <a:extLst>
              <a:ext uri="{FF2B5EF4-FFF2-40B4-BE49-F238E27FC236}">
                <a16:creationId xmlns:a16="http://schemas.microsoft.com/office/drawing/2014/main" id="{5133A20C-5BF3-43B0-BC80-C5D6332A8EB0}"/>
              </a:ext>
            </a:extLst>
          </p:cNvPr>
          <p:cNvGrpSpPr>
            <a:grpSpLocks/>
          </p:cNvGrpSpPr>
          <p:nvPr/>
        </p:nvGrpSpPr>
        <p:grpSpPr bwMode="auto">
          <a:xfrm>
            <a:off x="1143000" y="1600200"/>
            <a:ext cx="7848600" cy="381000"/>
            <a:chOff x="720" y="1135"/>
            <a:chExt cx="4944" cy="240"/>
          </a:xfrm>
        </p:grpSpPr>
        <p:grpSp>
          <p:nvGrpSpPr>
            <p:cNvPr id="57581" name="Group 4">
              <a:extLst>
                <a:ext uri="{FF2B5EF4-FFF2-40B4-BE49-F238E27FC236}">
                  <a16:creationId xmlns:a16="http://schemas.microsoft.com/office/drawing/2014/main" id="{9C485F8C-0687-47BE-8E1B-6E4AD2E6513C}"/>
                </a:ext>
              </a:extLst>
            </p:cNvPr>
            <p:cNvGrpSpPr>
              <a:grpSpLocks/>
            </p:cNvGrpSpPr>
            <p:nvPr/>
          </p:nvGrpSpPr>
          <p:grpSpPr bwMode="auto">
            <a:xfrm>
              <a:off x="720" y="1135"/>
              <a:ext cx="4944" cy="240"/>
              <a:chOff x="672" y="1141"/>
              <a:chExt cx="4944" cy="54"/>
            </a:xfrm>
          </p:grpSpPr>
          <p:sp>
            <p:nvSpPr>
              <p:cNvPr id="57594" name="Rectangle 5" descr="25%">
                <a:extLst>
                  <a:ext uri="{FF2B5EF4-FFF2-40B4-BE49-F238E27FC236}">
                    <a16:creationId xmlns:a16="http://schemas.microsoft.com/office/drawing/2014/main" id="{052188ED-50DE-42A7-8053-B4F0E4F1AB86}"/>
                  </a:ext>
                </a:extLst>
              </p:cNvPr>
              <p:cNvSpPr>
                <a:spLocks noChangeArrowheads="1"/>
              </p:cNvSpPr>
              <p:nvPr/>
            </p:nvSpPr>
            <p:spPr bwMode="auto">
              <a:xfrm>
                <a:off x="672" y="1141"/>
                <a:ext cx="19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95" name="Rectangle 6" descr="25%">
                <a:extLst>
                  <a:ext uri="{FF2B5EF4-FFF2-40B4-BE49-F238E27FC236}">
                    <a16:creationId xmlns:a16="http://schemas.microsoft.com/office/drawing/2014/main" id="{D3E0E046-589E-4668-9C20-91ED03676B5F}"/>
                  </a:ext>
                </a:extLst>
              </p:cNvPr>
              <p:cNvSpPr>
                <a:spLocks noChangeArrowheads="1"/>
              </p:cNvSpPr>
              <p:nvPr/>
            </p:nvSpPr>
            <p:spPr bwMode="auto">
              <a:xfrm>
                <a:off x="864" y="1141"/>
                <a:ext cx="1680"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96" name="Rectangle 7" descr="25%">
                <a:extLst>
                  <a:ext uri="{FF2B5EF4-FFF2-40B4-BE49-F238E27FC236}">
                    <a16:creationId xmlns:a16="http://schemas.microsoft.com/office/drawing/2014/main" id="{39306EAB-F717-4B24-A226-C7FE4A461CB3}"/>
                  </a:ext>
                </a:extLst>
              </p:cNvPr>
              <p:cNvSpPr>
                <a:spLocks noChangeArrowheads="1"/>
              </p:cNvSpPr>
              <p:nvPr/>
            </p:nvSpPr>
            <p:spPr bwMode="auto">
              <a:xfrm>
                <a:off x="2544" y="1141"/>
                <a:ext cx="816"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97" name="Rectangle 8" descr="25%">
                <a:extLst>
                  <a:ext uri="{FF2B5EF4-FFF2-40B4-BE49-F238E27FC236}">
                    <a16:creationId xmlns:a16="http://schemas.microsoft.com/office/drawing/2014/main" id="{1DDC7703-A270-4B8E-A21B-2C618DF08FFA}"/>
                  </a:ext>
                </a:extLst>
              </p:cNvPr>
              <p:cNvSpPr>
                <a:spLocks noChangeArrowheads="1"/>
              </p:cNvSpPr>
              <p:nvPr/>
            </p:nvSpPr>
            <p:spPr bwMode="auto">
              <a:xfrm>
                <a:off x="3360" y="1141"/>
                <a:ext cx="43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98" name="Rectangle 9" descr="25%">
                <a:extLst>
                  <a:ext uri="{FF2B5EF4-FFF2-40B4-BE49-F238E27FC236}">
                    <a16:creationId xmlns:a16="http://schemas.microsoft.com/office/drawing/2014/main" id="{58E9AA02-C327-469C-A41E-4617136ECA82}"/>
                  </a:ext>
                </a:extLst>
              </p:cNvPr>
              <p:cNvSpPr>
                <a:spLocks noChangeArrowheads="1"/>
              </p:cNvSpPr>
              <p:nvPr/>
            </p:nvSpPr>
            <p:spPr bwMode="auto">
              <a:xfrm>
                <a:off x="4224" y="1141"/>
                <a:ext cx="1008"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99" name="Rectangle 10" descr="25%">
                <a:extLst>
                  <a:ext uri="{FF2B5EF4-FFF2-40B4-BE49-F238E27FC236}">
                    <a16:creationId xmlns:a16="http://schemas.microsoft.com/office/drawing/2014/main" id="{559FEA64-9154-4BC5-8052-10DE702D83BC}"/>
                  </a:ext>
                </a:extLst>
              </p:cNvPr>
              <p:cNvSpPr>
                <a:spLocks noChangeArrowheads="1"/>
              </p:cNvSpPr>
              <p:nvPr/>
            </p:nvSpPr>
            <p:spPr bwMode="auto">
              <a:xfrm>
                <a:off x="3792" y="1141"/>
                <a:ext cx="43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600" name="Rectangle 11" descr="25%">
                <a:extLst>
                  <a:ext uri="{FF2B5EF4-FFF2-40B4-BE49-F238E27FC236}">
                    <a16:creationId xmlns:a16="http://schemas.microsoft.com/office/drawing/2014/main" id="{12CC6107-E7B4-430A-BD0D-3E1E9A284C5C}"/>
                  </a:ext>
                </a:extLst>
              </p:cNvPr>
              <p:cNvSpPr>
                <a:spLocks noChangeArrowheads="1"/>
              </p:cNvSpPr>
              <p:nvPr/>
            </p:nvSpPr>
            <p:spPr bwMode="auto">
              <a:xfrm>
                <a:off x="5232" y="1141"/>
                <a:ext cx="384"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82" name="Rectangle 12">
              <a:extLst>
                <a:ext uri="{FF2B5EF4-FFF2-40B4-BE49-F238E27FC236}">
                  <a16:creationId xmlns:a16="http://schemas.microsoft.com/office/drawing/2014/main" id="{AC8AB745-3054-4A12-AD62-24AD433315FA}"/>
                </a:ext>
              </a:extLst>
            </p:cNvPr>
            <p:cNvSpPr>
              <a:spLocks noChangeArrowheads="1"/>
            </p:cNvSpPr>
            <p:nvPr/>
          </p:nvSpPr>
          <p:spPr bwMode="auto">
            <a:xfrm>
              <a:off x="3864" y="1166"/>
              <a:ext cx="384"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83" name="Text Box 13">
              <a:extLst>
                <a:ext uri="{FF2B5EF4-FFF2-40B4-BE49-F238E27FC236}">
                  <a16:creationId xmlns:a16="http://schemas.microsoft.com/office/drawing/2014/main" id="{9144C23F-A75A-41B7-A9EA-F8C9ADF2E342}"/>
                </a:ext>
              </a:extLst>
            </p:cNvPr>
            <p:cNvSpPr txBox="1">
              <a:spLocks noChangeArrowheads="1"/>
            </p:cNvSpPr>
            <p:nvPr/>
          </p:nvSpPr>
          <p:spPr bwMode="auto">
            <a:xfrm>
              <a:off x="3852" y="1176"/>
              <a:ext cx="4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118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Priorität </a:t>
              </a:r>
            </a:p>
          </p:txBody>
        </p:sp>
        <p:grpSp>
          <p:nvGrpSpPr>
            <p:cNvPr id="57584" name="Group 14">
              <a:extLst>
                <a:ext uri="{FF2B5EF4-FFF2-40B4-BE49-F238E27FC236}">
                  <a16:creationId xmlns:a16="http://schemas.microsoft.com/office/drawing/2014/main" id="{3F152380-8881-4EF6-875E-DD7536A0997A}"/>
                </a:ext>
              </a:extLst>
            </p:cNvPr>
            <p:cNvGrpSpPr>
              <a:grpSpLocks/>
            </p:cNvGrpSpPr>
            <p:nvPr/>
          </p:nvGrpSpPr>
          <p:grpSpPr bwMode="auto">
            <a:xfrm>
              <a:off x="3840" y="1135"/>
              <a:ext cx="432" cy="240"/>
              <a:chOff x="3120" y="144"/>
              <a:chExt cx="1296" cy="240"/>
            </a:xfrm>
          </p:grpSpPr>
          <p:sp>
            <p:nvSpPr>
              <p:cNvPr id="57591" name="Rectangle 15">
                <a:extLst>
                  <a:ext uri="{FF2B5EF4-FFF2-40B4-BE49-F238E27FC236}">
                    <a16:creationId xmlns:a16="http://schemas.microsoft.com/office/drawing/2014/main" id="{36B3DFE4-C848-424F-963B-679A2F4D9CB7}"/>
                  </a:ext>
                </a:extLst>
              </p:cNvPr>
              <p:cNvSpPr>
                <a:spLocks noChangeArrowheads="1"/>
              </p:cNvSpPr>
              <p:nvPr/>
            </p:nvSpPr>
            <p:spPr bwMode="auto">
              <a:xfrm>
                <a:off x="3120"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A</a:t>
                </a:r>
              </a:p>
            </p:txBody>
          </p:sp>
          <p:sp>
            <p:nvSpPr>
              <p:cNvPr id="57592" name="Rectangle 16">
                <a:extLst>
                  <a:ext uri="{FF2B5EF4-FFF2-40B4-BE49-F238E27FC236}">
                    <a16:creationId xmlns:a16="http://schemas.microsoft.com/office/drawing/2014/main" id="{7A137743-DEA8-4080-8665-5B00BE4575EB}"/>
                  </a:ext>
                </a:extLst>
              </p:cNvPr>
              <p:cNvSpPr>
                <a:spLocks noChangeArrowheads="1"/>
              </p:cNvSpPr>
              <p:nvPr/>
            </p:nvSpPr>
            <p:spPr bwMode="auto">
              <a:xfrm>
                <a:off x="3552"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B</a:t>
                </a:r>
              </a:p>
            </p:txBody>
          </p:sp>
          <p:sp>
            <p:nvSpPr>
              <p:cNvPr id="57593" name="Rectangle 17">
                <a:extLst>
                  <a:ext uri="{FF2B5EF4-FFF2-40B4-BE49-F238E27FC236}">
                    <a16:creationId xmlns:a16="http://schemas.microsoft.com/office/drawing/2014/main" id="{EE16C71B-E2F3-4C40-8B7D-B0F4B48747B6}"/>
                  </a:ext>
                </a:extLst>
              </p:cNvPr>
              <p:cNvSpPr>
                <a:spLocks noChangeArrowheads="1"/>
              </p:cNvSpPr>
              <p:nvPr/>
            </p:nvSpPr>
            <p:spPr bwMode="auto">
              <a:xfrm>
                <a:off x="3984"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C</a:t>
                </a:r>
              </a:p>
            </p:txBody>
          </p:sp>
        </p:grpSp>
        <p:sp>
          <p:nvSpPr>
            <p:cNvPr id="57585" name="Text Box 18">
              <a:extLst>
                <a:ext uri="{FF2B5EF4-FFF2-40B4-BE49-F238E27FC236}">
                  <a16:creationId xmlns:a16="http://schemas.microsoft.com/office/drawing/2014/main" id="{CFB449C8-DD9C-4176-B3AC-E088E990C3F8}"/>
                </a:ext>
              </a:extLst>
            </p:cNvPr>
            <p:cNvSpPr txBox="1">
              <a:spLocks noChangeArrowheads="1"/>
            </p:cNvSpPr>
            <p:nvPr/>
          </p:nvSpPr>
          <p:spPr bwMode="auto">
            <a:xfrm>
              <a:off x="1536" y="1178"/>
              <a:ext cx="431"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Aktivität</a:t>
              </a:r>
            </a:p>
          </p:txBody>
        </p:sp>
        <p:sp>
          <p:nvSpPr>
            <p:cNvPr id="57586" name="Text Box 19">
              <a:extLst>
                <a:ext uri="{FF2B5EF4-FFF2-40B4-BE49-F238E27FC236}">
                  <a16:creationId xmlns:a16="http://schemas.microsoft.com/office/drawing/2014/main" id="{20EA2CBC-2BAB-4D9B-8D56-0BF3BFB5DCE9}"/>
                </a:ext>
              </a:extLst>
            </p:cNvPr>
            <p:cNvSpPr txBox="1">
              <a:spLocks noChangeArrowheads="1"/>
            </p:cNvSpPr>
            <p:nvPr/>
          </p:nvSpPr>
          <p:spPr bwMode="auto">
            <a:xfrm>
              <a:off x="2665" y="1178"/>
              <a:ext cx="670"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Verantwortlich</a:t>
              </a:r>
            </a:p>
          </p:txBody>
        </p:sp>
        <p:sp>
          <p:nvSpPr>
            <p:cNvPr id="57587" name="Text Box 20">
              <a:extLst>
                <a:ext uri="{FF2B5EF4-FFF2-40B4-BE49-F238E27FC236}">
                  <a16:creationId xmlns:a16="http://schemas.microsoft.com/office/drawing/2014/main" id="{23EBF7F9-386E-4773-9599-3DA45CC0908B}"/>
                </a:ext>
              </a:extLst>
            </p:cNvPr>
            <p:cNvSpPr txBox="1">
              <a:spLocks noChangeArrowheads="1"/>
            </p:cNvSpPr>
            <p:nvPr/>
          </p:nvSpPr>
          <p:spPr bwMode="auto">
            <a:xfrm>
              <a:off x="3433" y="1178"/>
              <a:ext cx="382"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Termin</a:t>
              </a:r>
            </a:p>
          </p:txBody>
        </p:sp>
        <p:sp>
          <p:nvSpPr>
            <p:cNvPr id="57588" name="Text Box 21">
              <a:extLst>
                <a:ext uri="{FF2B5EF4-FFF2-40B4-BE49-F238E27FC236}">
                  <a16:creationId xmlns:a16="http://schemas.microsoft.com/office/drawing/2014/main" id="{4C2ABF53-DCA8-4922-9ED8-6C262AA5F507}"/>
                </a:ext>
              </a:extLst>
            </p:cNvPr>
            <p:cNvSpPr txBox="1">
              <a:spLocks noChangeArrowheads="1"/>
            </p:cNvSpPr>
            <p:nvPr/>
          </p:nvSpPr>
          <p:spPr bwMode="auto">
            <a:xfrm>
              <a:off x="4452" y="1178"/>
              <a:ext cx="648"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Bemerkungen</a:t>
              </a:r>
            </a:p>
          </p:txBody>
        </p:sp>
        <p:sp>
          <p:nvSpPr>
            <p:cNvPr id="57589" name="Text Box 22">
              <a:extLst>
                <a:ext uri="{FF2B5EF4-FFF2-40B4-BE49-F238E27FC236}">
                  <a16:creationId xmlns:a16="http://schemas.microsoft.com/office/drawing/2014/main" id="{DA865C4F-9E83-4BC2-A598-B1F9A0771C66}"/>
                </a:ext>
              </a:extLst>
            </p:cNvPr>
            <p:cNvSpPr txBox="1">
              <a:spLocks noChangeArrowheads="1"/>
            </p:cNvSpPr>
            <p:nvPr/>
          </p:nvSpPr>
          <p:spPr bwMode="auto">
            <a:xfrm>
              <a:off x="5302" y="1180"/>
              <a:ext cx="34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Status</a:t>
              </a:r>
            </a:p>
          </p:txBody>
        </p:sp>
        <p:sp>
          <p:nvSpPr>
            <p:cNvPr id="57590" name="Text Box 23">
              <a:extLst>
                <a:ext uri="{FF2B5EF4-FFF2-40B4-BE49-F238E27FC236}">
                  <a16:creationId xmlns:a16="http://schemas.microsoft.com/office/drawing/2014/main" id="{8BD70BD0-148B-4B69-939A-69B4D1D5E77E}"/>
                </a:ext>
              </a:extLst>
            </p:cNvPr>
            <p:cNvSpPr txBox="1">
              <a:spLocks noChangeArrowheads="1"/>
            </p:cNvSpPr>
            <p:nvPr/>
          </p:nvSpPr>
          <p:spPr bwMode="auto">
            <a:xfrm>
              <a:off x="726" y="1178"/>
              <a:ext cx="179"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rIns="54000">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Nr.</a:t>
              </a:r>
            </a:p>
          </p:txBody>
        </p:sp>
      </p:grpSp>
      <p:grpSp>
        <p:nvGrpSpPr>
          <p:cNvPr id="57348" name="Group 24">
            <a:extLst>
              <a:ext uri="{FF2B5EF4-FFF2-40B4-BE49-F238E27FC236}">
                <a16:creationId xmlns:a16="http://schemas.microsoft.com/office/drawing/2014/main" id="{6A37074A-5043-4498-921A-72D64B66E06E}"/>
              </a:ext>
            </a:extLst>
          </p:cNvPr>
          <p:cNvGrpSpPr>
            <a:grpSpLocks/>
          </p:cNvGrpSpPr>
          <p:nvPr/>
        </p:nvGrpSpPr>
        <p:grpSpPr bwMode="auto">
          <a:xfrm>
            <a:off x="1143000" y="2362200"/>
            <a:ext cx="7848600" cy="381000"/>
            <a:chOff x="720" y="1488"/>
            <a:chExt cx="4944" cy="240"/>
          </a:xfrm>
        </p:grpSpPr>
        <p:sp>
          <p:nvSpPr>
            <p:cNvPr id="57564" name="Rectangle 25">
              <a:extLst>
                <a:ext uri="{FF2B5EF4-FFF2-40B4-BE49-F238E27FC236}">
                  <a16:creationId xmlns:a16="http://schemas.microsoft.com/office/drawing/2014/main" id="{B481658E-7BF2-4BAF-B08D-8F09B5DB6A55}"/>
                </a:ext>
              </a:extLst>
            </p:cNvPr>
            <p:cNvSpPr>
              <a:spLocks noChangeArrowheads="1"/>
            </p:cNvSpPr>
            <p:nvPr/>
          </p:nvSpPr>
          <p:spPr bwMode="auto">
            <a:xfrm>
              <a:off x="720" y="148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a:t>
              </a:r>
            </a:p>
          </p:txBody>
        </p:sp>
        <p:sp>
          <p:nvSpPr>
            <p:cNvPr id="57565" name="Rectangle 26">
              <a:extLst>
                <a:ext uri="{FF2B5EF4-FFF2-40B4-BE49-F238E27FC236}">
                  <a16:creationId xmlns:a16="http://schemas.microsoft.com/office/drawing/2014/main" id="{50D41BCB-B73C-413E-968E-984BD2413023}"/>
                </a:ext>
              </a:extLst>
            </p:cNvPr>
            <p:cNvSpPr>
              <a:spLocks noChangeArrowheads="1"/>
            </p:cNvSpPr>
            <p:nvPr/>
          </p:nvSpPr>
          <p:spPr bwMode="auto">
            <a:xfrm>
              <a:off x="912" y="148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weitere Aktivität</a:t>
              </a:r>
            </a:p>
          </p:txBody>
        </p:sp>
        <p:sp>
          <p:nvSpPr>
            <p:cNvPr id="57566" name="Rectangle 27">
              <a:extLst>
                <a:ext uri="{FF2B5EF4-FFF2-40B4-BE49-F238E27FC236}">
                  <a16:creationId xmlns:a16="http://schemas.microsoft.com/office/drawing/2014/main" id="{D932CD89-0547-49AF-8016-6ECECD83CB96}"/>
                </a:ext>
              </a:extLst>
            </p:cNvPr>
            <p:cNvSpPr>
              <a:spLocks noChangeArrowheads="1"/>
            </p:cNvSpPr>
            <p:nvPr/>
          </p:nvSpPr>
          <p:spPr bwMode="auto">
            <a:xfrm>
              <a:off x="2592" y="148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Schmid</a:t>
              </a:r>
            </a:p>
          </p:txBody>
        </p:sp>
        <p:sp>
          <p:nvSpPr>
            <p:cNvPr id="57567" name="Rectangle 28">
              <a:extLst>
                <a:ext uri="{FF2B5EF4-FFF2-40B4-BE49-F238E27FC236}">
                  <a16:creationId xmlns:a16="http://schemas.microsoft.com/office/drawing/2014/main" id="{AF9AD2C2-FEA9-4611-B406-5A7AD14B7CBF}"/>
                </a:ext>
              </a:extLst>
            </p:cNvPr>
            <p:cNvSpPr>
              <a:spLocks noChangeArrowheads="1"/>
            </p:cNvSpPr>
            <p:nvPr/>
          </p:nvSpPr>
          <p:spPr bwMode="auto">
            <a:xfrm>
              <a:off x="3408" y="148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25.11.03</a:t>
              </a:r>
            </a:p>
          </p:txBody>
        </p:sp>
        <p:sp>
          <p:nvSpPr>
            <p:cNvPr id="57568" name="Rectangle 29">
              <a:extLst>
                <a:ext uri="{FF2B5EF4-FFF2-40B4-BE49-F238E27FC236}">
                  <a16:creationId xmlns:a16="http://schemas.microsoft.com/office/drawing/2014/main" id="{62312036-9874-4174-B59C-10259F6A884E}"/>
                </a:ext>
              </a:extLst>
            </p:cNvPr>
            <p:cNvSpPr>
              <a:spLocks noChangeArrowheads="1"/>
            </p:cNvSpPr>
            <p:nvPr/>
          </p:nvSpPr>
          <p:spPr bwMode="auto">
            <a:xfrm>
              <a:off x="4272" y="148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Dringlich</a:t>
              </a:r>
            </a:p>
          </p:txBody>
        </p:sp>
        <p:sp>
          <p:nvSpPr>
            <p:cNvPr id="57569" name="Rectangle 30">
              <a:extLst>
                <a:ext uri="{FF2B5EF4-FFF2-40B4-BE49-F238E27FC236}">
                  <a16:creationId xmlns:a16="http://schemas.microsoft.com/office/drawing/2014/main" id="{3B99FC30-E5BB-4CFF-96ED-C9F9B4B0B8E7}"/>
                </a:ext>
              </a:extLst>
            </p:cNvPr>
            <p:cNvSpPr>
              <a:spLocks noChangeArrowheads="1"/>
            </p:cNvSpPr>
            <p:nvPr/>
          </p:nvSpPr>
          <p:spPr bwMode="auto">
            <a:xfrm>
              <a:off x="5280" y="148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70" name="Rectangle 31">
              <a:extLst>
                <a:ext uri="{FF2B5EF4-FFF2-40B4-BE49-F238E27FC236}">
                  <a16:creationId xmlns:a16="http://schemas.microsoft.com/office/drawing/2014/main" id="{06D8165F-0B38-4D8F-A821-FC54ED1C2B3C}"/>
                </a:ext>
              </a:extLst>
            </p:cNvPr>
            <p:cNvSpPr>
              <a:spLocks noChangeArrowheads="1"/>
            </p:cNvSpPr>
            <p:nvPr/>
          </p:nvSpPr>
          <p:spPr bwMode="auto">
            <a:xfrm>
              <a:off x="3840" y="14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A</a:t>
              </a:r>
            </a:p>
          </p:txBody>
        </p:sp>
        <p:sp>
          <p:nvSpPr>
            <p:cNvPr id="57571" name="Rectangle 32">
              <a:extLst>
                <a:ext uri="{FF2B5EF4-FFF2-40B4-BE49-F238E27FC236}">
                  <a16:creationId xmlns:a16="http://schemas.microsoft.com/office/drawing/2014/main" id="{11D32B4A-3DC2-48DF-995F-DFA353E68B7D}"/>
                </a:ext>
              </a:extLst>
            </p:cNvPr>
            <p:cNvSpPr>
              <a:spLocks noChangeArrowheads="1"/>
            </p:cNvSpPr>
            <p:nvPr/>
          </p:nvSpPr>
          <p:spPr bwMode="auto">
            <a:xfrm>
              <a:off x="3984" y="14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572" name="Rectangle 33">
              <a:extLst>
                <a:ext uri="{FF2B5EF4-FFF2-40B4-BE49-F238E27FC236}">
                  <a16:creationId xmlns:a16="http://schemas.microsoft.com/office/drawing/2014/main" id="{5EE2F8D4-305D-42AE-80CE-6FA18936B21C}"/>
                </a:ext>
              </a:extLst>
            </p:cNvPr>
            <p:cNvSpPr>
              <a:spLocks noChangeArrowheads="1"/>
            </p:cNvSpPr>
            <p:nvPr/>
          </p:nvSpPr>
          <p:spPr bwMode="auto">
            <a:xfrm>
              <a:off x="4128" y="148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573" name="Rectangle 34">
              <a:extLst>
                <a:ext uri="{FF2B5EF4-FFF2-40B4-BE49-F238E27FC236}">
                  <a16:creationId xmlns:a16="http://schemas.microsoft.com/office/drawing/2014/main" id="{4B51E233-89A8-4C3E-B7E2-4C1338A0DAFA}"/>
                </a:ext>
              </a:extLst>
            </p:cNvPr>
            <p:cNvSpPr>
              <a:spLocks noChangeArrowheads="1"/>
            </p:cNvSpPr>
            <p:nvPr/>
          </p:nvSpPr>
          <p:spPr bwMode="auto">
            <a:xfrm>
              <a:off x="5328" y="154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74" name="Rectangle 35">
              <a:extLst>
                <a:ext uri="{FF2B5EF4-FFF2-40B4-BE49-F238E27FC236}">
                  <a16:creationId xmlns:a16="http://schemas.microsoft.com/office/drawing/2014/main" id="{37553B95-CE65-4D36-8060-1D80E5906A6B}"/>
                </a:ext>
              </a:extLst>
            </p:cNvPr>
            <p:cNvSpPr>
              <a:spLocks noChangeArrowheads="1"/>
            </p:cNvSpPr>
            <p:nvPr/>
          </p:nvSpPr>
          <p:spPr bwMode="auto">
            <a:xfrm>
              <a:off x="5383" y="1545"/>
              <a:ext cx="55" cy="6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75" name="Rectangle 36">
              <a:extLst>
                <a:ext uri="{FF2B5EF4-FFF2-40B4-BE49-F238E27FC236}">
                  <a16:creationId xmlns:a16="http://schemas.microsoft.com/office/drawing/2014/main" id="{4F81A4B8-DAA5-4E62-876C-CEC39CEA567B}"/>
                </a:ext>
              </a:extLst>
            </p:cNvPr>
            <p:cNvSpPr>
              <a:spLocks noChangeArrowheads="1"/>
            </p:cNvSpPr>
            <p:nvPr/>
          </p:nvSpPr>
          <p:spPr bwMode="auto">
            <a:xfrm>
              <a:off x="5328" y="160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76" name="Rectangle 37">
              <a:extLst>
                <a:ext uri="{FF2B5EF4-FFF2-40B4-BE49-F238E27FC236}">
                  <a16:creationId xmlns:a16="http://schemas.microsoft.com/office/drawing/2014/main" id="{82E21403-5D78-4839-90E9-B8A6FF91FAB4}"/>
                </a:ext>
              </a:extLst>
            </p:cNvPr>
            <p:cNvSpPr>
              <a:spLocks noChangeArrowheads="1"/>
            </p:cNvSpPr>
            <p:nvPr/>
          </p:nvSpPr>
          <p:spPr bwMode="auto">
            <a:xfrm>
              <a:off x="5383" y="1608"/>
              <a:ext cx="55" cy="6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77" name="Rectangle 38">
              <a:extLst>
                <a:ext uri="{FF2B5EF4-FFF2-40B4-BE49-F238E27FC236}">
                  <a16:creationId xmlns:a16="http://schemas.microsoft.com/office/drawing/2014/main" id="{300C5A16-2097-4B8E-A307-820BD30478F8}"/>
                </a:ext>
              </a:extLst>
            </p:cNvPr>
            <p:cNvSpPr>
              <a:spLocks noChangeAspect="1" noChangeArrowheads="1"/>
            </p:cNvSpPr>
            <p:nvPr/>
          </p:nvSpPr>
          <p:spPr bwMode="auto">
            <a:xfrm>
              <a:off x="5509" y="152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78" name="Oval 39">
              <a:extLst>
                <a:ext uri="{FF2B5EF4-FFF2-40B4-BE49-F238E27FC236}">
                  <a16:creationId xmlns:a16="http://schemas.microsoft.com/office/drawing/2014/main" id="{9872B179-D501-4901-90A9-B8EFD7E445FF}"/>
                </a:ext>
              </a:extLst>
            </p:cNvPr>
            <p:cNvSpPr>
              <a:spLocks noChangeAspect="1" noChangeArrowheads="1"/>
            </p:cNvSpPr>
            <p:nvPr/>
          </p:nvSpPr>
          <p:spPr bwMode="auto">
            <a:xfrm>
              <a:off x="5527" y="159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79" name="Oval 40">
              <a:extLst>
                <a:ext uri="{FF2B5EF4-FFF2-40B4-BE49-F238E27FC236}">
                  <a16:creationId xmlns:a16="http://schemas.microsoft.com/office/drawing/2014/main" id="{F221B452-84A8-4649-BB2D-632C8D58463C}"/>
                </a:ext>
              </a:extLst>
            </p:cNvPr>
            <p:cNvSpPr>
              <a:spLocks noChangeAspect="1" noChangeArrowheads="1"/>
            </p:cNvSpPr>
            <p:nvPr/>
          </p:nvSpPr>
          <p:spPr bwMode="auto">
            <a:xfrm>
              <a:off x="5527" y="1643"/>
              <a:ext cx="71" cy="35"/>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80" name="Oval 41">
              <a:extLst>
                <a:ext uri="{FF2B5EF4-FFF2-40B4-BE49-F238E27FC236}">
                  <a16:creationId xmlns:a16="http://schemas.microsoft.com/office/drawing/2014/main" id="{0EE33572-E911-444D-86FB-DD56E23C1D7C}"/>
                </a:ext>
              </a:extLst>
            </p:cNvPr>
            <p:cNvSpPr>
              <a:spLocks noChangeAspect="1" noChangeArrowheads="1"/>
            </p:cNvSpPr>
            <p:nvPr/>
          </p:nvSpPr>
          <p:spPr bwMode="auto">
            <a:xfrm>
              <a:off x="5527" y="153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49" name="Group 42">
            <a:extLst>
              <a:ext uri="{FF2B5EF4-FFF2-40B4-BE49-F238E27FC236}">
                <a16:creationId xmlns:a16="http://schemas.microsoft.com/office/drawing/2014/main" id="{CB6F7CC8-2D00-431F-A361-663FCEB836E4}"/>
              </a:ext>
            </a:extLst>
          </p:cNvPr>
          <p:cNvGrpSpPr>
            <a:grpSpLocks/>
          </p:cNvGrpSpPr>
          <p:nvPr/>
        </p:nvGrpSpPr>
        <p:grpSpPr bwMode="auto">
          <a:xfrm>
            <a:off x="2819400" y="6096000"/>
            <a:ext cx="5843588" cy="762000"/>
            <a:chOff x="1776" y="3840"/>
            <a:chExt cx="3681" cy="480"/>
          </a:xfrm>
        </p:grpSpPr>
        <p:grpSp>
          <p:nvGrpSpPr>
            <p:cNvPr id="57512" name="Group 43">
              <a:extLst>
                <a:ext uri="{FF2B5EF4-FFF2-40B4-BE49-F238E27FC236}">
                  <a16:creationId xmlns:a16="http://schemas.microsoft.com/office/drawing/2014/main" id="{971823D6-7CC1-4D3F-B165-B62F8A9E1D8A}"/>
                </a:ext>
              </a:extLst>
            </p:cNvPr>
            <p:cNvGrpSpPr>
              <a:grpSpLocks/>
            </p:cNvGrpSpPr>
            <p:nvPr/>
          </p:nvGrpSpPr>
          <p:grpSpPr bwMode="auto">
            <a:xfrm>
              <a:off x="1776" y="4090"/>
              <a:ext cx="3681" cy="230"/>
              <a:chOff x="963" y="4090"/>
              <a:chExt cx="3681" cy="230"/>
            </a:xfrm>
          </p:grpSpPr>
          <p:grpSp>
            <p:nvGrpSpPr>
              <p:cNvPr id="57534" name="Group 44">
                <a:extLst>
                  <a:ext uri="{FF2B5EF4-FFF2-40B4-BE49-F238E27FC236}">
                    <a16:creationId xmlns:a16="http://schemas.microsoft.com/office/drawing/2014/main" id="{5B21127D-71F6-48ED-B91A-40A300D67C1B}"/>
                  </a:ext>
                </a:extLst>
              </p:cNvPr>
              <p:cNvGrpSpPr>
                <a:grpSpLocks/>
              </p:cNvGrpSpPr>
              <p:nvPr/>
            </p:nvGrpSpPr>
            <p:grpSpPr bwMode="auto">
              <a:xfrm>
                <a:off x="963" y="4116"/>
                <a:ext cx="123" cy="145"/>
                <a:chOff x="1131" y="4116"/>
                <a:chExt cx="123" cy="145"/>
              </a:xfrm>
            </p:grpSpPr>
            <p:sp>
              <p:nvSpPr>
                <p:cNvPr id="57560" name="Rectangle 45">
                  <a:extLst>
                    <a:ext uri="{FF2B5EF4-FFF2-40B4-BE49-F238E27FC236}">
                      <a16:creationId xmlns:a16="http://schemas.microsoft.com/office/drawing/2014/main" id="{1B6C4735-152E-474E-AE4B-DFD086FE66BD}"/>
                    </a:ext>
                  </a:extLst>
                </p:cNvPr>
                <p:cNvSpPr>
                  <a:spLocks noChangeArrowheads="1"/>
                </p:cNvSpPr>
                <p:nvPr/>
              </p:nvSpPr>
              <p:spPr bwMode="auto">
                <a:xfrm>
                  <a:off x="1131"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61" name="Rectangle 46">
                  <a:extLst>
                    <a:ext uri="{FF2B5EF4-FFF2-40B4-BE49-F238E27FC236}">
                      <a16:creationId xmlns:a16="http://schemas.microsoft.com/office/drawing/2014/main" id="{3812A7C8-8731-4D81-966D-99176692B774}"/>
                    </a:ext>
                  </a:extLst>
                </p:cNvPr>
                <p:cNvSpPr>
                  <a:spLocks noChangeArrowheads="1"/>
                </p:cNvSpPr>
                <p:nvPr/>
              </p:nvSpPr>
              <p:spPr bwMode="auto">
                <a:xfrm>
                  <a:off x="1193" y="4116"/>
                  <a:ext cx="61"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62" name="Rectangle 47">
                  <a:extLst>
                    <a:ext uri="{FF2B5EF4-FFF2-40B4-BE49-F238E27FC236}">
                      <a16:creationId xmlns:a16="http://schemas.microsoft.com/office/drawing/2014/main" id="{7443054F-38AD-422B-ABBD-06F5FA06453A}"/>
                    </a:ext>
                  </a:extLst>
                </p:cNvPr>
                <p:cNvSpPr>
                  <a:spLocks noChangeArrowheads="1"/>
                </p:cNvSpPr>
                <p:nvPr/>
              </p:nvSpPr>
              <p:spPr bwMode="auto">
                <a:xfrm>
                  <a:off x="1131"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63" name="Rectangle 48">
                  <a:extLst>
                    <a:ext uri="{FF2B5EF4-FFF2-40B4-BE49-F238E27FC236}">
                      <a16:creationId xmlns:a16="http://schemas.microsoft.com/office/drawing/2014/main" id="{28FA84FB-7D4C-4DEA-9DF3-90E983E62B5A}"/>
                    </a:ext>
                  </a:extLst>
                </p:cNvPr>
                <p:cNvSpPr>
                  <a:spLocks noChangeArrowheads="1"/>
                </p:cNvSpPr>
                <p:nvPr/>
              </p:nvSpPr>
              <p:spPr bwMode="auto">
                <a:xfrm>
                  <a:off x="1193" y="4189"/>
                  <a:ext cx="61"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35" name="Text Box 49">
                <a:extLst>
                  <a:ext uri="{FF2B5EF4-FFF2-40B4-BE49-F238E27FC236}">
                    <a16:creationId xmlns:a16="http://schemas.microsoft.com/office/drawing/2014/main" id="{7DB47CFB-97D7-4A50-AD13-205592B73B32}"/>
                  </a:ext>
                </a:extLst>
              </p:cNvPr>
              <p:cNvSpPr txBox="1">
                <a:spLocks noChangeArrowheads="1"/>
              </p:cNvSpPr>
              <p:nvPr/>
            </p:nvSpPr>
            <p:spPr bwMode="auto">
              <a:xfrm>
                <a:off x="1078" y="4090"/>
                <a:ext cx="4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a:t>
                </a:r>
              </a:p>
              <a:p>
                <a:pPr>
                  <a:spcBef>
                    <a:spcPct val="0"/>
                  </a:spcBef>
                  <a:buFontTx/>
                  <a:buNone/>
                </a:pPr>
                <a:r>
                  <a:rPr lang="de-DE" altLang="en-US" sz="900"/>
                  <a:t>ist definiert</a:t>
                </a:r>
              </a:p>
            </p:txBody>
          </p:sp>
          <p:grpSp>
            <p:nvGrpSpPr>
              <p:cNvPr id="57536" name="Group 50">
                <a:extLst>
                  <a:ext uri="{FF2B5EF4-FFF2-40B4-BE49-F238E27FC236}">
                    <a16:creationId xmlns:a16="http://schemas.microsoft.com/office/drawing/2014/main" id="{91437BC4-3062-4FFC-BB87-EAC705C41424}"/>
                  </a:ext>
                </a:extLst>
              </p:cNvPr>
              <p:cNvGrpSpPr>
                <a:grpSpLocks/>
              </p:cNvGrpSpPr>
              <p:nvPr/>
            </p:nvGrpSpPr>
            <p:grpSpPr bwMode="auto">
              <a:xfrm>
                <a:off x="1615" y="4116"/>
                <a:ext cx="124" cy="145"/>
                <a:chOff x="1783" y="4116"/>
                <a:chExt cx="124" cy="145"/>
              </a:xfrm>
            </p:grpSpPr>
            <p:sp>
              <p:nvSpPr>
                <p:cNvPr id="57556" name="Rectangle 51">
                  <a:extLst>
                    <a:ext uri="{FF2B5EF4-FFF2-40B4-BE49-F238E27FC236}">
                      <a16:creationId xmlns:a16="http://schemas.microsoft.com/office/drawing/2014/main" id="{AF528AA9-A85A-4CDA-9822-6429695FE81B}"/>
                    </a:ext>
                  </a:extLst>
                </p:cNvPr>
                <p:cNvSpPr>
                  <a:spLocks noChangeArrowheads="1"/>
                </p:cNvSpPr>
                <p:nvPr/>
              </p:nvSpPr>
              <p:spPr bwMode="auto">
                <a:xfrm>
                  <a:off x="1783"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7" name="Rectangle 52">
                  <a:extLst>
                    <a:ext uri="{FF2B5EF4-FFF2-40B4-BE49-F238E27FC236}">
                      <a16:creationId xmlns:a16="http://schemas.microsoft.com/office/drawing/2014/main" id="{AA473D2D-8587-4907-B05B-A0B55FBE178C}"/>
                    </a:ext>
                  </a:extLst>
                </p:cNvPr>
                <p:cNvSpPr>
                  <a:spLocks noChangeArrowheads="1"/>
                </p:cNvSpPr>
                <p:nvPr/>
              </p:nvSpPr>
              <p:spPr bwMode="auto">
                <a:xfrm>
                  <a:off x="1845"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8" name="Rectangle 53">
                  <a:extLst>
                    <a:ext uri="{FF2B5EF4-FFF2-40B4-BE49-F238E27FC236}">
                      <a16:creationId xmlns:a16="http://schemas.microsoft.com/office/drawing/2014/main" id="{980EA8C4-4050-4CAD-AC62-1324BC7FE3C2}"/>
                    </a:ext>
                  </a:extLst>
                </p:cNvPr>
                <p:cNvSpPr>
                  <a:spLocks noChangeArrowheads="1"/>
                </p:cNvSpPr>
                <p:nvPr/>
              </p:nvSpPr>
              <p:spPr bwMode="auto">
                <a:xfrm>
                  <a:off x="1783"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9" name="Rectangle 54">
                  <a:extLst>
                    <a:ext uri="{FF2B5EF4-FFF2-40B4-BE49-F238E27FC236}">
                      <a16:creationId xmlns:a16="http://schemas.microsoft.com/office/drawing/2014/main" id="{CB63A604-C923-4BA6-A463-BA4902FCACA4}"/>
                    </a:ext>
                  </a:extLst>
                </p:cNvPr>
                <p:cNvSpPr>
                  <a:spLocks noChangeArrowheads="1"/>
                </p:cNvSpPr>
                <p:nvPr/>
              </p:nvSpPr>
              <p:spPr bwMode="auto">
                <a:xfrm>
                  <a:off x="1845"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37" name="Text Box 55">
                <a:extLst>
                  <a:ext uri="{FF2B5EF4-FFF2-40B4-BE49-F238E27FC236}">
                    <a16:creationId xmlns:a16="http://schemas.microsoft.com/office/drawing/2014/main" id="{FEF842BA-687E-4084-B064-697A54007612}"/>
                  </a:ext>
                </a:extLst>
              </p:cNvPr>
              <p:cNvSpPr txBox="1">
                <a:spLocks noChangeArrowheads="1"/>
              </p:cNvSpPr>
              <p:nvPr/>
            </p:nvSpPr>
            <p:spPr bwMode="auto">
              <a:xfrm>
                <a:off x="1731" y="4090"/>
                <a:ext cx="5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a:t>
                </a:r>
              </a:p>
              <a:p>
                <a:pPr>
                  <a:spcBef>
                    <a:spcPct val="0"/>
                  </a:spcBef>
                  <a:buFontTx/>
                  <a:buNone/>
                </a:pPr>
                <a:r>
                  <a:rPr lang="de-DE" altLang="en-US" sz="900"/>
                  <a:t>ist eingeleitet</a:t>
                </a:r>
              </a:p>
            </p:txBody>
          </p:sp>
          <p:grpSp>
            <p:nvGrpSpPr>
              <p:cNvPr id="57538" name="Group 56">
                <a:extLst>
                  <a:ext uri="{FF2B5EF4-FFF2-40B4-BE49-F238E27FC236}">
                    <a16:creationId xmlns:a16="http://schemas.microsoft.com/office/drawing/2014/main" id="{669AB39F-7578-48BC-AA00-0CCB17632FD2}"/>
                  </a:ext>
                </a:extLst>
              </p:cNvPr>
              <p:cNvGrpSpPr>
                <a:grpSpLocks/>
              </p:cNvGrpSpPr>
              <p:nvPr/>
            </p:nvGrpSpPr>
            <p:grpSpPr bwMode="auto">
              <a:xfrm>
                <a:off x="2322" y="4116"/>
                <a:ext cx="123" cy="145"/>
                <a:chOff x="2490" y="4116"/>
                <a:chExt cx="123" cy="145"/>
              </a:xfrm>
            </p:grpSpPr>
            <p:sp>
              <p:nvSpPr>
                <p:cNvPr id="57552" name="Rectangle 57">
                  <a:extLst>
                    <a:ext uri="{FF2B5EF4-FFF2-40B4-BE49-F238E27FC236}">
                      <a16:creationId xmlns:a16="http://schemas.microsoft.com/office/drawing/2014/main" id="{182C703F-D537-47B1-90CA-C94E93B41DBE}"/>
                    </a:ext>
                  </a:extLst>
                </p:cNvPr>
                <p:cNvSpPr>
                  <a:spLocks noChangeArrowheads="1"/>
                </p:cNvSpPr>
                <p:nvPr/>
              </p:nvSpPr>
              <p:spPr bwMode="auto">
                <a:xfrm>
                  <a:off x="2490"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3" name="Rectangle 58">
                  <a:extLst>
                    <a:ext uri="{FF2B5EF4-FFF2-40B4-BE49-F238E27FC236}">
                      <a16:creationId xmlns:a16="http://schemas.microsoft.com/office/drawing/2014/main" id="{CB62667B-4104-41E1-82CC-F1039AAB4346}"/>
                    </a:ext>
                  </a:extLst>
                </p:cNvPr>
                <p:cNvSpPr>
                  <a:spLocks noChangeArrowheads="1"/>
                </p:cNvSpPr>
                <p:nvPr/>
              </p:nvSpPr>
              <p:spPr bwMode="auto">
                <a:xfrm>
                  <a:off x="2552"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4" name="Rectangle 59">
                  <a:extLst>
                    <a:ext uri="{FF2B5EF4-FFF2-40B4-BE49-F238E27FC236}">
                      <a16:creationId xmlns:a16="http://schemas.microsoft.com/office/drawing/2014/main" id="{69EADE91-A4D4-4551-A74D-69CE1EEE5C9A}"/>
                    </a:ext>
                  </a:extLst>
                </p:cNvPr>
                <p:cNvSpPr>
                  <a:spLocks noChangeArrowheads="1"/>
                </p:cNvSpPr>
                <p:nvPr/>
              </p:nvSpPr>
              <p:spPr bwMode="auto">
                <a:xfrm>
                  <a:off x="2490"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5" name="Rectangle 60">
                  <a:extLst>
                    <a:ext uri="{FF2B5EF4-FFF2-40B4-BE49-F238E27FC236}">
                      <a16:creationId xmlns:a16="http://schemas.microsoft.com/office/drawing/2014/main" id="{18BE21D2-E7E2-40C2-A7FD-163D59F1342F}"/>
                    </a:ext>
                  </a:extLst>
                </p:cNvPr>
                <p:cNvSpPr>
                  <a:spLocks noChangeArrowheads="1"/>
                </p:cNvSpPr>
                <p:nvPr/>
              </p:nvSpPr>
              <p:spPr bwMode="auto">
                <a:xfrm>
                  <a:off x="2552"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39" name="Text Box 61">
                <a:extLst>
                  <a:ext uri="{FF2B5EF4-FFF2-40B4-BE49-F238E27FC236}">
                    <a16:creationId xmlns:a16="http://schemas.microsoft.com/office/drawing/2014/main" id="{38D0CAFB-2A72-45D9-84C0-1D5E335EBA2F}"/>
                  </a:ext>
                </a:extLst>
              </p:cNvPr>
              <p:cNvSpPr txBox="1">
                <a:spLocks noChangeArrowheads="1"/>
              </p:cNvSpPr>
              <p:nvPr/>
            </p:nvSpPr>
            <p:spPr bwMode="auto">
              <a:xfrm>
                <a:off x="2437" y="4090"/>
                <a:ext cx="6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teil-</a:t>
                </a:r>
              </a:p>
              <a:p>
                <a:pPr>
                  <a:spcBef>
                    <a:spcPct val="0"/>
                  </a:spcBef>
                  <a:buFontTx/>
                  <a:buNone/>
                </a:pPr>
                <a:r>
                  <a:rPr lang="de-DE" altLang="en-US" sz="900"/>
                  <a:t>weise umgesetzt</a:t>
                </a:r>
              </a:p>
            </p:txBody>
          </p:sp>
          <p:grpSp>
            <p:nvGrpSpPr>
              <p:cNvPr id="57540" name="Group 62">
                <a:extLst>
                  <a:ext uri="{FF2B5EF4-FFF2-40B4-BE49-F238E27FC236}">
                    <a16:creationId xmlns:a16="http://schemas.microsoft.com/office/drawing/2014/main" id="{A6E3732A-92BB-40ED-A3CF-5BDE3015143B}"/>
                  </a:ext>
                </a:extLst>
              </p:cNvPr>
              <p:cNvGrpSpPr>
                <a:grpSpLocks/>
              </p:cNvGrpSpPr>
              <p:nvPr/>
            </p:nvGrpSpPr>
            <p:grpSpPr bwMode="auto">
              <a:xfrm>
                <a:off x="4049" y="4116"/>
                <a:ext cx="123" cy="145"/>
                <a:chOff x="4217" y="4116"/>
                <a:chExt cx="123" cy="145"/>
              </a:xfrm>
            </p:grpSpPr>
            <p:sp>
              <p:nvSpPr>
                <p:cNvPr id="57548" name="Rectangle 63">
                  <a:extLst>
                    <a:ext uri="{FF2B5EF4-FFF2-40B4-BE49-F238E27FC236}">
                      <a16:creationId xmlns:a16="http://schemas.microsoft.com/office/drawing/2014/main" id="{D9BDBA86-5744-4FFF-80E7-71C1697CAD48}"/>
                    </a:ext>
                  </a:extLst>
                </p:cNvPr>
                <p:cNvSpPr>
                  <a:spLocks noChangeArrowheads="1"/>
                </p:cNvSpPr>
                <p:nvPr/>
              </p:nvSpPr>
              <p:spPr bwMode="auto">
                <a:xfrm>
                  <a:off x="4217"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49" name="Rectangle 64">
                  <a:extLst>
                    <a:ext uri="{FF2B5EF4-FFF2-40B4-BE49-F238E27FC236}">
                      <a16:creationId xmlns:a16="http://schemas.microsoft.com/office/drawing/2014/main" id="{391306D4-49E0-4D67-9EE9-538FE480486D}"/>
                    </a:ext>
                  </a:extLst>
                </p:cNvPr>
                <p:cNvSpPr>
                  <a:spLocks noChangeArrowheads="1"/>
                </p:cNvSpPr>
                <p:nvPr/>
              </p:nvSpPr>
              <p:spPr bwMode="auto">
                <a:xfrm>
                  <a:off x="427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0" name="Rectangle 65">
                  <a:extLst>
                    <a:ext uri="{FF2B5EF4-FFF2-40B4-BE49-F238E27FC236}">
                      <a16:creationId xmlns:a16="http://schemas.microsoft.com/office/drawing/2014/main" id="{0BB99C40-5BDD-468D-A730-50C38911CD29}"/>
                    </a:ext>
                  </a:extLst>
                </p:cNvPr>
                <p:cNvSpPr>
                  <a:spLocks noChangeArrowheads="1"/>
                </p:cNvSpPr>
                <p:nvPr/>
              </p:nvSpPr>
              <p:spPr bwMode="auto">
                <a:xfrm>
                  <a:off x="421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51" name="Rectangle 66">
                  <a:extLst>
                    <a:ext uri="{FF2B5EF4-FFF2-40B4-BE49-F238E27FC236}">
                      <a16:creationId xmlns:a16="http://schemas.microsoft.com/office/drawing/2014/main" id="{20FA1008-30F6-4CD0-A836-D0C256E85EF3}"/>
                    </a:ext>
                  </a:extLst>
                </p:cNvPr>
                <p:cNvSpPr>
                  <a:spLocks noChangeArrowheads="1"/>
                </p:cNvSpPr>
                <p:nvPr/>
              </p:nvSpPr>
              <p:spPr bwMode="auto">
                <a:xfrm>
                  <a:off x="427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41" name="Text Box 67">
                <a:extLst>
                  <a:ext uri="{FF2B5EF4-FFF2-40B4-BE49-F238E27FC236}">
                    <a16:creationId xmlns:a16="http://schemas.microsoft.com/office/drawing/2014/main" id="{9EC56EC7-6308-4FDF-8F5C-D61C804B7598}"/>
                  </a:ext>
                </a:extLst>
              </p:cNvPr>
              <p:cNvSpPr txBox="1">
                <a:spLocks noChangeArrowheads="1"/>
              </p:cNvSpPr>
              <p:nvPr/>
            </p:nvSpPr>
            <p:spPr bwMode="auto">
              <a:xfrm>
                <a:off x="4164" y="409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a:t>
                </a:r>
              </a:p>
              <a:p>
                <a:pPr>
                  <a:spcBef>
                    <a:spcPct val="0"/>
                  </a:spcBef>
                  <a:buFontTx/>
                  <a:buNone/>
                </a:pPr>
                <a:r>
                  <a:rPr lang="de-DE" altLang="en-US" sz="900"/>
                  <a:t>stabilisiert</a:t>
                </a:r>
              </a:p>
            </p:txBody>
          </p:sp>
          <p:sp>
            <p:nvSpPr>
              <p:cNvPr id="57542" name="Text Box 68">
                <a:extLst>
                  <a:ext uri="{FF2B5EF4-FFF2-40B4-BE49-F238E27FC236}">
                    <a16:creationId xmlns:a16="http://schemas.microsoft.com/office/drawing/2014/main" id="{1224AA5E-187B-4C5E-9B13-1069928A50ED}"/>
                  </a:ext>
                </a:extLst>
              </p:cNvPr>
              <p:cNvSpPr txBox="1">
                <a:spLocks noChangeArrowheads="1"/>
              </p:cNvSpPr>
              <p:nvPr/>
            </p:nvSpPr>
            <p:spPr bwMode="auto">
              <a:xfrm>
                <a:off x="3296" y="4090"/>
                <a:ext cx="7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voll-</a:t>
                </a:r>
              </a:p>
              <a:p>
                <a:pPr>
                  <a:spcBef>
                    <a:spcPct val="0"/>
                  </a:spcBef>
                  <a:buFontTx/>
                  <a:buNone/>
                </a:pPr>
                <a:r>
                  <a:rPr lang="de-DE" altLang="en-US" sz="900"/>
                  <a:t>ständig umgesetzt</a:t>
                </a:r>
              </a:p>
            </p:txBody>
          </p:sp>
          <p:grpSp>
            <p:nvGrpSpPr>
              <p:cNvPr id="57543" name="Group 69">
                <a:extLst>
                  <a:ext uri="{FF2B5EF4-FFF2-40B4-BE49-F238E27FC236}">
                    <a16:creationId xmlns:a16="http://schemas.microsoft.com/office/drawing/2014/main" id="{5E72AD58-B319-4762-BD55-90359D407608}"/>
                  </a:ext>
                </a:extLst>
              </p:cNvPr>
              <p:cNvGrpSpPr>
                <a:grpSpLocks/>
              </p:cNvGrpSpPr>
              <p:nvPr/>
            </p:nvGrpSpPr>
            <p:grpSpPr bwMode="auto">
              <a:xfrm>
                <a:off x="3169" y="4116"/>
                <a:ext cx="123" cy="145"/>
                <a:chOff x="3337" y="4116"/>
                <a:chExt cx="123" cy="145"/>
              </a:xfrm>
            </p:grpSpPr>
            <p:sp>
              <p:nvSpPr>
                <p:cNvPr id="57544" name="Rectangle 70">
                  <a:extLst>
                    <a:ext uri="{FF2B5EF4-FFF2-40B4-BE49-F238E27FC236}">
                      <a16:creationId xmlns:a16="http://schemas.microsoft.com/office/drawing/2014/main" id="{66B66374-DC4F-4385-BE0B-6EE35986FE8E}"/>
                    </a:ext>
                  </a:extLst>
                </p:cNvPr>
                <p:cNvSpPr>
                  <a:spLocks noChangeArrowheads="1"/>
                </p:cNvSpPr>
                <p:nvPr/>
              </p:nvSpPr>
              <p:spPr bwMode="auto">
                <a:xfrm>
                  <a:off x="333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45" name="Rectangle 71">
                  <a:extLst>
                    <a:ext uri="{FF2B5EF4-FFF2-40B4-BE49-F238E27FC236}">
                      <a16:creationId xmlns:a16="http://schemas.microsoft.com/office/drawing/2014/main" id="{139E9E76-A611-4323-A009-6198922A4C77}"/>
                    </a:ext>
                  </a:extLst>
                </p:cNvPr>
                <p:cNvSpPr>
                  <a:spLocks noChangeArrowheads="1"/>
                </p:cNvSpPr>
                <p:nvPr/>
              </p:nvSpPr>
              <p:spPr bwMode="auto">
                <a:xfrm>
                  <a:off x="339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46" name="Rectangle 72">
                  <a:extLst>
                    <a:ext uri="{FF2B5EF4-FFF2-40B4-BE49-F238E27FC236}">
                      <a16:creationId xmlns:a16="http://schemas.microsoft.com/office/drawing/2014/main" id="{C4D31F12-2A32-4355-A680-B7274A95E73A}"/>
                    </a:ext>
                  </a:extLst>
                </p:cNvPr>
                <p:cNvSpPr>
                  <a:spLocks noChangeArrowheads="1"/>
                </p:cNvSpPr>
                <p:nvPr/>
              </p:nvSpPr>
              <p:spPr bwMode="auto">
                <a:xfrm>
                  <a:off x="3337" y="4116"/>
                  <a:ext cx="62" cy="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47" name="Rectangle 73">
                  <a:extLst>
                    <a:ext uri="{FF2B5EF4-FFF2-40B4-BE49-F238E27FC236}">
                      <a16:creationId xmlns:a16="http://schemas.microsoft.com/office/drawing/2014/main" id="{BC7A1168-6AAC-45B4-90AB-542BBA6E31DA}"/>
                    </a:ext>
                  </a:extLst>
                </p:cNvPr>
                <p:cNvSpPr>
                  <a:spLocks noChangeArrowheads="1"/>
                </p:cNvSpPr>
                <p:nvPr/>
              </p:nvSpPr>
              <p:spPr bwMode="auto">
                <a:xfrm>
                  <a:off x="339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grpSp>
          <p:nvGrpSpPr>
            <p:cNvPr id="57513" name="Group 74">
              <a:extLst>
                <a:ext uri="{FF2B5EF4-FFF2-40B4-BE49-F238E27FC236}">
                  <a16:creationId xmlns:a16="http://schemas.microsoft.com/office/drawing/2014/main" id="{833D350E-6ADA-4787-9D93-D43E9CDA98F7}"/>
                </a:ext>
              </a:extLst>
            </p:cNvPr>
            <p:cNvGrpSpPr>
              <a:grpSpLocks/>
            </p:cNvGrpSpPr>
            <p:nvPr/>
          </p:nvGrpSpPr>
          <p:grpSpPr bwMode="auto">
            <a:xfrm>
              <a:off x="2976" y="3840"/>
              <a:ext cx="708" cy="230"/>
              <a:chOff x="2052" y="3850"/>
              <a:chExt cx="708" cy="230"/>
            </a:xfrm>
          </p:grpSpPr>
          <p:grpSp>
            <p:nvGrpSpPr>
              <p:cNvPr id="57528" name="Group 75">
                <a:extLst>
                  <a:ext uri="{FF2B5EF4-FFF2-40B4-BE49-F238E27FC236}">
                    <a16:creationId xmlns:a16="http://schemas.microsoft.com/office/drawing/2014/main" id="{B4A96264-0CF5-4B31-8932-807174ECDED5}"/>
                  </a:ext>
                </a:extLst>
              </p:cNvPr>
              <p:cNvGrpSpPr>
                <a:grpSpLocks/>
              </p:cNvGrpSpPr>
              <p:nvPr/>
            </p:nvGrpSpPr>
            <p:grpSpPr bwMode="auto">
              <a:xfrm>
                <a:off x="2052" y="3888"/>
                <a:ext cx="107" cy="175"/>
                <a:chOff x="2052" y="3888"/>
                <a:chExt cx="107" cy="175"/>
              </a:xfrm>
            </p:grpSpPr>
            <p:sp>
              <p:nvSpPr>
                <p:cNvPr id="57530" name="Rectangle 76">
                  <a:extLst>
                    <a:ext uri="{FF2B5EF4-FFF2-40B4-BE49-F238E27FC236}">
                      <a16:creationId xmlns:a16="http://schemas.microsoft.com/office/drawing/2014/main" id="{672CB3BF-1C87-42D7-8AFB-A34503178D72}"/>
                    </a:ext>
                  </a:extLst>
                </p:cNvPr>
                <p:cNvSpPr>
                  <a:spLocks noChangeAspect="1" noChangeArrowheads="1"/>
                </p:cNvSpPr>
                <p:nvPr/>
              </p:nvSpPr>
              <p:spPr bwMode="auto">
                <a:xfrm>
                  <a:off x="2052"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31" name="Oval 77">
                  <a:extLst>
                    <a:ext uri="{FF2B5EF4-FFF2-40B4-BE49-F238E27FC236}">
                      <a16:creationId xmlns:a16="http://schemas.microsoft.com/office/drawing/2014/main" id="{AE2F3655-273B-4A15-B4BE-0C5D291F7C06}"/>
                    </a:ext>
                  </a:extLst>
                </p:cNvPr>
                <p:cNvSpPr>
                  <a:spLocks noChangeAspect="1" noChangeArrowheads="1"/>
                </p:cNvSpPr>
                <p:nvPr/>
              </p:nvSpPr>
              <p:spPr bwMode="auto">
                <a:xfrm>
                  <a:off x="2070" y="3958"/>
                  <a:ext cx="71" cy="35"/>
                </a:xfrm>
                <a:prstGeom prst="ellipse">
                  <a:avLst/>
                </a:prstGeom>
                <a:solidFill>
                  <a:srgbClr val="FF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32" name="Oval 78">
                  <a:extLst>
                    <a:ext uri="{FF2B5EF4-FFF2-40B4-BE49-F238E27FC236}">
                      <a16:creationId xmlns:a16="http://schemas.microsoft.com/office/drawing/2014/main" id="{D587B0D3-5C07-40D9-A638-632DF60927D1}"/>
                    </a:ext>
                  </a:extLst>
                </p:cNvPr>
                <p:cNvSpPr>
                  <a:spLocks noChangeAspect="1" noChangeArrowheads="1"/>
                </p:cNvSpPr>
                <p:nvPr/>
              </p:nvSpPr>
              <p:spPr bwMode="auto">
                <a:xfrm>
                  <a:off x="2070" y="4011"/>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33" name="Oval 79">
                  <a:extLst>
                    <a:ext uri="{FF2B5EF4-FFF2-40B4-BE49-F238E27FC236}">
                      <a16:creationId xmlns:a16="http://schemas.microsoft.com/office/drawing/2014/main" id="{C52B4F90-77EB-4FD5-8890-1B92E2A11133}"/>
                    </a:ext>
                  </a:extLst>
                </p:cNvPr>
                <p:cNvSpPr>
                  <a:spLocks noChangeAspect="1" noChangeArrowheads="1"/>
                </p:cNvSpPr>
                <p:nvPr/>
              </p:nvSpPr>
              <p:spPr bwMode="auto">
                <a:xfrm>
                  <a:off x="2070" y="3906"/>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29" name="Text Box 80">
                <a:extLst>
                  <a:ext uri="{FF2B5EF4-FFF2-40B4-BE49-F238E27FC236}">
                    <a16:creationId xmlns:a16="http://schemas.microsoft.com/office/drawing/2014/main" id="{46952584-EE88-426C-AF23-679596E2CED2}"/>
                  </a:ext>
                </a:extLst>
              </p:cNvPr>
              <p:cNvSpPr txBox="1">
                <a:spLocks noChangeArrowheads="1"/>
              </p:cNvSpPr>
              <p:nvPr/>
            </p:nvSpPr>
            <p:spPr bwMode="auto">
              <a:xfrm>
                <a:off x="2140" y="3850"/>
                <a:ext cx="6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es gibt leichte </a:t>
                </a:r>
              </a:p>
              <a:p>
                <a:pPr>
                  <a:spcBef>
                    <a:spcPct val="0"/>
                  </a:spcBef>
                  <a:buFontTx/>
                  <a:buNone/>
                </a:pPr>
                <a:r>
                  <a:rPr lang="de-DE" altLang="en-US" sz="900"/>
                  <a:t>Schwierigkeiten</a:t>
                </a:r>
              </a:p>
            </p:txBody>
          </p:sp>
        </p:grpSp>
        <p:grpSp>
          <p:nvGrpSpPr>
            <p:cNvPr id="57514" name="Group 81">
              <a:extLst>
                <a:ext uri="{FF2B5EF4-FFF2-40B4-BE49-F238E27FC236}">
                  <a16:creationId xmlns:a16="http://schemas.microsoft.com/office/drawing/2014/main" id="{8DB6F7E0-7070-4EEC-826C-5A541988F516}"/>
                </a:ext>
              </a:extLst>
            </p:cNvPr>
            <p:cNvGrpSpPr>
              <a:grpSpLocks/>
            </p:cNvGrpSpPr>
            <p:nvPr/>
          </p:nvGrpSpPr>
          <p:grpSpPr bwMode="auto">
            <a:xfrm>
              <a:off x="4224" y="3840"/>
              <a:ext cx="1100" cy="230"/>
              <a:chOff x="3072" y="3850"/>
              <a:chExt cx="1100" cy="230"/>
            </a:xfrm>
          </p:grpSpPr>
          <p:grpSp>
            <p:nvGrpSpPr>
              <p:cNvPr id="57522" name="Group 82">
                <a:extLst>
                  <a:ext uri="{FF2B5EF4-FFF2-40B4-BE49-F238E27FC236}">
                    <a16:creationId xmlns:a16="http://schemas.microsoft.com/office/drawing/2014/main" id="{98D7DB56-BD6D-4A5B-A898-6A3949FB7A3B}"/>
                  </a:ext>
                </a:extLst>
              </p:cNvPr>
              <p:cNvGrpSpPr>
                <a:grpSpLocks/>
              </p:cNvGrpSpPr>
              <p:nvPr/>
            </p:nvGrpSpPr>
            <p:grpSpPr bwMode="auto">
              <a:xfrm>
                <a:off x="3072" y="3888"/>
                <a:ext cx="107" cy="175"/>
                <a:chOff x="3072" y="3888"/>
                <a:chExt cx="107" cy="175"/>
              </a:xfrm>
            </p:grpSpPr>
            <p:sp>
              <p:nvSpPr>
                <p:cNvPr id="57524" name="Rectangle 83">
                  <a:extLst>
                    <a:ext uri="{FF2B5EF4-FFF2-40B4-BE49-F238E27FC236}">
                      <a16:creationId xmlns:a16="http://schemas.microsoft.com/office/drawing/2014/main" id="{088D8284-F3BB-4359-85F7-E965125EAA3A}"/>
                    </a:ext>
                  </a:extLst>
                </p:cNvPr>
                <p:cNvSpPr>
                  <a:spLocks noChangeAspect="1" noChangeArrowheads="1"/>
                </p:cNvSpPr>
                <p:nvPr/>
              </p:nvSpPr>
              <p:spPr bwMode="auto">
                <a:xfrm>
                  <a:off x="3072"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25" name="Oval 84">
                  <a:extLst>
                    <a:ext uri="{FF2B5EF4-FFF2-40B4-BE49-F238E27FC236}">
                      <a16:creationId xmlns:a16="http://schemas.microsoft.com/office/drawing/2014/main" id="{9B574594-1566-422F-80FF-2EDE5EEE5E4A}"/>
                    </a:ext>
                  </a:extLst>
                </p:cNvPr>
                <p:cNvSpPr>
                  <a:spLocks noChangeAspect="1" noChangeArrowheads="1"/>
                </p:cNvSpPr>
                <p:nvPr/>
              </p:nvSpPr>
              <p:spPr bwMode="auto">
                <a:xfrm>
                  <a:off x="3090" y="395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26" name="Oval 85">
                  <a:extLst>
                    <a:ext uri="{FF2B5EF4-FFF2-40B4-BE49-F238E27FC236}">
                      <a16:creationId xmlns:a16="http://schemas.microsoft.com/office/drawing/2014/main" id="{0D1DC60D-89C6-4FC8-85D3-4EE1C227AD3B}"/>
                    </a:ext>
                  </a:extLst>
                </p:cNvPr>
                <p:cNvSpPr>
                  <a:spLocks noChangeAspect="1" noChangeArrowheads="1"/>
                </p:cNvSpPr>
                <p:nvPr/>
              </p:nvSpPr>
              <p:spPr bwMode="auto">
                <a:xfrm>
                  <a:off x="3090" y="4011"/>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27" name="Oval 86">
                  <a:extLst>
                    <a:ext uri="{FF2B5EF4-FFF2-40B4-BE49-F238E27FC236}">
                      <a16:creationId xmlns:a16="http://schemas.microsoft.com/office/drawing/2014/main" id="{78934FF4-C22D-46A8-9B42-106B80B740C7}"/>
                    </a:ext>
                  </a:extLst>
                </p:cNvPr>
                <p:cNvSpPr>
                  <a:spLocks noChangeAspect="1" noChangeArrowheads="1"/>
                </p:cNvSpPr>
                <p:nvPr/>
              </p:nvSpPr>
              <p:spPr bwMode="auto">
                <a:xfrm>
                  <a:off x="3090" y="3906"/>
                  <a:ext cx="71" cy="35"/>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23" name="Text Box 87">
                <a:extLst>
                  <a:ext uri="{FF2B5EF4-FFF2-40B4-BE49-F238E27FC236}">
                    <a16:creationId xmlns:a16="http://schemas.microsoft.com/office/drawing/2014/main" id="{8949420C-399D-48DF-A363-E038D75A8EF6}"/>
                  </a:ext>
                </a:extLst>
              </p:cNvPr>
              <p:cNvSpPr txBox="1">
                <a:spLocks noChangeArrowheads="1"/>
              </p:cNvSpPr>
              <p:nvPr/>
            </p:nvSpPr>
            <p:spPr bwMode="auto">
              <a:xfrm>
                <a:off x="3160" y="3850"/>
                <a:ext cx="10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Kritische Risiken erkennbar,</a:t>
                </a:r>
              </a:p>
              <a:p>
                <a:pPr>
                  <a:spcBef>
                    <a:spcPct val="0"/>
                  </a:spcBef>
                  <a:buFontTx/>
                  <a:buNone/>
                </a:pPr>
                <a:r>
                  <a:rPr lang="de-DE" altLang="en-US" sz="900"/>
                  <a:t>Probleme aufgetreten</a:t>
                </a:r>
              </a:p>
            </p:txBody>
          </p:sp>
        </p:grpSp>
        <p:grpSp>
          <p:nvGrpSpPr>
            <p:cNvPr id="57515" name="Group 88">
              <a:extLst>
                <a:ext uri="{FF2B5EF4-FFF2-40B4-BE49-F238E27FC236}">
                  <a16:creationId xmlns:a16="http://schemas.microsoft.com/office/drawing/2014/main" id="{258DDE05-21E4-4D79-BDAC-DC8E7CF85567}"/>
                </a:ext>
              </a:extLst>
            </p:cNvPr>
            <p:cNvGrpSpPr>
              <a:grpSpLocks/>
            </p:cNvGrpSpPr>
            <p:nvPr/>
          </p:nvGrpSpPr>
          <p:grpSpPr bwMode="auto">
            <a:xfrm>
              <a:off x="1776" y="3840"/>
              <a:ext cx="840" cy="230"/>
              <a:chOff x="960" y="3850"/>
              <a:chExt cx="840" cy="230"/>
            </a:xfrm>
          </p:grpSpPr>
          <p:grpSp>
            <p:nvGrpSpPr>
              <p:cNvPr id="57516" name="Group 89">
                <a:extLst>
                  <a:ext uri="{FF2B5EF4-FFF2-40B4-BE49-F238E27FC236}">
                    <a16:creationId xmlns:a16="http://schemas.microsoft.com/office/drawing/2014/main" id="{2910D0A2-518F-4D40-A5C2-64F908B2DD82}"/>
                  </a:ext>
                </a:extLst>
              </p:cNvPr>
              <p:cNvGrpSpPr>
                <a:grpSpLocks/>
              </p:cNvGrpSpPr>
              <p:nvPr/>
            </p:nvGrpSpPr>
            <p:grpSpPr bwMode="auto">
              <a:xfrm>
                <a:off x="960" y="3888"/>
                <a:ext cx="107" cy="175"/>
                <a:chOff x="960" y="3888"/>
                <a:chExt cx="107" cy="175"/>
              </a:xfrm>
            </p:grpSpPr>
            <p:sp>
              <p:nvSpPr>
                <p:cNvPr id="57518" name="Rectangle 90">
                  <a:extLst>
                    <a:ext uri="{FF2B5EF4-FFF2-40B4-BE49-F238E27FC236}">
                      <a16:creationId xmlns:a16="http://schemas.microsoft.com/office/drawing/2014/main" id="{2E86B864-D309-4B0B-B2A7-BB96616780DD}"/>
                    </a:ext>
                  </a:extLst>
                </p:cNvPr>
                <p:cNvSpPr>
                  <a:spLocks noChangeAspect="1" noChangeArrowheads="1"/>
                </p:cNvSpPr>
                <p:nvPr/>
              </p:nvSpPr>
              <p:spPr bwMode="auto">
                <a:xfrm>
                  <a:off x="960"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19" name="Oval 91">
                  <a:extLst>
                    <a:ext uri="{FF2B5EF4-FFF2-40B4-BE49-F238E27FC236}">
                      <a16:creationId xmlns:a16="http://schemas.microsoft.com/office/drawing/2014/main" id="{B5C47668-28B1-4974-A987-C1C6461F6D86}"/>
                    </a:ext>
                  </a:extLst>
                </p:cNvPr>
                <p:cNvSpPr>
                  <a:spLocks noChangeAspect="1" noChangeArrowheads="1"/>
                </p:cNvSpPr>
                <p:nvPr/>
              </p:nvSpPr>
              <p:spPr bwMode="auto">
                <a:xfrm>
                  <a:off x="978" y="395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20" name="Oval 92">
                  <a:extLst>
                    <a:ext uri="{FF2B5EF4-FFF2-40B4-BE49-F238E27FC236}">
                      <a16:creationId xmlns:a16="http://schemas.microsoft.com/office/drawing/2014/main" id="{97846126-29D4-45F0-AED7-C36A42E5757C}"/>
                    </a:ext>
                  </a:extLst>
                </p:cNvPr>
                <p:cNvSpPr>
                  <a:spLocks noChangeAspect="1" noChangeArrowheads="1"/>
                </p:cNvSpPr>
                <p:nvPr/>
              </p:nvSpPr>
              <p:spPr bwMode="auto">
                <a:xfrm>
                  <a:off x="978" y="4011"/>
                  <a:ext cx="71" cy="35"/>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21" name="Oval 93">
                  <a:extLst>
                    <a:ext uri="{FF2B5EF4-FFF2-40B4-BE49-F238E27FC236}">
                      <a16:creationId xmlns:a16="http://schemas.microsoft.com/office/drawing/2014/main" id="{74C06385-B964-487D-8CDF-7D4CB0E3358B}"/>
                    </a:ext>
                  </a:extLst>
                </p:cNvPr>
                <p:cNvSpPr>
                  <a:spLocks noChangeAspect="1" noChangeArrowheads="1"/>
                </p:cNvSpPr>
                <p:nvPr/>
              </p:nvSpPr>
              <p:spPr bwMode="auto">
                <a:xfrm>
                  <a:off x="978" y="3906"/>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7517" name="Text Box 94">
                <a:extLst>
                  <a:ext uri="{FF2B5EF4-FFF2-40B4-BE49-F238E27FC236}">
                    <a16:creationId xmlns:a16="http://schemas.microsoft.com/office/drawing/2014/main" id="{5FF62FBB-0C64-40E9-86B7-43EADFE38493}"/>
                  </a:ext>
                </a:extLst>
              </p:cNvPr>
              <p:cNvSpPr txBox="1">
                <a:spLocks noChangeArrowheads="1"/>
              </p:cNvSpPr>
              <p:nvPr/>
            </p:nvSpPr>
            <p:spPr bwMode="auto">
              <a:xfrm>
                <a:off x="1048" y="3850"/>
                <a:ext cx="7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Problemlose Durch-</a:t>
                </a:r>
              </a:p>
              <a:p>
                <a:pPr>
                  <a:spcBef>
                    <a:spcPct val="0"/>
                  </a:spcBef>
                  <a:buFontTx/>
                  <a:buNone/>
                </a:pPr>
                <a:r>
                  <a:rPr lang="de-DE" altLang="en-US" sz="900"/>
                  <a:t>führung möglich</a:t>
                </a:r>
              </a:p>
            </p:txBody>
          </p:sp>
        </p:grpSp>
      </p:grpSp>
      <p:grpSp>
        <p:nvGrpSpPr>
          <p:cNvPr id="57350" name="Group 95">
            <a:extLst>
              <a:ext uri="{FF2B5EF4-FFF2-40B4-BE49-F238E27FC236}">
                <a16:creationId xmlns:a16="http://schemas.microsoft.com/office/drawing/2014/main" id="{3734904B-26E4-4405-B0CC-D41459E59E64}"/>
              </a:ext>
            </a:extLst>
          </p:cNvPr>
          <p:cNvGrpSpPr>
            <a:grpSpLocks/>
          </p:cNvGrpSpPr>
          <p:nvPr/>
        </p:nvGrpSpPr>
        <p:grpSpPr bwMode="auto">
          <a:xfrm>
            <a:off x="1143000" y="5410200"/>
            <a:ext cx="7848600" cy="381000"/>
            <a:chOff x="720" y="1728"/>
            <a:chExt cx="4944" cy="240"/>
          </a:xfrm>
        </p:grpSpPr>
        <p:sp>
          <p:nvSpPr>
            <p:cNvPr id="57495" name="Rectangle 96">
              <a:extLst>
                <a:ext uri="{FF2B5EF4-FFF2-40B4-BE49-F238E27FC236}">
                  <a16:creationId xmlns:a16="http://schemas.microsoft.com/office/drawing/2014/main" id="{C3C1AB8A-E65E-4A4C-B205-41B0EE88A5BC}"/>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10</a:t>
              </a:r>
            </a:p>
          </p:txBody>
        </p:sp>
        <p:sp>
          <p:nvSpPr>
            <p:cNvPr id="57496" name="Rectangle 97">
              <a:extLst>
                <a:ext uri="{FF2B5EF4-FFF2-40B4-BE49-F238E27FC236}">
                  <a16:creationId xmlns:a16="http://schemas.microsoft.com/office/drawing/2014/main" id="{5A61EC7E-6A94-43C4-95D1-EC158134A61B}"/>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7" name="Rectangle 98">
              <a:extLst>
                <a:ext uri="{FF2B5EF4-FFF2-40B4-BE49-F238E27FC236}">
                  <a16:creationId xmlns:a16="http://schemas.microsoft.com/office/drawing/2014/main" id="{F5C54F9F-1A01-435E-8927-16FD6DA791A9}"/>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8" name="Rectangle 99">
              <a:extLst>
                <a:ext uri="{FF2B5EF4-FFF2-40B4-BE49-F238E27FC236}">
                  <a16:creationId xmlns:a16="http://schemas.microsoft.com/office/drawing/2014/main" id="{89ACE952-04E0-4AAE-92C1-0378D055FDAB}"/>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9" name="Rectangle 100">
              <a:extLst>
                <a:ext uri="{FF2B5EF4-FFF2-40B4-BE49-F238E27FC236}">
                  <a16:creationId xmlns:a16="http://schemas.microsoft.com/office/drawing/2014/main" id="{69064C4B-CABC-44A8-999B-0F72742D54FE}"/>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0" name="Rectangle 101">
              <a:extLst>
                <a:ext uri="{FF2B5EF4-FFF2-40B4-BE49-F238E27FC236}">
                  <a16:creationId xmlns:a16="http://schemas.microsoft.com/office/drawing/2014/main" id="{6413ED99-6B54-4367-A7A6-CE51035BACC3}"/>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1" name="Rectangle 102">
              <a:extLst>
                <a:ext uri="{FF2B5EF4-FFF2-40B4-BE49-F238E27FC236}">
                  <a16:creationId xmlns:a16="http://schemas.microsoft.com/office/drawing/2014/main" id="{CC722A2A-44FD-4FFD-BB88-6734FE4FBBA2}"/>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2" name="Rectangle 103">
              <a:extLst>
                <a:ext uri="{FF2B5EF4-FFF2-40B4-BE49-F238E27FC236}">
                  <a16:creationId xmlns:a16="http://schemas.microsoft.com/office/drawing/2014/main" id="{57B70AEE-D9E2-4D28-8F6D-2DDB26BE53A8}"/>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503" name="Rectangle 104">
              <a:extLst>
                <a:ext uri="{FF2B5EF4-FFF2-40B4-BE49-F238E27FC236}">
                  <a16:creationId xmlns:a16="http://schemas.microsoft.com/office/drawing/2014/main" id="{D06E8124-4F85-4DCF-804C-ADF7FB3B1553}"/>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504" name="Rectangle 105">
              <a:extLst>
                <a:ext uri="{FF2B5EF4-FFF2-40B4-BE49-F238E27FC236}">
                  <a16:creationId xmlns:a16="http://schemas.microsoft.com/office/drawing/2014/main" id="{D1BDB66B-C3B6-4E98-B6F9-625AA12C2F3E}"/>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5" name="Rectangle 106">
              <a:extLst>
                <a:ext uri="{FF2B5EF4-FFF2-40B4-BE49-F238E27FC236}">
                  <a16:creationId xmlns:a16="http://schemas.microsoft.com/office/drawing/2014/main" id="{B11CA2A9-BBFA-4069-B213-291B2CC160EF}"/>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6" name="Rectangle 107">
              <a:extLst>
                <a:ext uri="{FF2B5EF4-FFF2-40B4-BE49-F238E27FC236}">
                  <a16:creationId xmlns:a16="http://schemas.microsoft.com/office/drawing/2014/main" id="{E20903F3-CB46-4A03-8914-43841477DEF4}"/>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7" name="Rectangle 108">
              <a:extLst>
                <a:ext uri="{FF2B5EF4-FFF2-40B4-BE49-F238E27FC236}">
                  <a16:creationId xmlns:a16="http://schemas.microsoft.com/office/drawing/2014/main" id="{972F075E-E2D8-4824-9CDE-368BF44C3479}"/>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8" name="Rectangle 109">
              <a:extLst>
                <a:ext uri="{FF2B5EF4-FFF2-40B4-BE49-F238E27FC236}">
                  <a16:creationId xmlns:a16="http://schemas.microsoft.com/office/drawing/2014/main" id="{A714DDB7-F26F-44BA-AC0B-5E5BC17F0BBE}"/>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09" name="Oval 110">
              <a:extLst>
                <a:ext uri="{FF2B5EF4-FFF2-40B4-BE49-F238E27FC236}">
                  <a16:creationId xmlns:a16="http://schemas.microsoft.com/office/drawing/2014/main" id="{8EAEA8BB-808F-4377-B3E6-28A77B2B17C5}"/>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10" name="Oval 111">
              <a:extLst>
                <a:ext uri="{FF2B5EF4-FFF2-40B4-BE49-F238E27FC236}">
                  <a16:creationId xmlns:a16="http://schemas.microsoft.com/office/drawing/2014/main" id="{A775C3A9-36DF-422E-88BC-6C199E1BFD7B}"/>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511" name="Oval 112">
              <a:extLst>
                <a:ext uri="{FF2B5EF4-FFF2-40B4-BE49-F238E27FC236}">
                  <a16:creationId xmlns:a16="http://schemas.microsoft.com/office/drawing/2014/main" id="{74BE8F18-8C97-40E6-8A40-CC67E9FAA77D}"/>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1" name="Group 113">
            <a:extLst>
              <a:ext uri="{FF2B5EF4-FFF2-40B4-BE49-F238E27FC236}">
                <a16:creationId xmlns:a16="http://schemas.microsoft.com/office/drawing/2014/main" id="{1EDDA765-8880-4A85-AD7A-F7076A614AFE}"/>
              </a:ext>
            </a:extLst>
          </p:cNvPr>
          <p:cNvGrpSpPr>
            <a:grpSpLocks/>
          </p:cNvGrpSpPr>
          <p:nvPr/>
        </p:nvGrpSpPr>
        <p:grpSpPr bwMode="auto">
          <a:xfrm>
            <a:off x="1143000" y="1981200"/>
            <a:ext cx="7848600" cy="381000"/>
            <a:chOff x="720" y="1248"/>
            <a:chExt cx="4944" cy="240"/>
          </a:xfrm>
        </p:grpSpPr>
        <p:sp>
          <p:nvSpPr>
            <p:cNvPr id="57478" name="Rectangle 114">
              <a:extLst>
                <a:ext uri="{FF2B5EF4-FFF2-40B4-BE49-F238E27FC236}">
                  <a16:creationId xmlns:a16="http://schemas.microsoft.com/office/drawing/2014/main" id="{7AEE2895-68DE-4603-ADC5-239388E1F445}"/>
                </a:ext>
              </a:extLst>
            </p:cNvPr>
            <p:cNvSpPr>
              <a:spLocks noChangeArrowheads="1"/>
            </p:cNvSpPr>
            <p:nvPr/>
          </p:nvSpPr>
          <p:spPr bwMode="auto">
            <a:xfrm>
              <a:off x="720" y="124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a:t>
              </a:r>
            </a:p>
          </p:txBody>
        </p:sp>
        <p:sp>
          <p:nvSpPr>
            <p:cNvPr id="57479" name="Rectangle 115">
              <a:extLst>
                <a:ext uri="{FF2B5EF4-FFF2-40B4-BE49-F238E27FC236}">
                  <a16:creationId xmlns:a16="http://schemas.microsoft.com/office/drawing/2014/main" id="{1AF7148B-8EB8-46B1-8747-5A41011246BE}"/>
                </a:ext>
              </a:extLst>
            </p:cNvPr>
            <p:cNvSpPr>
              <a:spLocks noChangeArrowheads="1"/>
            </p:cNvSpPr>
            <p:nvPr/>
          </p:nvSpPr>
          <p:spPr bwMode="auto">
            <a:xfrm>
              <a:off x="912" y="124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Aktivität</a:t>
              </a:r>
            </a:p>
          </p:txBody>
        </p:sp>
        <p:sp>
          <p:nvSpPr>
            <p:cNvPr id="57480" name="Rectangle 116">
              <a:extLst>
                <a:ext uri="{FF2B5EF4-FFF2-40B4-BE49-F238E27FC236}">
                  <a16:creationId xmlns:a16="http://schemas.microsoft.com/office/drawing/2014/main" id="{D5FA2B5B-F784-4EA0-8E39-CABDF1921E8D}"/>
                </a:ext>
              </a:extLst>
            </p:cNvPr>
            <p:cNvSpPr>
              <a:spLocks noChangeArrowheads="1"/>
            </p:cNvSpPr>
            <p:nvPr/>
          </p:nvSpPr>
          <p:spPr bwMode="auto">
            <a:xfrm>
              <a:off x="2592" y="124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B. Meier</a:t>
              </a:r>
            </a:p>
          </p:txBody>
        </p:sp>
        <p:sp>
          <p:nvSpPr>
            <p:cNvPr id="57481" name="Rectangle 117">
              <a:extLst>
                <a:ext uri="{FF2B5EF4-FFF2-40B4-BE49-F238E27FC236}">
                  <a16:creationId xmlns:a16="http://schemas.microsoft.com/office/drawing/2014/main" id="{9AD3BF87-8E2D-4A38-9706-4D4F5A308836}"/>
                </a:ext>
              </a:extLst>
            </p:cNvPr>
            <p:cNvSpPr>
              <a:spLocks noChangeArrowheads="1"/>
            </p:cNvSpPr>
            <p:nvPr/>
          </p:nvSpPr>
          <p:spPr bwMode="auto">
            <a:xfrm>
              <a:off x="3408" y="124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21.11.03</a:t>
              </a:r>
            </a:p>
          </p:txBody>
        </p:sp>
        <p:sp>
          <p:nvSpPr>
            <p:cNvPr id="57482" name="Rectangle 118">
              <a:extLst>
                <a:ext uri="{FF2B5EF4-FFF2-40B4-BE49-F238E27FC236}">
                  <a16:creationId xmlns:a16="http://schemas.microsoft.com/office/drawing/2014/main" id="{A0C3E9D1-7A78-46E2-88AC-595E1281E114}"/>
                </a:ext>
              </a:extLst>
            </p:cNvPr>
            <p:cNvSpPr>
              <a:spLocks noChangeArrowheads="1"/>
            </p:cNvSpPr>
            <p:nvPr/>
          </p:nvSpPr>
          <p:spPr bwMode="auto">
            <a:xfrm>
              <a:off x="4272" y="124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vgl. XY</a:t>
              </a:r>
            </a:p>
          </p:txBody>
        </p:sp>
        <p:sp>
          <p:nvSpPr>
            <p:cNvPr id="57483" name="Rectangle 119">
              <a:extLst>
                <a:ext uri="{FF2B5EF4-FFF2-40B4-BE49-F238E27FC236}">
                  <a16:creationId xmlns:a16="http://schemas.microsoft.com/office/drawing/2014/main" id="{CA99D4A4-86FF-4D9A-9EBC-BB025CFC4D68}"/>
                </a:ext>
              </a:extLst>
            </p:cNvPr>
            <p:cNvSpPr>
              <a:spLocks noChangeArrowheads="1"/>
            </p:cNvSpPr>
            <p:nvPr/>
          </p:nvSpPr>
          <p:spPr bwMode="auto">
            <a:xfrm>
              <a:off x="5280" y="124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84" name="Rectangle 120">
              <a:extLst>
                <a:ext uri="{FF2B5EF4-FFF2-40B4-BE49-F238E27FC236}">
                  <a16:creationId xmlns:a16="http://schemas.microsoft.com/office/drawing/2014/main" id="{FB706397-237C-43C1-BC41-304604B109A2}"/>
                </a:ext>
              </a:extLst>
            </p:cNvPr>
            <p:cNvSpPr>
              <a:spLocks noChangeArrowheads="1"/>
            </p:cNvSpPr>
            <p:nvPr/>
          </p:nvSpPr>
          <p:spPr bwMode="auto">
            <a:xfrm>
              <a:off x="3840" y="12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85" name="Rectangle 121">
              <a:extLst>
                <a:ext uri="{FF2B5EF4-FFF2-40B4-BE49-F238E27FC236}">
                  <a16:creationId xmlns:a16="http://schemas.microsoft.com/office/drawing/2014/main" id="{0E2A6595-859B-44F0-9F6B-BE170B58C850}"/>
                </a:ext>
              </a:extLst>
            </p:cNvPr>
            <p:cNvSpPr>
              <a:spLocks noChangeArrowheads="1"/>
            </p:cNvSpPr>
            <p:nvPr/>
          </p:nvSpPr>
          <p:spPr bwMode="auto">
            <a:xfrm>
              <a:off x="3984" y="12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B</a:t>
              </a:r>
            </a:p>
          </p:txBody>
        </p:sp>
        <p:sp>
          <p:nvSpPr>
            <p:cNvPr id="57486" name="Rectangle 122">
              <a:extLst>
                <a:ext uri="{FF2B5EF4-FFF2-40B4-BE49-F238E27FC236}">
                  <a16:creationId xmlns:a16="http://schemas.microsoft.com/office/drawing/2014/main" id="{6531B00D-CDAD-414F-B2E8-23CAFAD7EAA3}"/>
                </a:ext>
              </a:extLst>
            </p:cNvPr>
            <p:cNvSpPr>
              <a:spLocks noChangeArrowheads="1"/>
            </p:cNvSpPr>
            <p:nvPr/>
          </p:nvSpPr>
          <p:spPr bwMode="auto">
            <a:xfrm>
              <a:off x="4128" y="124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87" name="Rectangle 123">
              <a:extLst>
                <a:ext uri="{FF2B5EF4-FFF2-40B4-BE49-F238E27FC236}">
                  <a16:creationId xmlns:a16="http://schemas.microsoft.com/office/drawing/2014/main" id="{8F79D9A2-BABD-47AC-B04F-D11D18A055E9}"/>
                </a:ext>
              </a:extLst>
            </p:cNvPr>
            <p:cNvSpPr>
              <a:spLocks noChangeArrowheads="1"/>
            </p:cNvSpPr>
            <p:nvPr/>
          </p:nvSpPr>
          <p:spPr bwMode="auto">
            <a:xfrm>
              <a:off x="5328" y="1306"/>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88" name="Rectangle 124">
              <a:extLst>
                <a:ext uri="{FF2B5EF4-FFF2-40B4-BE49-F238E27FC236}">
                  <a16:creationId xmlns:a16="http://schemas.microsoft.com/office/drawing/2014/main" id="{F074BC4F-A21A-451E-A3F2-94EB3E85B050}"/>
                </a:ext>
              </a:extLst>
            </p:cNvPr>
            <p:cNvSpPr>
              <a:spLocks noChangeArrowheads="1"/>
            </p:cNvSpPr>
            <p:nvPr/>
          </p:nvSpPr>
          <p:spPr bwMode="auto">
            <a:xfrm>
              <a:off x="5383" y="1306"/>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89" name="Rectangle 125">
              <a:extLst>
                <a:ext uri="{FF2B5EF4-FFF2-40B4-BE49-F238E27FC236}">
                  <a16:creationId xmlns:a16="http://schemas.microsoft.com/office/drawing/2014/main" id="{2DD126A8-39B5-4E1F-A0B6-39489491ADBC}"/>
                </a:ext>
              </a:extLst>
            </p:cNvPr>
            <p:cNvSpPr>
              <a:spLocks noChangeArrowheads="1"/>
            </p:cNvSpPr>
            <p:nvPr/>
          </p:nvSpPr>
          <p:spPr bwMode="auto">
            <a:xfrm>
              <a:off x="5328" y="1369"/>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0" name="Rectangle 126">
              <a:extLst>
                <a:ext uri="{FF2B5EF4-FFF2-40B4-BE49-F238E27FC236}">
                  <a16:creationId xmlns:a16="http://schemas.microsoft.com/office/drawing/2014/main" id="{644F3846-4790-4363-9344-90809D09A872}"/>
                </a:ext>
              </a:extLst>
            </p:cNvPr>
            <p:cNvSpPr>
              <a:spLocks noChangeArrowheads="1"/>
            </p:cNvSpPr>
            <p:nvPr/>
          </p:nvSpPr>
          <p:spPr bwMode="auto">
            <a:xfrm>
              <a:off x="5383" y="1369"/>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1" name="Rectangle 127">
              <a:extLst>
                <a:ext uri="{FF2B5EF4-FFF2-40B4-BE49-F238E27FC236}">
                  <a16:creationId xmlns:a16="http://schemas.microsoft.com/office/drawing/2014/main" id="{3AC07787-6501-48F8-A888-E93BB4FCA50C}"/>
                </a:ext>
              </a:extLst>
            </p:cNvPr>
            <p:cNvSpPr>
              <a:spLocks noChangeAspect="1" noChangeArrowheads="1"/>
            </p:cNvSpPr>
            <p:nvPr/>
          </p:nvSpPr>
          <p:spPr bwMode="auto">
            <a:xfrm>
              <a:off x="5509" y="1281"/>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2" name="Oval 128">
              <a:extLst>
                <a:ext uri="{FF2B5EF4-FFF2-40B4-BE49-F238E27FC236}">
                  <a16:creationId xmlns:a16="http://schemas.microsoft.com/office/drawing/2014/main" id="{41472022-B09E-4A44-A24D-CFA00BBD1AA5}"/>
                </a:ext>
              </a:extLst>
            </p:cNvPr>
            <p:cNvSpPr>
              <a:spLocks noChangeAspect="1" noChangeArrowheads="1"/>
            </p:cNvSpPr>
            <p:nvPr/>
          </p:nvSpPr>
          <p:spPr bwMode="auto">
            <a:xfrm>
              <a:off x="5527" y="1351"/>
              <a:ext cx="71" cy="35"/>
            </a:xfrm>
            <a:prstGeom prst="ellipse">
              <a:avLst/>
            </a:prstGeom>
            <a:solidFill>
              <a:srgbClr val="FF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3" name="Oval 129">
              <a:extLst>
                <a:ext uri="{FF2B5EF4-FFF2-40B4-BE49-F238E27FC236}">
                  <a16:creationId xmlns:a16="http://schemas.microsoft.com/office/drawing/2014/main" id="{E0A7E5BD-3264-47FD-A83F-9F24F1A5ECC2}"/>
                </a:ext>
              </a:extLst>
            </p:cNvPr>
            <p:cNvSpPr>
              <a:spLocks noChangeAspect="1" noChangeArrowheads="1"/>
            </p:cNvSpPr>
            <p:nvPr/>
          </p:nvSpPr>
          <p:spPr bwMode="auto">
            <a:xfrm>
              <a:off x="5527" y="1404"/>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94" name="Oval 130">
              <a:extLst>
                <a:ext uri="{FF2B5EF4-FFF2-40B4-BE49-F238E27FC236}">
                  <a16:creationId xmlns:a16="http://schemas.microsoft.com/office/drawing/2014/main" id="{B3D744CD-EB69-4AEE-8E53-0C653728B457}"/>
                </a:ext>
              </a:extLst>
            </p:cNvPr>
            <p:cNvSpPr>
              <a:spLocks noChangeAspect="1" noChangeArrowheads="1"/>
            </p:cNvSpPr>
            <p:nvPr/>
          </p:nvSpPr>
          <p:spPr bwMode="auto">
            <a:xfrm>
              <a:off x="5527" y="1299"/>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2" name="Group 131">
            <a:extLst>
              <a:ext uri="{FF2B5EF4-FFF2-40B4-BE49-F238E27FC236}">
                <a16:creationId xmlns:a16="http://schemas.microsoft.com/office/drawing/2014/main" id="{C98C8936-2AB4-443F-B892-2203C1BA666D}"/>
              </a:ext>
            </a:extLst>
          </p:cNvPr>
          <p:cNvGrpSpPr>
            <a:grpSpLocks/>
          </p:cNvGrpSpPr>
          <p:nvPr/>
        </p:nvGrpSpPr>
        <p:grpSpPr bwMode="auto">
          <a:xfrm>
            <a:off x="1143000" y="5029200"/>
            <a:ext cx="7848600" cy="381000"/>
            <a:chOff x="720" y="1728"/>
            <a:chExt cx="4944" cy="240"/>
          </a:xfrm>
        </p:grpSpPr>
        <p:sp>
          <p:nvSpPr>
            <p:cNvPr id="57461" name="Rectangle 132">
              <a:extLst>
                <a:ext uri="{FF2B5EF4-FFF2-40B4-BE49-F238E27FC236}">
                  <a16:creationId xmlns:a16="http://schemas.microsoft.com/office/drawing/2014/main" id="{3E59D02B-9CE8-4C52-BD13-C05A3608AD15}"/>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9</a:t>
              </a:r>
            </a:p>
          </p:txBody>
        </p:sp>
        <p:sp>
          <p:nvSpPr>
            <p:cNvPr id="57462" name="Rectangle 133">
              <a:extLst>
                <a:ext uri="{FF2B5EF4-FFF2-40B4-BE49-F238E27FC236}">
                  <a16:creationId xmlns:a16="http://schemas.microsoft.com/office/drawing/2014/main" id="{71F5E1E3-0B3F-49CE-B974-67C1F3695581}"/>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63" name="Rectangle 134">
              <a:extLst>
                <a:ext uri="{FF2B5EF4-FFF2-40B4-BE49-F238E27FC236}">
                  <a16:creationId xmlns:a16="http://schemas.microsoft.com/office/drawing/2014/main" id="{3E4C8BB9-0293-4970-A607-37113D905B79}"/>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64" name="Rectangle 135">
              <a:extLst>
                <a:ext uri="{FF2B5EF4-FFF2-40B4-BE49-F238E27FC236}">
                  <a16:creationId xmlns:a16="http://schemas.microsoft.com/office/drawing/2014/main" id="{778A163E-F93D-41EC-BB15-BC2070029708}"/>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65" name="Rectangle 136">
              <a:extLst>
                <a:ext uri="{FF2B5EF4-FFF2-40B4-BE49-F238E27FC236}">
                  <a16:creationId xmlns:a16="http://schemas.microsoft.com/office/drawing/2014/main" id="{D0769A9A-982E-48F7-AC56-683C81FE21E6}"/>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66" name="Rectangle 137">
              <a:extLst>
                <a:ext uri="{FF2B5EF4-FFF2-40B4-BE49-F238E27FC236}">
                  <a16:creationId xmlns:a16="http://schemas.microsoft.com/office/drawing/2014/main" id="{DA6D9D05-3314-442F-8BDF-56D0F3B60C3F}"/>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67" name="Rectangle 138">
              <a:extLst>
                <a:ext uri="{FF2B5EF4-FFF2-40B4-BE49-F238E27FC236}">
                  <a16:creationId xmlns:a16="http://schemas.microsoft.com/office/drawing/2014/main" id="{CAC37C1F-04D3-4112-AF7A-C751A0560BEA}"/>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68" name="Rectangle 139">
              <a:extLst>
                <a:ext uri="{FF2B5EF4-FFF2-40B4-BE49-F238E27FC236}">
                  <a16:creationId xmlns:a16="http://schemas.microsoft.com/office/drawing/2014/main" id="{DE1BCD3B-A6A9-48EE-B532-D248E049BA7E}"/>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69" name="Rectangle 140">
              <a:extLst>
                <a:ext uri="{FF2B5EF4-FFF2-40B4-BE49-F238E27FC236}">
                  <a16:creationId xmlns:a16="http://schemas.microsoft.com/office/drawing/2014/main" id="{121A4602-D4DB-4763-B6C0-FB733E3EC013}"/>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70" name="Rectangle 141">
              <a:extLst>
                <a:ext uri="{FF2B5EF4-FFF2-40B4-BE49-F238E27FC236}">
                  <a16:creationId xmlns:a16="http://schemas.microsoft.com/office/drawing/2014/main" id="{7FD357F0-A118-4584-B33A-33B898E05D20}"/>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71" name="Rectangle 142">
              <a:extLst>
                <a:ext uri="{FF2B5EF4-FFF2-40B4-BE49-F238E27FC236}">
                  <a16:creationId xmlns:a16="http://schemas.microsoft.com/office/drawing/2014/main" id="{B8C8CE0B-FA15-4D4A-87E4-E1B90FD392C4}"/>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72" name="Rectangle 143">
              <a:extLst>
                <a:ext uri="{FF2B5EF4-FFF2-40B4-BE49-F238E27FC236}">
                  <a16:creationId xmlns:a16="http://schemas.microsoft.com/office/drawing/2014/main" id="{26F5D136-F863-495C-93C9-7B317A83AFEE}"/>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73" name="Rectangle 144">
              <a:extLst>
                <a:ext uri="{FF2B5EF4-FFF2-40B4-BE49-F238E27FC236}">
                  <a16:creationId xmlns:a16="http://schemas.microsoft.com/office/drawing/2014/main" id="{7D4D8CFD-E425-4919-BE94-A64F669B8394}"/>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74" name="Rectangle 145">
              <a:extLst>
                <a:ext uri="{FF2B5EF4-FFF2-40B4-BE49-F238E27FC236}">
                  <a16:creationId xmlns:a16="http://schemas.microsoft.com/office/drawing/2014/main" id="{AA99E15F-059A-4D61-8ED9-372FD0F1988D}"/>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75" name="Oval 146">
              <a:extLst>
                <a:ext uri="{FF2B5EF4-FFF2-40B4-BE49-F238E27FC236}">
                  <a16:creationId xmlns:a16="http://schemas.microsoft.com/office/drawing/2014/main" id="{2F2B5282-F78F-40EF-A16C-ABFAED618D85}"/>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76" name="Oval 147">
              <a:extLst>
                <a:ext uri="{FF2B5EF4-FFF2-40B4-BE49-F238E27FC236}">
                  <a16:creationId xmlns:a16="http://schemas.microsoft.com/office/drawing/2014/main" id="{EB0DE90F-4454-4170-9464-D0C915442C1B}"/>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77" name="Oval 148">
              <a:extLst>
                <a:ext uri="{FF2B5EF4-FFF2-40B4-BE49-F238E27FC236}">
                  <a16:creationId xmlns:a16="http://schemas.microsoft.com/office/drawing/2014/main" id="{8C854DC5-F6C5-4770-A8EC-C5CCA10D4230}"/>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3" name="Group 149">
            <a:extLst>
              <a:ext uri="{FF2B5EF4-FFF2-40B4-BE49-F238E27FC236}">
                <a16:creationId xmlns:a16="http://schemas.microsoft.com/office/drawing/2014/main" id="{85D131B5-B30A-45BC-9864-400E6544D7DC}"/>
              </a:ext>
            </a:extLst>
          </p:cNvPr>
          <p:cNvGrpSpPr>
            <a:grpSpLocks/>
          </p:cNvGrpSpPr>
          <p:nvPr/>
        </p:nvGrpSpPr>
        <p:grpSpPr bwMode="auto">
          <a:xfrm>
            <a:off x="1143000" y="4648200"/>
            <a:ext cx="7848600" cy="381000"/>
            <a:chOff x="720" y="1728"/>
            <a:chExt cx="4944" cy="240"/>
          </a:xfrm>
        </p:grpSpPr>
        <p:sp>
          <p:nvSpPr>
            <p:cNvPr id="57444" name="Rectangle 150">
              <a:extLst>
                <a:ext uri="{FF2B5EF4-FFF2-40B4-BE49-F238E27FC236}">
                  <a16:creationId xmlns:a16="http://schemas.microsoft.com/office/drawing/2014/main" id="{767B4C09-322E-4DE3-B5FA-9180D7B5620D}"/>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8</a:t>
              </a:r>
            </a:p>
          </p:txBody>
        </p:sp>
        <p:sp>
          <p:nvSpPr>
            <p:cNvPr id="57445" name="Rectangle 151">
              <a:extLst>
                <a:ext uri="{FF2B5EF4-FFF2-40B4-BE49-F238E27FC236}">
                  <a16:creationId xmlns:a16="http://schemas.microsoft.com/office/drawing/2014/main" id="{962F1601-1E44-4AC0-87E8-DF85FE4E86DE}"/>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6" name="Rectangle 152">
              <a:extLst>
                <a:ext uri="{FF2B5EF4-FFF2-40B4-BE49-F238E27FC236}">
                  <a16:creationId xmlns:a16="http://schemas.microsoft.com/office/drawing/2014/main" id="{4A407BF5-914B-452E-9F6E-D24F34723688}"/>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7" name="Rectangle 153">
              <a:extLst>
                <a:ext uri="{FF2B5EF4-FFF2-40B4-BE49-F238E27FC236}">
                  <a16:creationId xmlns:a16="http://schemas.microsoft.com/office/drawing/2014/main" id="{FED22F31-3FE1-4E75-9D69-1A4CC6542A45}"/>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8" name="Rectangle 154">
              <a:extLst>
                <a:ext uri="{FF2B5EF4-FFF2-40B4-BE49-F238E27FC236}">
                  <a16:creationId xmlns:a16="http://schemas.microsoft.com/office/drawing/2014/main" id="{3671F8FE-F4AC-490E-952F-4620D53058CE}"/>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9" name="Rectangle 155">
              <a:extLst>
                <a:ext uri="{FF2B5EF4-FFF2-40B4-BE49-F238E27FC236}">
                  <a16:creationId xmlns:a16="http://schemas.microsoft.com/office/drawing/2014/main" id="{D9F5AB49-C0E6-4BD8-9EE1-C24226759EE7}"/>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0" name="Rectangle 156">
              <a:extLst>
                <a:ext uri="{FF2B5EF4-FFF2-40B4-BE49-F238E27FC236}">
                  <a16:creationId xmlns:a16="http://schemas.microsoft.com/office/drawing/2014/main" id="{1553A7B3-8145-47BF-AEE6-389F17E7C8E0}"/>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1" name="Rectangle 157">
              <a:extLst>
                <a:ext uri="{FF2B5EF4-FFF2-40B4-BE49-F238E27FC236}">
                  <a16:creationId xmlns:a16="http://schemas.microsoft.com/office/drawing/2014/main" id="{83F34D52-340A-4F57-A510-A48DBA9ECF18}"/>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52" name="Rectangle 158">
              <a:extLst>
                <a:ext uri="{FF2B5EF4-FFF2-40B4-BE49-F238E27FC236}">
                  <a16:creationId xmlns:a16="http://schemas.microsoft.com/office/drawing/2014/main" id="{4D5BB00E-0FB0-4857-8FEB-07327AB55BD0}"/>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53" name="Rectangle 159">
              <a:extLst>
                <a:ext uri="{FF2B5EF4-FFF2-40B4-BE49-F238E27FC236}">
                  <a16:creationId xmlns:a16="http://schemas.microsoft.com/office/drawing/2014/main" id="{DCAF83C1-CAED-4184-9D45-FCD89BC5A441}"/>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4" name="Rectangle 160">
              <a:extLst>
                <a:ext uri="{FF2B5EF4-FFF2-40B4-BE49-F238E27FC236}">
                  <a16:creationId xmlns:a16="http://schemas.microsoft.com/office/drawing/2014/main" id="{76E5052F-8CB4-4605-B410-AB4BB0B92A22}"/>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5" name="Rectangle 161">
              <a:extLst>
                <a:ext uri="{FF2B5EF4-FFF2-40B4-BE49-F238E27FC236}">
                  <a16:creationId xmlns:a16="http://schemas.microsoft.com/office/drawing/2014/main" id="{52E5CFE9-3A3D-4C37-BBA1-AC3D13A4C1AC}"/>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6" name="Rectangle 162">
              <a:extLst>
                <a:ext uri="{FF2B5EF4-FFF2-40B4-BE49-F238E27FC236}">
                  <a16:creationId xmlns:a16="http://schemas.microsoft.com/office/drawing/2014/main" id="{F79C27BA-E94E-46E4-A894-B12D26196336}"/>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7" name="Rectangle 163">
              <a:extLst>
                <a:ext uri="{FF2B5EF4-FFF2-40B4-BE49-F238E27FC236}">
                  <a16:creationId xmlns:a16="http://schemas.microsoft.com/office/drawing/2014/main" id="{1801AAB4-043E-4AE7-ABFB-2DDC81EEBFAB}"/>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8" name="Oval 164">
              <a:extLst>
                <a:ext uri="{FF2B5EF4-FFF2-40B4-BE49-F238E27FC236}">
                  <a16:creationId xmlns:a16="http://schemas.microsoft.com/office/drawing/2014/main" id="{1B6C02D3-2F24-4A05-83AB-317DE7BBD72B}"/>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59" name="Oval 165">
              <a:extLst>
                <a:ext uri="{FF2B5EF4-FFF2-40B4-BE49-F238E27FC236}">
                  <a16:creationId xmlns:a16="http://schemas.microsoft.com/office/drawing/2014/main" id="{30E18457-5B58-4224-A06E-6BAF5289553D}"/>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60" name="Oval 166">
              <a:extLst>
                <a:ext uri="{FF2B5EF4-FFF2-40B4-BE49-F238E27FC236}">
                  <a16:creationId xmlns:a16="http://schemas.microsoft.com/office/drawing/2014/main" id="{83FC4DA5-D333-454B-A50F-C656DF8DF3CD}"/>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4" name="Group 167">
            <a:extLst>
              <a:ext uri="{FF2B5EF4-FFF2-40B4-BE49-F238E27FC236}">
                <a16:creationId xmlns:a16="http://schemas.microsoft.com/office/drawing/2014/main" id="{34F039A9-75C5-44C6-8C08-226236120846}"/>
              </a:ext>
            </a:extLst>
          </p:cNvPr>
          <p:cNvGrpSpPr>
            <a:grpSpLocks/>
          </p:cNvGrpSpPr>
          <p:nvPr/>
        </p:nvGrpSpPr>
        <p:grpSpPr bwMode="auto">
          <a:xfrm>
            <a:off x="1143000" y="4267200"/>
            <a:ext cx="7848600" cy="381000"/>
            <a:chOff x="720" y="1728"/>
            <a:chExt cx="4944" cy="240"/>
          </a:xfrm>
        </p:grpSpPr>
        <p:sp>
          <p:nvSpPr>
            <p:cNvPr id="57427" name="Rectangle 168">
              <a:extLst>
                <a:ext uri="{FF2B5EF4-FFF2-40B4-BE49-F238E27FC236}">
                  <a16:creationId xmlns:a16="http://schemas.microsoft.com/office/drawing/2014/main" id="{C6F4F686-AB4B-4066-B418-2217FF4454DA}"/>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7</a:t>
              </a:r>
            </a:p>
          </p:txBody>
        </p:sp>
        <p:sp>
          <p:nvSpPr>
            <p:cNvPr id="57428" name="Rectangle 169">
              <a:extLst>
                <a:ext uri="{FF2B5EF4-FFF2-40B4-BE49-F238E27FC236}">
                  <a16:creationId xmlns:a16="http://schemas.microsoft.com/office/drawing/2014/main" id="{9E7B9E1B-F7C5-419E-9BC6-0D222CC1C23B}"/>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9" name="Rectangle 170">
              <a:extLst>
                <a:ext uri="{FF2B5EF4-FFF2-40B4-BE49-F238E27FC236}">
                  <a16:creationId xmlns:a16="http://schemas.microsoft.com/office/drawing/2014/main" id="{1830BAD0-AC63-47EC-BCAE-E43E8C83E5A7}"/>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0" name="Rectangle 171">
              <a:extLst>
                <a:ext uri="{FF2B5EF4-FFF2-40B4-BE49-F238E27FC236}">
                  <a16:creationId xmlns:a16="http://schemas.microsoft.com/office/drawing/2014/main" id="{5A89D10B-1EBA-408C-8460-6597E5AD0B22}"/>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1" name="Rectangle 172">
              <a:extLst>
                <a:ext uri="{FF2B5EF4-FFF2-40B4-BE49-F238E27FC236}">
                  <a16:creationId xmlns:a16="http://schemas.microsoft.com/office/drawing/2014/main" id="{8B424E79-4D1D-4558-A87A-8607FEDC0CB9}"/>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2" name="Rectangle 173">
              <a:extLst>
                <a:ext uri="{FF2B5EF4-FFF2-40B4-BE49-F238E27FC236}">
                  <a16:creationId xmlns:a16="http://schemas.microsoft.com/office/drawing/2014/main" id="{59361210-B320-43AE-9052-09E3AB6595FB}"/>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3" name="Rectangle 174">
              <a:extLst>
                <a:ext uri="{FF2B5EF4-FFF2-40B4-BE49-F238E27FC236}">
                  <a16:creationId xmlns:a16="http://schemas.microsoft.com/office/drawing/2014/main" id="{7D6A2228-5531-444C-8616-F4BAA62F72E6}"/>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4" name="Rectangle 175">
              <a:extLst>
                <a:ext uri="{FF2B5EF4-FFF2-40B4-BE49-F238E27FC236}">
                  <a16:creationId xmlns:a16="http://schemas.microsoft.com/office/drawing/2014/main" id="{8DFF3EB2-F939-4EDA-874F-AD83147FF846}"/>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35" name="Rectangle 176">
              <a:extLst>
                <a:ext uri="{FF2B5EF4-FFF2-40B4-BE49-F238E27FC236}">
                  <a16:creationId xmlns:a16="http://schemas.microsoft.com/office/drawing/2014/main" id="{E019D064-084D-4E30-BC16-ED997DA12801}"/>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36" name="Rectangle 177">
              <a:extLst>
                <a:ext uri="{FF2B5EF4-FFF2-40B4-BE49-F238E27FC236}">
                  <a16:creationId xmlns:a16="http://schemas.microsoft.com/office/drawing/2014/main" id="{F7744983-639D-40A4-A053-9F368B100F17}"/>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7" name="Rectangle 178">
              <a:extLst>
                <a:ext uri="{FF2B5EF4-FFF2-40B4-BE49-F238E27FC236}">
                  <a16:creationId xmlns:a16="http://schemas.microsoft.com/office/drawing/2014/main" id="{22B3FA92-47C6-40BA-8211-7F7F8D6FAC7F}"/>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8" name="Rectangle 179">
              <a:extLst>
                <a:ext uri="{FF2B5EF4-FFF2-40B4-BE49-F238E27FC236}">
                  <a16:creationId xmlns:a16="http://schemas.microsoft.com/office/drawing/2014/main" id="{027B1244-EDBD-4B9C-825C-DE0FC419F578}"/>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39" name="Rectangle 180">
              <a:extLst>
                <a:ext uri="{FF2B5EF4-FFF2-40B4-BE49-F238E27FC236}">
                  <a16:creationId xmlns:a16="http://schemas.microsoft.com/office/drawing/2014/main" id="{228EECB8-3ABD-4F16-9B5F-38D9BE642110}"/>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0" name="Rectangle 181">
              <a:extLst>
                <a:ext uri="{FF2B5EF4-FFF2-40B4-BE49-F238E27FC236}">
                  <a16:creationId xmlns:a16="http://schemas.microsoft.com/office/drawing/2014/main" id="{0288B514-F821-4BF1-BB67-05DC5007F33E}"/>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1" name="Oval 182">
              <a:extLst>
                <a:ext uri="{FF2B5EF4-FFF2-40B4-BE49-F238E27FC236}">
                  <a16:creationId xmlns:a16="http://schemas.microsoft.com/office/drawing/2014/main" id="{DB815C01-BCEA-4DD6-88DF-75CD9C27C6E1}"/>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2" name="Oval 183">
              <a:extLst>
                <a:ext uri="{FF2B5EF4-FFF2-40B4-BE49-F238E27FC236}">
                  <a16:creationId xmlns:a16="http://schemas.microsoft.com/office/drawing/2014/main" id="{A1EE9324-D58C-4664-A639-8667DEF3CEE0}"/>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43" name="Oval 184">
              <a:extLst>
                <a:ext uri="{FF2B5EF4-FFF2-40B4-BE49-F238E27FC236}">
                  <a16:creationId xmlns:a16="http://schemas.microsoft.com/office/drawing/2014/main" id="{D01E846E-B82E-4278-9575-D1C51382D816}"/>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5" name="Group 185">
            <a:extLst>
              <a:ext uri="{FF2B5EF4-FFF2-40B4-BE49-F238E27FC236}">
                <a16:creationId xmlns:a16="http://schemas.microsoft.com/office/drawing/2014/main" id="{0F44B0B3-A1D2-49F1-9B3F-45936CE1FB49}"/>
              </a:ext>
            </a:extLst>
          </p:cNvPr>
          <p:cNvGrpSpPr>
            <a:grpSpLocks/>
          </p:cNvGrpSpPr>
          <p:nvPr/>
        </p:nvGrpSpPr>
        <p:grpSpPr bwMode="auto">
          <a:xfrm>
            <a:off x="1143000" y="3886200"/>
            <a:ext cx="7848600" cy="381000"/>
            <a:chOff x="720" y="1728"/>
            <a:chExt cx="4944" cy="240"/>
          </a:xfrm>
        </p:grpSpPr>
        <p:sp>
          <p:nvSpPr>
            <p:cNvPr id="57410" name="Rectangle 186">
              <a:extLst>
                <a:ext uri="{FF2B5EF4-FFF2-40B4-BE49-F238E27FC236}">
                  <a16:creationId xmlns:a16="http://schemas.microsoft.com/office/drawing/2014/main" id="{778108E6-583F-4CEB-B460-5F98B0997BF8}"/>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6</a:t>
              </a:r>
            </a:p>
          </p:txBody>
        </p:sp>
        <p:sp>
          <p:nvSpPr>
            <p:cNvPr id="57411" name="Rectangle 187">
              <a:extLst>
                <a:ext uri="{FF2B5EF4-FFF2-40B4-BE49-F238E27FC236}">
                  <a16:creationId xmlns:a16="http://schemas.microsoft.com/office/drawing/2014/main" id="{CBCAC53D-F853-4191-B3A9-273FC196D255}"/>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12" name="Rectangle 188">
              <a:extLst>
                <a:ext uri="{FF2B5EF4-FFF2-40B4-BE49-F238E27FC236}">
                  <a16:creationId xmlns:a16="http://schemas.microsoft.com/office/drawing/2014/main" id="{D9E6D155-AB6B-43BA-9723-AD0960E8AD7D}"/>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13" name="Rectangle 189">
              <a:extLst>
                <a:ext uri="{FF2B5EF4-FFF2-40B4-BE49-F238E27FC236}">
                  <a16:creationId xmlns:a16="http://schemas.microsoft.com/office/drawing/2014/main" id="{2DEEAC9C-4F0B-437E-8BB5-93FC280116E5}"/>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14" name="Rectangle 190">
              <a:extLst>
                <a:ext uri="{FF2B5EF4-FFF2-40B4-BE49-F238E27FC236}">
                  <a16:creationId xmlns:a16="http://schemas.microsoft.com/office/drawing/2014/main" id="{3DF9CA28-473F-4C98-989B-901E22CD79E5}"/>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15" name="Rectangle 191">
              <a:extLst>
                <a:ext uri="{FF2B5EF4-FFF2-40B4-BE49-F238E27FC236}">
                  <a16:creationId xmlns:a16="http://schemas.microsoft.com/office/drawing/2014/main" id="{6C65DCC4-A97A-4800-B09E-FCD8D1D62040}"/>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16" name="Rectangle 192">
              <a:extLst>
                <a:ext uri="{FF2B5EF4-FFF2-40B4-BE49-F238E27FC236}">
                  <a16:creationId xmlns:a16="http://schemas.microsoft.com/office/drawing/2014/main" id="{ACAEDC14-625F-4AE2-A343-58D44599B7E0}"/>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17" name="Rectangle 193">
              <a:extLst>
                <a:ext uri="{FF2B5EF4-FFF2-40B4-BE49-F238E27FC236}">
                  <a16:creationId xmlns:a16="http://schemas.microsoft.com/office/drawing/2014/main" id="{6F3A27BB-2361-46A2-9398-722969CEF6FF}"/>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18" name="Rectangle 194">
              <a:extLst>
                <a:ext uri="{FF2B5EF4-FFF2-40B4-BE49-F238E27FC236}">
                  <a16:creationId xmlns:a16="http://schemas.microsoft.com/office/drawing/2014/main" id="{45D34663-600F-45DF-BCAE-5E54FBEC3FDA}"/>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19" name="Rectangle 195">
              <a:extLst>
                <a:ext uri="{FF2B5EF4-FFF2-40B4-BE49-F238E27FC236}">
                  <a16:creationId xmlns:a16="http://schemas.microsoft.com/office/drawing/2014/main" id="{98858AF6-AC4B-4611-9383-9DF672D26780}"/>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0" name="Rectangle 196">
              <a:extLst>
                <a:ext uri="{FF2B5EF4-FFF2-40B4-BE49-F238E27FC236}">
                  <a16:creationId xmlns:a16="http://schemas.microsoft.com/office/drawing/2014/main" id="{1DF8450B-7D1D-4C77-80FB-604D7CB9F28A}"/>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1" name="Rectangle 197">
              <a:extLst>
                <a:ext uri="{FF2B5EF4-FFF2-40B4-BE49-F238E27FC236}">
                  <a16:creationId xmlns:a16="http://schemas.microsoft.com/office/drawing/2014/main" id="{266B7D1F-6155-470F-9C27-760DBBACAD1C}"/>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2" name="Rectangle 198">
              <a:extLst>
                <a:ext uri="{FF2B5EF4-FFF2-40B4-BE49-F238E27FC236}">
                  <a16:creationId xmlns:a16="http://schemas.microsoft.com/office/drawing/2014/main" id="{D6A09F34-C682-4286-9BC2-C56A0C61DF90}"/>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3" name="Rectangle 199">
              <a:extLst>
                <a:ext uri="{FF2B5EF4-FFF2-40B4-BE49-F238E27FC236}">
                  <a16:creationId xmlns:a16="http://schemas.microsoft.com/office/drawing/2014/main" id="{9E4C564C-5379-4C20-93A8-BB9B7234DCA0}"/>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4" name="Oval 200">
              <a:extLst>
                <a:ext uri="{FF2B5EF4-FFF2-40B4-BE49-F238E27FC236}">
                  <a16:creationId xmlns:a16="http://schemas.microsoft.com/office/drawing/2014/main" id="{BF2FB26C-4266-4C22-8222-CC7E2FD618B2}"/>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5" name="Oval 201">
              <a:extLst>
                <a:ext uri="{FF2B5EF4-FFF2-40B4-BE49-F238E27FC236}">
                  <a16:creationId xmlns:a16="http://schemas.microsoft.com/office/drawing/2014/main" id="{14330FC4-AE0F-4495-A9E8-829BF78D71A0}"/>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26" name="Oval 202">
              <a:extLst>
                <a:ext uri="{FF2B5EF4-FFF2-40B4-BE49-F238E27FC236}">
                  <a16:creationId xmlns:a16="http://schemas.microsoft.com/office/drawing/2014/main" id="{6C315E50-8ECD-4AD6-B59A-149D4BA3D047}"/>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6" name="Group 203">
            <a:extLst>
              <a:ext uri="{FF2B5EF4-FFF2-40B4-BE49-F238E27FC236}">
                <a16:creationId xmlns:a16="http://schemas.microsoft.com/office/drawing/2014/main" id="{1B9E4734-FD7E-4D41-BB09-386FCBB68567}"/>
              </a:ext>
            </a:extLst>
          </p:cNvPr>
          <p:cNvGrpSpPr>
            <a:grpSpLocks/>
          </p:cNvGrpSpPr>
          <p:nvPr/>
        </p:nvGrpSpPr>
        <p:grpSpPr bwMode="auto">
          <a:xfrm>
            <a:off x="1143000" y="3505200"/>
            <a:ext cx="7848600" cy="381000"/>
            <a:chOff x="720" y="1728"/>
            <a:chExt cx="4944" cy="240"/>
          </a:xfrm>
        </p:grpSpPr>
        <p:sp>
          <p:nvSpPr>
            <p:cNvPr id="57393" name="Rectangle 204">
              <a:extLst>
                <a:ext uri="{FF2B5EF4-FFF2-40B4-BE49-F238E27FC236}">
                  <a16:creationId xmlns:a16="http://schemas.microsoft.com/office/drawing/2014/main" id="{F5E7DCDE-6863-4BBE-9094-AF99E118FCC8}"/>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5</a:t>
              </a:r>
            </a:p>
          </p:txBody>
        </p:sp>
        <p:sp>
          <p:nvSpPr>
            <p:cNvPr id="57394" name="Rectangle 205">
              <a:extLst>
                <a:ext uri="{FF2B5EF4-FFF2-40B4-BE49-F238E27FC236}">
                  <a16:creationId xmlns:a16="http://schemas.microsoft.com/office/drawing/2014/main" id="{219CFB5D-56F3-4F11-8887-AD8D6E6B2837}"/>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5" name="Rectangle 206">
              <a:extLst>
                <a:ext uri="{FF2B5EF4-FFF2-40B4-BE49-F238E27FC236}">
                  <a16:creationId xmlns:a16="http://schemas.microsoft.com/office/drawing/2014/main" id="{504310DE-C076-42EB-9221-154620DE883D}"/>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6" name="Rectangle 207">
              <a:extLst>
                <a:ext uri="{FF2B5EF4-FFF2-40B4-BE49-F238E27FC236}">
                  <a16:creationId xmlns:a16="http://schemas.microsoft.com/office/drawing/2014/main" id="{BF137596-CAC1-41B3-9589-61586F999743}"/>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7" name="Rectangle 208">
              <a:extLst>
                <a:ext uri="{FF2B5EF4-FFF2-40B4-BE49-F238E27FC236}">
                  <a16:creationId xmlns:a16="http://schemas.microsoft.com/office/drawing/2014/main" id="{7D0156BC-3568-4F3A-BAC7-F275122D2E6E}"/>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8" name="Rectangle 209">
              <a:extLst>
                <a:ext uri="{FF2B5EF4-FFF2-40B4-BE49-F238E27FC236}">
                  <a16:creationId xmlns:a16="http://schemas.microsoft.com/office/drawing/2014/main" id="{3B8FDC5E-902E-4FE6-B417-65BE21547C5C}"/>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9" name="Rectangle 210">
              <a:extLst>
                <a:ext uri="{FF2B5EF4-FFF2-40B4-BE49-F238E27FC236}">
                  <a16:creationId xmlns:a16="http://schemas.microsoft.com/office/drawing/2014/main" id="{8F2AE0AF-89C9-45BC-B2C3-66F7D657DF38}"/>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0" name="Rectangle 211">
              <a:extLst>
                <a:ext uri="{FF2B5EF4-FFF2-40B4-BE49-F238E27FC236}">
                  <a16:creationId xmlns:a16="http://schemas.microsoft.com/office/drawing/2014/main" id="{C0719639-A955-4167-8872-B9EB44EAF4A6}"/>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01" name="Rectangle 212">
              <a:extLst>
                <a:ext uri="{FF2B5EF4-FFF2-40B4-BE49-F238E27FC236}">
                  <a16:creationId xmlns:a16="http://schemas.microsoft.com/office/drawing/2014/main" id="{F02F0F06-71B6-4FD2-A45E-24EE90708D17}"/>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402" name="Rectangle 213">
              <a:extLst>
                <a:ext uri="{FF2B5EF4-FFF2-40B4-BE49-F238E27FC236}">
                  <a16:creationId xmlns:a16="http://schemas.microsoft.com/office/drawing/2014/main" id="{8232F64C-9D3F-4AEA-9C71-1F4B52C94491}"/>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3" name="Rectangle 214">
              <a:extLst>
                <a:ext uri="{FF2B5EF4-FFF2-40B4-BE49-F238E27FC236}">
                  <a16:creationId xmlns:a16="http://schemas.microsoft.com/office/drawing/2014/main" id="{0B13A14B-0AC0-4301-9A7C-C99A13AB8ABE}"/>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4" name="Rectangle 215">
              <a:extLst>
                <a:ext uri="{FF2B5EF4-FFF2-40B4-BE49-F238E27FC236}">
                  <a16:creationId xmlns:a16="http://schemas.microsoft.com/office/drawing/2014/main" id="{BD518128-04D9-4A36-A56C-19AD19E862F0}"/>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5" name="Rectangle 216">
              <a:extLst>
                <a:ext uri="{FF2B5EF4-FFF2-40B4-BE49-F238E27FC236}">
                  <a16:creationId xmlns:a16="http://schemas.microsoft.com/office/drawing/2014/main" id="{6DA63D00-798B-4023-B7C1-D27E5D6C83F6}"/>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6" name="Rectangle 217">
              <a:extLst>
                <a:ext uri="{FF2B5EF4-FFF2-40B4-BE49-F238E27FC236}">
                  <a16:creationId xmlns:a16="http://schemas.microsoft.com/office/drawing/2014/main" id="{78C82CA4-39A9-4DAA-8EB7-33FAB835F9FD}"/>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7" name="Oval 218">
              <a:extLst>
                <a:ext uri="{FF2B5EF4-FFF2-40B4-BE49-F238E27FC236}">
                  <a16:creationId xmlns:a16="http://schemas.microsoft.com/office/drawing/2014/main" id="{028D943B-D06A-4011-BC05-9B851664DBC1}"/>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8" name="Oval 219">
              <a:extLst>
                <a:ext uri="{FF2B5EF4-FFF2-40B4-BE49-F238E27FC236}">
                  <a16:creationId xmlns:a16="http://schemas.microsoft.com/office/drawing/2014/main" id="{170C2FBC-FD1D-4D69-B2AE-6517685365ED}"/>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409" name="Oval 220">
              <a:extLst>
                <a:ext uri="{FF2B5EF4-FFF2-40B4-BE49-F238E27FC236}">
                  <a16:creationId xmlns:a16="http://schemas.microsoft.com/office/drawing/2014/main" id="{0667B4B3-993B-44C6-B2B2-B1E2CC13B2C7}"/>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7" name="Group 221">
            <a:extLst>
              <a:ext uri="{FF2B5EF4-FFF2-40B4-BE49-F238E27FC236}">
                <a16:creationId xmlns:a16="http://schemas.microsoft.com/office/drawing/2014/main" id="{959BBCBA-05E9-4FCB-9998-FC52CEF89CE1}"/>
              </a:ext>
            </a:extLst>
          </p:cNvPr>
          <p:cNvGrpSpPr>
            <a:grpSpLocks/>
          </p:cNvGrpSpPr>
          <p:nvPr/>
        </p:nvGrpSpPr>
        <p:grpSpPr bwMode="auto">
          <a:xfrm>
            <a:off x="1143000" y="3124200"/>
            <a:ext cx="7848600" cy="381000"/>
            <a:chOff x="720" y="1728"/>
            <a:chExt cx="4944" cy="240"/>
          </a:xfrm>
        </p:grpSpPr>
        <p:sp>
          <p:nvSpPr>
            <p:cNvPr id="57376" name="Rectangle 222">
              <a:extLst>
                <a:ext uri="{FF2B5EF4-FFF2-40B4-BE49-F238E27FC236}">
                  <a16:creationId xmlns:a16="http://schemas.microsoft.com/office/drawing/2014/main" id="{C8B966E7-5787-4A5A-8A42-D91B6FB41D61}"/>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4</a:t>
              </a:r>
            </a:p>
          </p:txBody>
        </p:sp>
        <p:sp>
          <p:nvSpPr>
            <p:cNvPr id="57377" name="Rectangle 223">
              <a:extLst>
                <a:ext uri="{FF2B5EF4-FFF2-40B4-BE49-F238E27FC236}">
                  <a16:creationId xmlns:a16="http://schemas.microsoft.com/office/drawing/2014/main" id="{6D389CC4-2577-4D3A-B267-45BFFDF98206}"/>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8" name="Rectangle 224">
              <a:extLst>
                <a:ext uri="{FF2B5EF4-FFF2-40B4-BE49-F238E27FC236}">
                  <a16:creationId xmlns:a16="http://schemas.microsoft.com/office/drawing/2014/main" id="{1C6A4E5B-5599-4C6A-9DF9-A0B6931953A7}"/>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9" name="Rectangle 225">
              <a:extLst>
                <a:ext uri="{FF2B5EF4-FFF2-40B4-BE49-F238E27FC236}">
                  <a16:creationId xmlns:a16="http://schemas.microsoft.com/office/drawing/2014/main" id="{9BC973E4-8E7A-4D36-A11E-67F16081ED9F}"/>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0" name="Rectangle 226">
              <a:extLst>
                <a:ext uri="{FF2B5EF4-FFF2-40B4-BE49-F238E27FC236}">
                  <a16:creationId xmlns:a16="http://schemas.microsoft.com/office/drawing/2014/main" id="{E21859D5-15E2-4E83-B9B4-B1FD5E3A26A9}"/>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1" name="Rectangle 227">
              <a:extLst>
                <a:ext uri="{FF2B5EF4-FFF2-40B4-BE49-F238E27FC236}">
                  <a16:creationId xmlns:a16="http://schemas.microsoft.com/office/drawing/2014/main" id="{FA3C7193-4700-47E4-8FFB-403CBED87CE8}"/>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2" name="Rectangle 228">
              <a:extLst>
                <a:ext uri="{FF2B5EF4-FFF2-40B4-BE49-F238E27FC236}">
                  <a16:creationId xmlns:a16="http://schemas.microsoft.com/office/drawing/2014/main" id="{D48F155F-B4E9-4382-993D-7FD15C78889B}"/>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3" name="Rectangle 229">
              <a:extLst>
                <a:ext uri="{FF2B5EF4-FFF2-40B4-BE49-F238E27FC236}">
                  <a16:creationId xmlns:a16="http://schemas.microsoft.com/office/drawing/2014/main" id="{A9E16425-5BAD-424F-B542-7DB44E80FF52}"/>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384" name="Rectangle 230">
              <a:extLst>
                <a:ext uri="{FF2B5EF4-FFF2-40B4-BE49-F238E27FC236}">
                  <a16:creationId xmlns:a16="http://schemas.microsoft.com/office/drawing/2014/main" id="{B9B7FE35-BB03-45E7-959D-B8D9EDECB67F}"/>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385" name="Rectangle 231">
              <a:extLst>
                <a:ext uri="{FF2B5EF4-FFF2-40B4-BE49-F238E27FC236}">
                  <a16:creationId xmlns:a16="http://schemas.microsoft.com/office/drawing/2014/main" id="{C138CECF-E7C7-4F31-8D11-67EE41023086}"/>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6" name="Rectangle 232">
              <a:extLst>
                <a:ext uri="{FF2B5EF4-FFF2-40B4-BE49-F238E27FC236}">
                  <a16:creationId xmlns:a16="http://schemas.microsoft.com/office/drawing/2014/main" id="{E520A613-28A6-4BCD-ADA2-E952E54C7748}"/>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7" name="Rectangle 233">
              <a:extLst>
                <a:ext uri="{FF2B5EF4-FFF2-40B4-BE49-F238E27FC236}">
                  <a16:creationId xmlns:a16="http://schemas.microsoft.com/office/drawing/2014/main" id="{84BA4AA8-0850-4F01-B683-E66B9EF75A26}"/>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8" name="Rectangle 234">
              <a:extLst>
                <a:ext uri="{FF2B5EF4-FFF2-40B4-BE49-F238E27FC236}">
                  <a16:creationId xmlns:a16="http://schemas.microsoft.com/office/drawing/2014/main" id="{CD49C5B4-E5D7-45C1-86C7-809624E11A08}"/>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89" name="Rectangle 235">
              <a:extLst>
                <a:ext uri="{FF2B5EF4-FFF2-40B4-BE49-F238E27FC236}">
                  <a16:creationId xmlns:a16="http://schemas.microsoft.com/office/drawing/2014/main" id="{2D8A2600-2F0F-40AA-B065-D4B64B8F063E}"/>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0" name="Oval 236">
              <a:extLst>
                <a:ext uri="{FF2B5EF4-FFF2-40B4-BE49-F238E27FC236}">
                  <a16:creationId xmlns:a16="http://schemas.microsoft.com/office/drawing/2014/main" id="{C09696C0-DF46-4C20-8ABE-0F2C616BE5CE}"/>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1" name="Oval 237">
              <a:extLst>
                <a:ext uri="{FF2B5EF4-FFF2-40B4-BE49-F238E27FC236}">
                  <a16:creationId xmlns:a16="http://schemas.microsoft.com/office/drawing/2014/main" id="{012F9FA2-64F8-4BB3-980C-A417EF1F0B07}"/>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92" name="Oval 238">
              <a:extLst>
                <a:ext uri="{FF2B5EF4-FFF2-40B4-BE49-F238E27FC236}">
                  <a16:creationId xmlns:a16="http://schemas.microsoft.com/office/drawing/2014/main" id="{C570F42B-D741-464B-8082-D472223FA8F9}"/>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7358" name="Group 239">
            <a:extLst>
              <a:ext uri="{FF2B5EF4-FFF2-40B4-BE49-F238E27FC236}">
                <a16:creationId xmlns:a16="http://schemas.microsoft.com/office/drawing/2014/main" id="{4C147C8C-D991-4BD2-8972-741CA107DA4E}"/>
              </a:ext>
            </a:extLst>
          </p:cNvPr>
          <p:cNvGrpSpPr>
            <a:grpSpLocks/>
          </p:cNvGrpSpPr>
          <p:nvPr/>
        </p:nvGrpSpPr>
        <p:grpSpPr bwMode="auto">
          <a:xfrm>
            <a:off x="1143000" y="2743200"/>
            <a:ext cx="7848600" cy="381000"/>
            <a:chOff x="720" y="1728"/>
            <a:chExt cx="4944" cy="240"/>
          </a:xfrm>
        </p:grpSpPr>
        <p:sp>
          <p:nvSpPr>
            <p:cNvPr id="57359" name="Rectangle 240">
              <a:extLst>
                <a:ext uri="{FF2B5EF4-FFF2-40B4-BE49-F238E27FC236}">
                  <a16:creationId xmlns:a16="http://schemas.microsoft.com/office/drawing/2014/main" id="{93E0B89C-6E98-4A25-832F-89BDBD35DC3E}"/>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3</a:t>
              </a:r>
            </a:p>
          </p:txBody>
        </p:sp>
        <p:sp>
          <p:nvSpPr>
            <p:cNvPr id="57360" name="Rectangle 241">
              <a:extLst>
                <a:ext uri="{FF2B5EF4-FFF2-40B4-BE49-F238E27FC236}">
                  <a16:creationId xmlns:a16="http://schemas.microsoft.com/office/drawing/2014/main" id="{74C3F9F2-89D6-468B-B147-4B32EB26217D}"/>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61" name="Rectangle 242">
              <a:extLst>
                <a:ext uri="{FF2B5EF4-FFF2-40B4-BE49-F238E27FC236}">
                  <a16:creationId xmlns:a16="http://schemas.microsoft.com/office/drawing/2014/main" id="{59E46B33-7513-4A6E-834B-EF5EA8B86F9F}"/>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62" name="Rectangle 243">
              <a:extLst>
                <a:ext uri="{FF2B5EF4-FFF2-40B4-BE49-F238E27FC236}">
                  <a16:creationId xmlns:a16="http://schemas.microsoft.com/office/drawing/2014/main" id="{671CDE67-827C-4BE0-9227-F34716A88499}"/>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63" name="Rectangle 244">
              <a:extLst>
                <a:ext uri="{FF2B5EF4-FFF2-40B4-BE49-F238E27FC236}">
                  <a16:creationId xmlns:a16="http://schemas.microsoft.com/office/drawing/2014/main" id="{C027C114-81CE-4B02-BE22-2FBBC896A8A6}"/>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64" name="Rectangle 245">
              <a:extLst>
                <a:ext uri="{FF2B5EF4-FFF2-40B4-BE49-F238E27FC236}">
                  <a16:creationId xmlns:a16="http://schemas.microsoft.com/office/drawing/2014/main" id="{F1A53593-B0F3-4D62-B745-6A6C22CA1BBB}"/>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65" name="Rectangle 246">
              <a:extLst>
                <a:ext uri="{FF2B5EF4-FFF2-40B4-BE49-F238E27FC236}">
                  <a16:creationId xmlns:a16="http://schemas.microsoft.com/office/drawing/2014/main" id="{1855FEA7-D11A-4B9A-AF06-379EE429A681}"/>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66" name="Rectangle 247">
              <a:extLst>
                <a:ext uri="{FF2B5EF4-FFF2-40B4-BE49-F238E27FC236}">
                  <a16:creationId xmlns:a16="http://schemas.microsoft.com/office/drawing/2014/main" id="{0D7801FC-B948-4B97-BF67-7E1F4D5369BC}"/>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367" name="Rectangle 248">
              <a:extLst>
                <a:ext uri="{FF2B5EF4-FFF2-40B4-BE49-F238E27FC236}">
                  <a16:creationId xmlns:a16="http://schemas.microsoft.com/office/drawing/2014/main" id="{5D1599A1-9D3F-4562-92C9-8ED9FC81B322}"/>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7368" name="Rectangle 249">
              <a:extLst>
                <a:ext uri="{FF2B5EF4-FFF2-40B4-BE49-F238E27FC236}">
                  <a16:creationId xmlns:a16="http://schemas.microsoft.com/office/drawing/2014/main" id="{C0D478B4-BB5D-4400-8B7B-EAA63098863C}"/>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69" name="Rectangle 250">
              <a:extLst>
                <a:ext uri="{FF2B5EF4-FFF2-40B4-BE49-F238E27FC236}">
                  <a16:creationId xmlns:a16="http://schemas.microsoft.com/office/drawing/2014/main" id="{904ABB7B-AD66-4E04-B19B-C95A2A1ECA7C}"/>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0" name="Rectangle 251">
              <a:extLst>
                <a:ext uri="{FF2B5EF4-FFF2-40B4-BE49-F238E27FC236}">
                  <a16:creationId xmlns:a16="http://schemas.microsoft.com/office/drawing/2014/main" id="{813943E0-A63A-4EB3-90A6-34AE60C4BB80}"/>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1" name="Rectangle 252">
              <a:extLst>
                <a:ext uri="{FF2B5EF4-FFF2-40B4-BE49-F238E27FC236}">
                  <a16:creationId xmlns:a16="http://schemas.microsoft.com/office/drawing/2014/main" id="{650EE985-075D-41E7-A595-3F5786A7BEFC}"/>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2" name="Rectangle 253">
              <a:extLst>
                <a:ext uri="{FF2B5EF4-FFF2-40B4-BE49-F238E27FC236}">
                  <a16:creationId xmlns:a16="http://schemas.microsoft.com/office/drawing/2014/main" id="{0E5245D5-0193-41D5-AD3D-7FA160F4002A}"/>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3" name="Oval 254">
              <a:extLst>
                <a:ext uri="{FF2B5EF4-FFF2-40B4-BE49-F238E27FC236}">
                  <a16:creationId xmlns:a16="http://schemas.microsoft.com/office/drawing/2014/main" id="{C13C266F-8DE1-49A9-8CFD-D24FB6F05EDA}"/>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4" name="Oval 255">
              <a:extLst>
                <a:ext uri="{FF2B5EF4-FFF2-40B4-BE49-F238E27FC236}">
                  <a16:creationId xmlns:a16="http://schemas.microsoft.com/office/drawing/2014/main" id="{784D2C8E-9855-435E-87FD-00832D2BA836}"/>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7375" name="Oval 256">
              <a:extLst>
                <a:ext uri="{FF2B5EF4-FFF2-40B4-BE49-F238E27FC236}">
                  <a16:creationId xmlns:a16="http://schemas.microsoft.com/office/drawing/2014/main" id="{351AA656-4BDF-4865-8480-0D7CC77EAB55}"/>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4F51CEF-1D3A-4766-A432-165718F3D0C6}"/>
              </a:ext>
            </a:extLst>
          </p:cNvPr>
          <p:cNvSpPr>
            <a:spLocks noGrp="1" noChangeArrowheads="1"/>
          </p:cNvSpPr>
          <p:nvPr>
            <p:ph type="title"/>
          </p:nvPr>
        </p:nvSpPr>
        <p:spPr/>
        <p:txBody>
          <a:bodyPr/>
          <a:lstStyle/>
          <a:p>
            <a:pPr eaLnBrk="1" hangingPunct="1"/>
            <a:r>
              <a:rPr lang="de-DE" altLang="en-US"/>
              <a:t>Erläuterung zum Aktivitätenplan</a:t>
            </a:r>
          </a:p>
        </p:txBody>
      </p:sp>
      <p:sp>
        <p:nvSpPr>
          <p:cNvPr id="58371" name="Rectangle 3">
            <a:extLst>
              <a:ext uri="{FF2B5EF4-FFF2-40B4-BE49-F238E27FC236}">
                <a16:creationId xmlns:a16="http://schemas.microsoft.com/office/drawing/2014/main" id="{4D55474D-FFE7-4F0B-A6B6-050F1B70AA81}"/>
              </a:ext>
            </a:extLst>
          </p:cNvPr>
          <p:cNvSpPr>
            <a:spLocks noGrp="1" noChangeArrowheads="1"/>
          </p:cNvSpPr>
          <p:nvPr>
            <p:ph type="body" idx="1"/>
          </p:nvPr>
        </p:nvSpPr>
        <p:spPr/>
        <p:txBody>
          <a:bodyPr/>
          <a:lstStyle/>
          <a:p>
            <a:pPr eaLnBrk="1" hangingPunct="1"/>
            <a:r>
              <a:rPr lang="de-DE" altLang="en-US"/>
              <a:t>Aktivitätenpläne sind für kurzfristige Aktivitäten</a:t>
            </a:r>
          </a:p>
          <a:p>
            <a:pPr lvl="1" eaLnBrk="1" hangingPunct="1"/>
            <a:r>
              <a:rPr lang="de-DE" altLang="en-US"/>
              <a:t>Sie entstehen üblicherweise als Besprechungsergebnisse</a:t>
            </a:r>
          </a:p>
          <a:p>
            <a:pPr eaLnBrk="1" hangingPunct="1"/>
            <a:r>
              <a:rPr lang="de-DE" altLang="en-US"/>
              <a:t>Erläuterungen zu den Aktivitäten werden ggf. in eigenen Folien gegeben.</a:t>
            </a:r>
          </a:p>
          <a:p>
            <a:pPr eaLnBrk="1" hangingPunct="1"/>
            <a:r>
              <a:rPr lang="de-DE" altLang="en-US"/>
              <a:t>Ein Aktivitätenplan der letzten Besprechung dient als Grundlage für die nächste Besprechung</a:t>
            </a:r>
          </a:p>
          <a:p>
            <a:pPr eaLnBrk="1" hangingPunct="1"/>
            <a:r>
              <a:rPr lang="de-DE" altLang="en-US"/>
              <a:t>Status der Durchführung:</a:t>
            </a:r>
          </a:p>
          <a:p>
            <a:pPr eaLnBrk="1" hangingPunct="1"/>
            <a:endParaRPr lang="de-DE" altLang="en-US"/>
          </a:p>
          <a:p>
            <a:pPr eaLnBrk="1" hangingPunct="1"/>
            <a:r>
              <a:rPr lang="de-DE" altLang="en-US"/>
              <a:t>Status der Kritikalität:</a:t>
            </a:r>
          </a:p>
          <a:p>
            <a:pPr eaLnBrk="1" hangingPunct="1"/>
            <a:endParaRPr lang="de-DE" altLang="en-US"/>
          </a:p>
        </p:txBody>
      </p:sp>
      <p:grpSp>
        <p:nvGrpSpPr>
          <p:cNvPr id="58372" name="Group 4">
            <a:extLst>
              <a:ext uri="{FF2B5EF4-FFF2-40B4-BE49-F238E27FC236}">
                <a16:creationId xmlns:a16="http://schemas.microsoft.com/office/drawing/2014/main" id="{1DA6B9E5-31F8-4C5D-A325-6C1E7D7E526B}"/>
              </a:ext>
            </a:extLst>
          </p:cNvPr>
          <p:cNvGrpSpPr>
            <a:grpSpLocks/>
          </p:cNvGrpSpPr>
          <p:nvPr/>
        </p:nvGrpSpPr>
        <p:grpSpPr bwMode="auto">
          <a:xfrm>
            <a:off x="1752600" y="3749675"/>
            <a:ext cx="5843588" cy="365125"/>
            <a:chOff x="963" y="4090"/>
            <a:chExt cx="3681" cy="230"/>
          </a:xfrm>
        </p:grpSpPr>
        <p:grpSp>
          <p:nvGrpSpPr>
            <p:cNvPr id="58395" name="Group 5">
              <a:extLst>
                <a:ext uri="{FF2B5EF4-FFF2-40B4-BE49-F238E27FC236}">
                  <a16:creationId xmlns:a16="http://schemas.microsoft.com/office/drawing/2014/main" id="{3732744E-EA2F-4DCC-B32A-6F72749140DA}"/>
                </a:ext>
              </a:extLst>
            </p:cNvPr>
            <p:cNvGrpSpPr>
              <a:grpSpLocks/>
            </p:cNvGrpSpPr>
            <p:nvPr/>
          </p:nvGrpSpPr>
          <p:grpSpPr bwMode="auto">
            <a:xfrm>
              <a:off x="963" y="4116"/>
              <a:ext cx="123" cy="145"/>
              <a:chOff x="1131" y="4116"/>
              <a:chExt cx="123" cy="145"/>
            </a:xfrm>
          </p:grpSpPr>
          <p:sp>
            <p:nvSpPr>
              <p:cNvPr id="58421" name="Rectangle 6">
                <a:extLst>
                  <a:ext uri="{FF2B5EF4-FFF2-40B4-BE49-F238E27FC236}">
                    <a16:creationId xmlns:a16="http://schemas.microsoft.com/office/drawing/2014/main" id="{08970BF8-E92E-44D1-8516-26E3C1F72CC9}"/>
                  </a:ext>
                </a:extLst>
              </p:cNvPr>
              <p:cNvSpPr>
                <a:spLocks noChangeArrowheads="1"/>
              </p:cNvSpPr>
              <p:nvPr/>
            </p:nvSpPr>
            <p:spPr bwMode="auto">
              <a:xfrm>
                <a:off x="1131"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22" name="Rectangle 7">
                <a:extLst>
                  <a:ext uri="{FF2B5EF4-FFF2-40B4-BE49-F238E27FC236}">
                    <a16:creationId xmlns:a16="http://schemas.microsoft.com/office/drawing/2014/main" id="{3573D6EE-4A9A-445A-886A-80C816DB5B86}"/>
                  </a:ext>
                </a:extLst>
              </p:cNvPr>
              <p:cNvSpPr>
                <a:spLocks noChangeArrowheads="1"/>
              </p:cNvSpPr>
              <p:nvPr/>
            </p:nvSpPr>
            <p:spPr bwMode="auto">
              <a:xfrm>
                <a:off x="1193" y="4116"/>
                <a:ext cx="61"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23" name="Rectangle 8">
                <a:extLst>
                  <a:ext uri="{FF2B5EF4-FFF2-40B4-BE49-F238E27FC236}">
                    <a16:creationId xmlns:a16="http://schemas.microsoft.com/office/drawing/2014/main" id="{F381AFFB-1555-4C09-B95F-BAB9022E4A4C}"/>
                  </a:ext>
                </a:extLst>
              </p:cNvPr>
              <p:cNvSpPr>
                <a:spLocks noChangeArrowheads="1"/>
              </p:cNvSpPr>
              <p:nvPr/>
            </p:nvSpPr>
            <p:spPr bwMode="auto">
              <a:xfrm>
                <a:off x="1131"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24" name="Rectangle 9">
                <a:extLst>
                  <a:ext uri="{FF2B5EF4-FFF2-40B4-BE49-F238E27FC236}">
                    <a16:creationId xmlns:a16="http://schemas.microsoft.com/office/drawing/2014/main" id="{DB1B1B77-5F6B-4C54-B2FD-6957162E2D75}"/>
                  </a:ext>
                </a:extLst>
              </p:cNvPr>
              <p:cNvSpPr>
                <a:spLocks noChangeArrowheads="1"/>
              </p:cNvSpPr>
              <p:nvPr/>
            </p:nvSpPr>
            <p:spPr bwMode="auto">
              <a:xfrm>
                <a:off x="1193" y="4189"/>
                <a:ext cx="61"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8396" name="Text Box 10">
              <a:extLst>
                <a:ext uri="{FF2B5EF4-FFF2-40B4-BE49-F238E27FC236}">
                  <a16:creationId xmlns:a16="http://schemas.microsoft.com/office/drawing/2014/main" id="{D7073ED7-3C88-446E-B053-224996A84EFA}"/>
                </a:ext>
              </a:extLst>
            </p:cNvPr>
            <p:cNvSpPr txBox="1">
              <a:spLocks noChangeArrowheads="1"/>
            </p:cNvSpPr>
            <p:nvPr/>
          </p:nvSpPr>
          <p:spPr bwMode="auto">
            <a:xfrm>
              <a:off x="1078" y="4090"/>
              <a:ext cx="4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a:t>
              </a:r>
            </a:p>
            <a:p>
              <a:pPr>
                <a:spcBef>
                  <a:spcPct val="0"/>
                </a:spcBef>
                <a:buFontTx/>
                <a:buNone/>
              </a:pPr>
              <a:r>
                <a:rPr lang="de-DE" altLang="en-US" sz="900"/>
                <a:t>ist definiert</a:t>
              </a:r>
            </a:p>
          </p:txBody>
        </p:sp>
        <p:grpSp>
          <p:nvGrpSpPr>
            <p:cNvPr id="58397" name="Group 11">
              <a:extLst>
                <a:ext uri="{FF2B5EF4-FFF2-40B4-BE49-F238E27FC236}">
                  <a16:creationId xmlns:a16="http://schemas.microsoft.com/office/drawing/2014/main" id="{4D90F32B-0B47-4336-B0AA-57557CFAFF2C}"/>
                </a:ext>
              </a:extLst>
            </p:cNvPr>
            <p:cNvGrpSpPr>
              <a:grpSpLocks/>
            </p:cNvGrpSpPr>
            <p:nvPr/>
          </p:nvGrpSpPr>
          <p:grpSpPr bwMode="auto">
            <a:xfrm>
              <a:off x="1615" y="4116"/>
              <a:ext cx="124" cy="145"/>
              <a:chOff x="1783" y="4116"/>
              <a:chExt cx="124" cy="145"/>
            </a:xfrm>
          </p:grpSpPr>
          <p:sp>
            <p:nvSpPr>
              <p:cNvPr id="58417" name="Rectangle 12">
                <a:extLst>
                  <a:ext uri="{FF2B5EF4-FFF2-40B4-BE49-F238E27FC236}">
                    <a16:creationId xmlns:a16="http://schemas.microsoft.com/office/drawing/2014/main" id="{A8931D63-8BD0-4A41-8BA7-8C295A01B187}"/>
                  </a:ext>
                </a:extLst>
              </p:cNvPr>
              <p:cNvSpPr>
                <a:spLocks noChangeArrowheads="1"/>
              </p:cNvSpPr>
              <p:nvPr/>
            </p:nvSpPr>
            <p:spPr bwMode="auto">
              <a:xfrm>
                <a:off x="1783"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8" name="Rectangle 13">
                <a:extLst>
                  <a:ext uri="{FF2B5EF4-FFF2-40B4-BE49-F238E27FC236}">
                    <a16:creationId xmlns:a16="http://schemas.microsoft.com/office/drawing/2014/main" id="{C52D711A-F72D-4183-AE79-AF4F995E1192}"/>
                  </a:ext>
                </a:extLst>
              </p:cNvPr>
              <p:cNvSpPr>
                <a:spLocks noChangeArrowheads="1"/>
              </p:cNvSpPr>
              <p:nvPr/>
            </p:nvSpPr>
            <p:spPr bwMode="auto">
              <a:xfrm>
                <a:off x="1845"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9" name="Rectangle 14">
                <a:extLst>
                  <a:ext uri="{FF2B5EF4-FFF2-40B4-BE49-F238E27FC236}">
                    <a16:creationId xmlns:a16="http://schemas.microsoft.com/office/drawing/2014/main" id="{B434217F-0567-46A5-80FA-57F137419C3F}"/>
                  </a:ext>
                </a:extLst>
              </p:cNvPr>
              <p:cNvSpPr>
                <a:spLocks noChangeArrowheads="1"/>
              </p:cNvSpPr>
              <p:nvPr/>
            </p:nvSpPr>
            <p:spPr bwMode="auto">
              <a:xfrm>
                <a:off x="1783"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20" name="Rectangle 15">
                <a:extLst>
                  <a:ext uri="{FF2B5EF4-FFF2-40B4-BE49-F238E27FC236}">
                    <a16:creationId xmlns:a16="http://schemas.microsoft.com/office/drawing/2014/main" id="{BBDB31FA-0D0C-466B-ACF9-04CD8B56136A}"/>
                  </a:ext>
                </a:extLst>
              </p:cNvPr>
              <p:cNvSpPr>
                <a:spLocks noChangeArrowheads="1"/>
              </p:cNvSpPr>
              <p:nvPr/>
            </p:nvSpPr>
            <p:spPr bwMode="auto">
              <a:xfrm>
                <a:off x="1845"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8398" name="Text Box 16">
              <a:extLst>
                <a:ext uri="{FF2B5EF4-FFF2-40B4-BE49-F238E27FC236}">
                  <a16:creationId xmlns:a16="http://schemas.microsoft.com/office/drawing/2014/main" id="{28E1E984-CB67-4FBD-B216-89447995B4D1}"/>
                </a:ext>
              </a:extLst>
            </p:cNvPr>
            <p:cNvSpPr txBox="1">
              <a:spLocks noChangeArrowheads="1"/>
            </p:cNvSpPr>
            <p:nvPr/>
          </p:nvSpPr>
          <p:spPr bwMode="auto">
            <a:xfrm>
              <a:off x="1731" y="4090"/>
              <a:ext cx="5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a:t>
              </a:r>
            </a:p>
            <a:p>
              <a:pPr>
                <a:spcBef>
                  <a:spcPct val="0"/>
                </a:spcBef>
                <a:buFontTx/>
                <a:buNone/>
              </a:pPr>
              <a:r>
                <a:rPr lang="de-DE" altLang="en-US" sz="900"/>
                <a:t>ist eingeleitet</a:t>
              </a:r>
            </a:p>
          </p:txBody>
        </p:sp>
        <p:grpSp>
          <p:nvGrpSpPr>
            <p:cNvPr id="58399" name="Group 17">
              <a:extLst>
                <a:ext uri="{FF2B5EF4-FFF2-40B4-BE49-F238E27FC236}">
                  <a16:creationId xmlns:a16="http://schemas.microsoft.com/office/drawing/2014/main" id="{9753A5F7-F3E2-4930-B98C-7B9DBADE7836}"/>
                </a:ext>
              </a:extLst>
            </p:cNvPr>
            <p:cNvGrpSpPr>
              <a:grpSpLocks/>
            </p:cNvGrpSpPr>
            <p:nvPr/>
          </p:nvGrpSpPr>
          <p:grpSpPr bwMode="auto">
            <a:xfrm>
              <a:off x="2322" y="4116"/>
              <a:ext cx="123" cy="145"/>
              <a:chOff x="2490" y="4116"/>
              <a:chExt cx="123" cy="145"/>
            </a:xfrm>
          </p:grpSpPr>
          <p:sp>
            <p:nvSpPr>
              <p:cNvPr id="58413" name="Rectangle 18">
                <a:extLst>
                  <a:ext uri="{FF2B5EF4-FFF2-40B4-BE49-F238E27FC236}">
                    <a16:creationId xmlns:a16="http://schemas.microsoft.com/office/drawing/2014/main" id="{40CD1A7C-46D4-42B2-AD04-0FE8E9DAAECA}"/>
                  </a:ext>
                </a:extLst>
              </p:cNvPr>
              <p:cNvSpPr>
                <a:spLocks noChangeArrowheads="1"/>
              </p:cNvSpPr>
              <p:nvPr/>
            </p:nvSpPr>
            <p:spPr bwMode="auto">
              <a:xfrm>
                <a:off x="2490"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4" name="Rectangle 19">
                <a:extLst>
                  <a:ext uri="{FF2B5EF4-FFF2-40B4-BE49-F238E27FC236}">
                    <a16:creationId xmlns:a16="http://schemas.microsoft.com/office/drawing/2014/main" id="{1FCC2DF0-E6B1-405A-AA52-CDFEACF36492}"/>
                  </a:ext>
                </a:extLst>
              </p:cNvPr>
              <p:cNvSpPr>
                <a:spLocks noChangeArrowheads="1"/>
              </p:cNvSpPr>
              <p:nvPr/>
            </p:nvSpPr>
            <p:spPr bwMode="auto">
              <a:xfrm>
                <a:off x="2552"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5" name="Rectangle 20">
                <a:extLst>
                  <a:ext uri="{FF2B5EF4-FFF2-40B4-BE49-F238E27FC236}">
                    <a16:creationId xmlns:a16="http://schemas.microsoft.com/office/drawing/2014/main" id="{4DC7674A-6FF6-4DE3-89DB-1342B80E560D}"/>
                  </a:ext>
                </a:extLst>
              </p:cNvPr>
              <p:cNvSpPr>
                <a:spLocks noChangeArrowheads="1"/>
              </p:cNvSpPr>
              <p:nvPr/>
            </p:nvSpPr>
            <p:spPr bwMode="auto">
              <a:xfrm>
                <a:off x="2490"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6" name="Rectangle 21">
                <a:extLst>
                  <a:ext uri="{FF2B5EF4-FFF2-40B4-BE49-F238E27FC236}">
                    <a16:creationId xmlns:a16="http://schemas.microsoft.com/office/drawing/2014/main" id="{685BE57A-0711-4377-BBD6-D5924D500631}"/>
                  </a:ext>
                </a:extLst>
              </p:cNvPr>
              <p:cNvSpPr>
                <a:spLocks noChangeArrowheads="1"/>
              </p:cNvSpPr>
              <p:nvPr/>
            </p:nvSpPr>
            <p:spPr bwMode="auto">
              <a:xfrm>
                <a:off x="2552"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8400" name="Text Box 22">
              <a:extLst>
                <a:ext uri="{FF2B5EF4-FFF2-40B4-BE49-F238E27FC236}">
                  <a16:creationId xmlns:a16="http://schemas.microsoft.com/office/drawing/2014/main" id="{D74DD9B7-F4A1-425F-9F2E-4B9DB1A8134E}"/>
                </a:ext>
              </a:extLst>
            </p:cNvPr>
            <p:cNvSpPr txBox="1">
              <a:spLocks noChangeArrowheads="1"/>
            </p:cNvSpPr>
            <p:nvPr/>
          </p:nvSpPr>
          <p:spPr bwMode="auto">
            <a:xfrm>
              <a:off x="2437" y="4090"/>
              <a:ext cx="6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teil-</a:t>
              </a:r>
            </a:p>
            <a:p>
              <a:pPr>
                <a:spcBef>
                  <a:spcPct val="0"/>
                </a:spcBef>
                <a:buFontTx/>
                <a:buNone/>
              </a:pPr>
              <a:r>
                <a:rPr lang="de-DE" altLang="en-US" sz="900"/>
                <a:t>weise umgesetzt</a:t>
              </a:r>
            </a:p>
          </p:txBody>
        </p:sp>
        <p:grpSp>
          <p:nvGrpSpPr>
            <p:cNvPr id="58401" name="Group 23">
              <a:extLst>
                <a:ext uri="{FF2B5EF4-FFF2-40B4-BE49-F238E27FC236}">
                  <a16:creationId xmlns:a16="http://schemas.microsoft.com/office/drawing/2014/main" id="{AE3E9EDD-8AB0-4B0B-8ABB-03C9AE441073}"/>
                </a:ext>
              </a:extLst>
            </p:cNvPr>
            <p:cNvGrpSpPr>
              <a:grpSpLocks/>
            </p:cNvGrpSpPr>
            <p:nvPr/>
          </p:nvGrpSpPr>
          <p:grpSpPr bwMode="auto">
            <a:xfrm>
              <a:off x="4049" y="4116"/>
              <a:ext cx="123" cy="145"/>
              <a:chOff x="4217" y="4116"/>
              <a:chExt cx="123" cy="145"/>
            </a:xfrm>
          </p:grpSpPr>
          <p:sp>
            <p:nvSpPr>
              <p:cNvPr id="58409" name="Rectangle 24">
                <a:extLst>
                  <a:ext uri="{FF2B5EF4-FFF2-40B4-BE49-F238E27FC236}">
                    <a16:creationId xmlns:a16="http://schemas.microsoft.com/office/drawing/2014/main" id="{3D04662A-D3C3-44DF-A598-9A210639CB41}"/>
                  </a:ext>
                </a:extLst>
              </p:cNvPr>
              <p:cNvSpPr>
                <a:spLocks noChangeArrowheads="1"/>
              </p:cNvSpPr>
              <p:nvPr/>
            </p:nvSpPr>
            <p:spPr bwMode="auto">
              <a:xfrm>
                <a:off x="4217"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0" name="Rectangle 25">
                <a:extLst>
                  <a:ext uri="{FF2B5EF4-FFF2-40B4-BE49-F238E27FC236}">
                    <a16:creationId xmlns:a16="http://schemas.microsoft.com/office/drawing/2014/main" id="{D92FE6C3-C27A-4453-8585-EA43E12587D9}"/>
                  </a:ext>
                </a:extLst>
              </p:cNvPr>
              <p:cNvSpPr>
                <a:spLocks noChangeArrowheads="1"/>
              </p:cNvSpPr>
              <p:nvPr/>
            </p:nvSpPr>
            <p:spPr bwMode="auto">
              <a:xfrm>
                <a:off x="427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1" name="Rectangle 26">
                <a:extLst>
                  <a:ext uri="{FF2B5EF4-FFF2-40B4-BE49-F238E27FC236}">
                    <a16:creationId xmlns:a16="http://schemas.microsoft.com/office/drawing/2014/main" id="{0F020FE3-9C0D-4553-B30C-35778CC86E04}"/>
                  </a:ext>
                </a:extLst>
              </p:cNvPr>
              <p:cNvSpPr>
                <a:spLocks noChangeArrowheads="1"/>
              </p:cNvSpPr>
              <p:nvPr/>
            </p:nvSpPr>
            <p:spPr bwMode="auto">
              <a:xfrm>
                <a:off x="421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12" name="Rectangle 27">
                <a:extLst>
                  <a:ext uri="{FF2B5EF4-FFF2-40B4-BE49-F238E27FC236}">
                    <a16:creationId xmlns:a16="http://schemas.microsoft.com/office/drawing/2014/main" id="{BA06889A-1FA9-4D87-BE6F-F5D4101DAD5A}"/>
                  </a:ext>
                </a:extLst>
              </p:cNvPr>
              <p:cNvSpPr>
                <a:spLocks noChangeArrowheads="1"/>
              </p:cNvSpPr>
              <p:nvPr/>
            </p:nvSpPr>
            <p:spPr bwMode="auto">
              <a:xfrm>
                <a:off x="427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8402" name="Text Box 28">
              <a:extLst>
                <a:ext uri="{FF2B5EF4-FFF2-40B4-BE49-F238E27FC236}">
                  <a16:creationId xmlns:a16="http://schemas.microsoft.com/office/drawing/2014/main" id="{20DFC816-FA69-49E6-B6D8-F80C74CA5104}"/>
                </a:ext>
              </a:extLst>
            </p:cNvPr>
            <p:cNvSpPr txBox="1">
              <a:spLocks noChangeArrowheads="1"/>
            </p:cNvSpPr>
            <p:nvPr/>
          </p:nvSpPr>
          <p:spPr bwMode="auto">
            <a:xfrm>
              <a:off x="4164" y="409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a:t>
              </a:r>
            </a:p>
            <a:p>
              <a:pPr>
                <a:spcBef>
                  <a:spcPct val="0"/>
                </a:spcBef>
                <a:buFontTx/>
                <a:buNone/>
              </a:pPr>
              <a:r>
                <a:rPr lang="de-DE" altLang="en-US" sz="900"/>
                <a:t>stabilisiert</a:t>
              </a:r>
            </a:p>
          </p:txBody>
        </p:sp>
        <p:sp>
          <p:nvSpPr>
            <p:cNvPr id="58403" name="Text Box 29">
              <a:extLst>
                <a:ext uri="{FF2B5EF4-FFF2-40B4-BE49-F238E27FC236}">
                  <a16:creationId xmlns:a16="http://schemas.microsoft.com/office/drawing/2014/main" id="{DC7E7774-9466-45F2-B4DE-7BD7CF59281E}"/>
                </a:ext>
              </a:extLst>
            </p:cNvPr>
            <p:cNvSpPr txBox="1">
              <a:spLocks noChangeArrowheads="1"/>
            </p:cNvSpPr>
            <p:nvPr/>
          </p:nvSpPr>
          <p:spPr bwMode="auto">
            <a:xfrm>
              <a:off x="3296" y="4090"/>
              <a:ext cx="7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voll-</a:t>
              </a:r>
            </a:p>
            <a:p>
              <a:pPr>
                <a:spcBef>
                  <a:spcPct val="0"/>
                </a:spcBef>
                <a:buFontTx/>
                <a:buNone/>
              </a:pPr>
              <a:r>
                <a:rPr lang="de-DE" altLang="en-US" sz="900"/>
                <a:t>ständig umgesetzt</a:t>
              </a:r>
            </a:p>
          </p:txBody>
        </p:sp>
        <p:grpSp>
          <p:nvGrpSpPr>
            <p:cNvPr id="58404" name="Group 30">
              <a:extLst>
                <a:ext uri="{FF2B5EF4-FFF2-40B4-BE49-F238E27FC236}">
                  <a16:creationId xmlns:a16="http://schemas.microsoft.com/office/drawing/2014/main" id="{FB2AC7DC-10AC-48D7-87BB-6783B86069F4}"/>
                </a:ext>
              </a:extLst>
            </p:cNvPr>
            <p:cNvGrpSpPr>
              <a:grpSpLocks/>
            </p:cNvGrpSpPr>
            <p:nvPr/>
          </p:nvGrpSpPr>
          <p:grpSpPr bwMode="auto">
            <a:xfrm>
              <a:off x="3169" y="4116"/>
              <a:ext cx="123" cy="145"/>
              <a:chOff x="3337" y="4116"/>
              <a:chExt cx="123" cy="145"/>
            </a:xfrm>
          </p:grpSpPr>
          <p:sp>
            <p:nvSpPr>
              <p:cNvPr id="58405" name="Rectangle 31">
                <a:extLst>
                  <a:ext uri="{FF2B5EF4-FFF2-40B4-BE49-F238E27FC236}">
                    <a16:creationId xmlns:a16="http://schemas.microsoft.com/office/drawing/2014/main" id="{130479EC-345E-4F6F-8B06-14F2A9DEC9C6}"/>
                  </a:ext>
                </a:extLst>
              </p:cNvPr>
              <p:cNvSpPr>
                <a:spLocks noChangeArrowheads="1"/>
              </p:cNvSpPr>
              <p:nvPr/>
            </p:nvSpPr>
            <p:spPr bwMode="auto">
              <a:xfrm>
                <a:off x="333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06" name="Rectangle 32">
                <a:extLst>
                  <a:ext uri="{FF2B5EF4-FFF2-40B4-BE49-F238E27FC236}">
                    <a16:creationId xmlns:a16="http://schemas.microsoft.com/office/drawing/2014/main" id="{63DD3347-CF96-4E5C-B6C7-EA0BB40B14BB}"/>
                  </a:ext>
                </a:extLst>
              </p:cNvPr>
              <p:cNvSpPr>
                <a:spLocks noChangeArrowheads="1"/>
              </p:cNvSpPr>
              <p:nvPr/>
            </p:nvSpPr>
            <p:spPr bwMode="auto">
              <a:xfrm>
                <a:off x="339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07" name="Rectangle 33">
                <a:extLst>
                  <a:ext uri="{FF2B5EF4-FFF2-40B4-BE49-F238E27FC236}">
                    <a16:creationId xmlns:a16="http://schemas.microsoft.com/office/drawing/2014/main" id="{24BEB884-6104-4994-9BCB-CC53588E7148}"/>
                  </a:ext>
                </a:extLst>
              </p:cNvPr>
              <p:cNvSpPr>
                <a:spLocks noChangeArrowheads="1"/>
              </p:cNvSpPr>
              <p:nvPr/>
            </p:nvSpPr>
            <p:spPr bwMode="auto">
              <a:xfrm>
                <a:off x="3337" y="4116"/>
                <a:ext cx="62" cy="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408" name="Rectangle 34">
                <a:extLst>
                  <a:ext uri="{FF2B5EF4-FFF2-40B4-BE49-F238E27FC236}">
                    <a16:creationId xmlns:a16="http://schemas.microsoft.com/office/drawing/2014/main" id="{DA1EAE91-213B-4EAA-952B-DA1F47D1459A}"/>
                  </a:ext>
                </a:extLst>
              </p:cNvPr>
              <p:cNvSpPr>
                <a:spLocks noChangeArrowheads="1"/>
              </p:cNvSpPr>
              <p:nvPr/>
            </p:nvSpPr>
            <p:spPr bwMode="auto">
              <a:xfrm>
                <a:off x="339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grpSp>
        <p:nvGrpSpPr>
          <p:cNvPr id="58373" name="Group 35">
            <a:extLst>
              <a:ext uri="{FF2B5EF4-FFF2-40B4-BE49-F238E27FC236}">
                <a16:creationId xmlns:a16="http://schemas.microsoft.com/office/drawing/2014/main" id="{C8F4A3FF-7CEE-4115-9AF6-13EDA9882205}"/>
              </a:ext>
            </a:extLst>
          </p:cNvPr>
          <p:cNvGrpSpPr>
            <a:grpSpLocks/>
          </p:cNvGrpSpPr>
          <p:nvPr/>
        </p:nvGrpSpPr>
        <p:grpSpPr bwMode="auto">
          <a:xfrm>
            <a:off x="1752600" y="4495800"/>
            <a:ext cx="5632450" cy="365125"/>
            <a:chOff x="1104" y="2496"/>
            <a:chExt cx="3548" cy="230"/>
          </a:xfrm>
        </p:grpSpPr>
        <p:grpSp>
          <p:nvGrpSpPr>
            <p:cNvPr id="58374" name="Group 36">
              <a:extLst>
                <a:ext uri="{FF2B5EF4-FFF2-40B4-BE49-F238E27FC236}">
                  <a16:creationId xmlns:a16="http://schemas.microsoft.com/office/drawing/2014/main" id="{D9B8721B-6931-4012-B4C3-8ECB35EC62EE}"/>
                </a:ext>
              </a:extLst>
            </p:cNvPr>
            <p:cNvGrpSpPr>
              <a:grpSpLocks/>
            </p:cNvGrpSpPr>
            <p:nvPr/>
          </p:nvGrpSpPr>
          <p:grpSpPr bwMode="auto">
            <a:xfrm>
              <a:off x="2304" y="2496"/>
              <a:ext cx="708" cy="230"/>
              <a:chOff x="2052" y="3850"/>
              <a:chExt cx="708" cy="230"/>
            </a:xfrm>
          </p:grpSpPr>
          <p:grpSp>
            <p:nvGrpSpPr>
              <p:cNvPr id="58389" name="Group 37">
                <a:extLst>
                  <a:ext uri="{FF2B5EF4-FFF2-40B4-BE49-F238E27FC236}">
                    <a16:creationId xmlns:a16="http://schemas.microsoft.com/office/drawing/2014/main" id="{11CB17E5-6541-4958-A87B-57028CC797B4}"/>
                  </a:ext>
                </a:extLst>
              </p:cNvPr>
              <p:cNvGrpSpPr>
                <a:grpSpLocks/>
              </p:cNvGrpSpPr>
              <p:nvPr/>
            </p:nvGrpSpPr>
            <p:grpSpPr bwMode="auto">
              <a:xfrm>
                <a:off x="2052" y="3888"/>
                <a:ext cx="107" cy="175"/>
                <a:chOff x="2052" y="3888"/>
                <a:chExt cx="107" cy="175"/>
              </a:xfrm>
            </p:grpSpPr>
            <p:sp>
              <p:nvSpPr>
                <p:cNvPr id="58391" name="Rectangle 38">
                  <a:extLst>
                    <a:ext uri="{FF2B5EF4-FFF2-40B4-BE49-F238E27FC236}">
                      <a16:creationId xmlns:a16="http://schemas.microsoft.com/office/drawing/2014/main" id="{5B82E53F-8AE5-4F5E-BEF2-0DB82A810DB4}"/>
                    </a:ext>
                  </a:extLst>
                </p:cNvPr>
                <p:cNvSpPr>
                  <a:spLocks noChangeAspect="1" noChangeArrowheads="1"/>
                </p:cNvSpPr>
                <p:nvPr/>
              </p:nvSpPr>
              <p:spPr bwMode="auto">
                <a:xfrm>
                  <a:off x="2052"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92" name="Oval 39">
                  <a:extLst>
                    <a:ext uri="{FF2B5EF4-FFF2-40B4-BE49-F238E27FC236}">
                      <a16:creationId xmlns:a16="http://schemas.microsoft.com/office/drawing/2014/main" id="{7545BDF4-2BE8-4B4B-9263-BF256DAD8A07}"/>
                    </a:ext>
                  </a:extLst>
                </p:cNvPr>
                <p:cNvSpPr>
                  <a:spLocks noChangeAspect="1" noChangeArrowheads="1"/>
                </p:cNvSpPr>
                <p:nvPr/>
              </p:nvSpPr>
              <p:spPr bwMode="auto">
                <a:xfrm>
                  <a:off x="2070" y="3958"/>
                  <a:ext cx="71" cy="35"/>
                </a:xfrm>
                <a:prstGeom prst="ellipse">
                  <a:avLst/>
                </a:prstGeom>
                <a:solidFill>
                  <a:srgbClr val="FF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93" name="Oval 40">
                  <a:extLst>
                    <a:ext uri="{FF2B5EF4-FFF2-40B4-BE49-F238E27FC236}">
                      <a16:creationId xmlns:a16="http://schemas.microsoft.com/office/drawing/2014/main" id="{4183AA8B-DDD7-42AF-B4B0-10AF30AA21EF}"/>
                    </a:ext>
                  </a:extLst>
                </p:cNvPr>
                <p:cNvSpPr>
                  <a:spLocks noChangeAspect="1" noChangeArrowheads="1"/>
                </p:cNvSpPr>
                <p:nvPr/>
              </p:nvSpPr>
              <p:spPr bwMode="auto">
                <a:xfrm>
                  <a:off x="2070" y="4011"/>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94" name="Oval 41">
                  <a:extLst>
                    <a:ext uri="{FF2B5EF4-FFF2-40B4-BE49-F238E27FC236}">
                      <a16:creationId xmlns:a16="http://schemas.microsoft.com/office/drawing/2014/main" id="{CC4DA44A-0AB7-4811-98CA-F0835B2406C8}"/>
                    </a:ext>
                  </a:extLst>
                </p:cNvPr>
                <p:cNvSpPr>
                  <a:spLocks noChangeAspect="1" noChangeArrowheads="1"/>
                </p:cNvSpPr>
                <p:nvPr/>
              </p:nvSpPr>
              <p:spPr bwMode="auto">
                <a:xfrm>
                  <a:off x="2070" y="3906"/>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8390" name="Text Box 42">
                <a:extLst>
                  <a:ext uri="{FF2B5EF4-FFF2-40B4-BE49-F238E27FC236}">
                    <a16:creationId xmlns:a16="http://schemas.microsoft.com/office/drawing/2014/main" id="{15C5C958-30B2-44AC-8327-2A6FBBA0D858}"/>
                  </a:ext>
                </a:extLst>
              </p:cNvPr>
              <p:cNvSpPr txBox="1">
                <a:spLocks noChangeArrowheads="1"/>
              </p:cNvSpPr>
              <p:nvPr/>
            </p:nvSpPr>
            <p:spPr bwMode="auto">
              <a:xfrm>
                <a:off x="2140" y="3850"/>
                <a:ext cx="6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es gibt leichte </a:t>
                </a:r>
              </a:p>
              <a:p>
                <a:pPr>
                  <a:spcBef>
                    <a:spcPct val="0"/>
                  </a:spcBef>
                  <a:buFontTx/>
                  <a:buNone/>
                </a:pPr>
                <a:r>
                  <a:rPr lang="de-DE" altLang="en-US" sz="900"/>
                  <a:t>Schwierigkeiten</a:t>
                </a:r>
              </a:p>
            </p:txBody>
          </p:sp>
        </p:grpSp>
        <p:grpSp>
          <p:nvGrpSpPr>
            <p:cNvPr id="58375" name="Group 43">
              <a:extLst>
                <a:ext uri="{FF2B5EF4-FFF2-40B4-BE49-F238E27FC236}">
                  <a16:creationId xmlns:a16="http://schemas.microsoft.com/office/drawing/2014/main" id="{74B7AAD6-A7EF-4435-95D9-C328E4FEDE4E}"/>
                </a:ext>
              </a:extLst>
            </p:cNvPr>
            <p:cNvGrpSpPr>
              <a:grpSpLocks/>
            </p:cNvGrpSpPr>
            <p:nvPr/>
          </p:nvGrpSpPr>
          <p:grpSpPr bwMode="auto">
            <a:xfrm>
              <a:off x="3552" y="2496"/>
              <a:ext cx="1100" cy="230"/>
              <a:chOff x="3072" y="3850"/>
              <a:chExt cx="1100" cy="230"/>
            </a:xfrm>
          </p:grpSpPr>
          <p:grpSp>
            <p:nvGrpSpPr>
              <p:cNvPr id="58383" name="Group 44">
                <a:extLst>
                  <a:ext uri="{FF2B5EF4-FFF2-40B4-BE49-F238E27FC236}">
                    <a16:creationId xmlns:a16="http://schemas.microsoft.com/office/drawing/2014/main" id="{0943CB68-B1B2-44E7-BD9B-EA1ABDF3FCBE}"/>
                  </a:ext>
                </a:extLst>
              </p:cNvPr>
              <p:cNvGrpSpPr>
                <a:grpSpLocks/>
              </p:cNvGrpSpPr>
              <p:nvPr/>
            </p:nvGrpSpPr>
            <p:grpSpPr bwMode="auto">
              <a:xfrm>
                <a:off x="3072" y="3888"/>
                <a:ext cx="107" cy="175"/>
                <a:chOff x="3072" y="3888"/>
                <a:chExt cx="107" cy="175"/>
              </a:xfrm>
            </p:grpSpPr>
            <p:sp>
              <p:nvSpPr>
                <p:cNvPr id="58385" name="Rectangle 45">
                  <a:extLst>
                    <a:ext uri="{FF2B5EF4-FFF2-40B4-BE49-F238E27FC236}">
                      <a16:creationId xmlns:a16="http://schemas.microsoft.com/office/drawing/2014/main" id="{2318386F-F06F-4FB9-86D6-E72CE8429C34}"/>
                    </a:ext>
                  </a:extLst>
                </p:cNvPr>
                <p:cNvSpPr>
                  <a:spLocks noChangeAspect="1" noChangeArrowheads="1"/>
                </p:cNvSpPr>
                <p:nvPr/>
              </p:nvSpPr>
              <p:spPr bwMode="auto">
                <a:xfrm>
                  <a:off x="3072"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86" name="Oval 46">
                  <a:extLst>
                    <a:ext uri="{FF2B5EF4-FFF2-40B4-BE49-F238E27FC236}">
                      <a16:creationId xmlns:a16="http://schemas.microsoft.com/office/drawing/2014/main" id="{DF61C65E-296B-4DAD-93A1-2D849AB0920C}"/>
                    </a:ext>
                  </a:extLst>
                </p:cNvPr>
                <p:cNvSpPr>
                  <a:spLocks noChangeAspect="1" noChangeArrowheads="1"/>
                </p:cNvSpPr>
                <p:nvPr/>
              </p:nvSpPr>
              <p:spPr bwMode="auto">
                <a:xfrm>
                  <a:off x="3090" y="395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87" name="Oval 47">
                  <a:extLst>
                    <a:ext uri="{FF2B5EF4-FFF2-40B4-BE49-F238E27FC236}">
                      <a16:creationId xmlns:a16="http://schemas.microsoft.com/office/drawing/2014/main" id="{6019E388-CF77-4996-84D7-CACE53A0C8DC}"/>
                    </a:ext>
                  </a:extLst>
                </p:cNvPr>
                <p:cNvSpPr>
                  <a:spLocks noChangeAspect="1" noChangeArrowheads="1"/>
                </p:cNvSpPr>
                <p:nvPr/>
              </p:nvSpPr>
              <p:spPr bwMode="auto">
                <a:xfrm>
                  <a:off x="3090" y="4011"/>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88" name="Oval 48">
                  <a:extLst>
                    <a:ext uri="{FF2B5EF4-FFF2-40B4-BE49-F238E27FC236}">
                      <a16:creationId xmlns:a16="http://schemas.microsoft.com/office/drawing/2014/main" id="{EC9058BE-5DE1-45C0-8ABE-F5B0F27D4192}"/>
                    </a:ext>
                  </a:extLst>
                </p:cNvPr>
                <p:cNvSpPr>
                  <a:spLocks noChangeAspect="1" noChangeArrowheads="1"/>
                </p:cNvSpPr>
                <p:nvPr/>
              </p:nvSpPr>
              <p:spPr bwMode="auto">
                <a:xfrm>
                  <a:off x="3090" y="3906"/>
                  <a:ext cx="71" cy="35"/>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8384" name="Text Box 49">
                <a:extLst>
                  <a:ext uri="{FF2B5EF4-FFF2-40B4-BE49-F238E27FC236}">
                    <a16:creationId xmlns:a16="http://schemas.microsoft.com/office/drawing/2014/main" id="{189A0347-A25B-4492-B040-C1DC788CE406}"/>
                  </a:ext>
                </a:extLst>
              </p:cNvPr>
              <p:cNvSpPr txBox="1">
                <a:spLocks noChangeArrowheads="1"/>
              </p:cNvSpPr>
              <p:nvPr/>
            </p:nvSpPr>
            <p:spPr bwMode="auto">
              <a:xfrm>
                <a:off x="3160" y="3850"/>
                <a:ext cx="10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Kritische Risiken erkennbar,</a:t>
                </a:r>
              </a:p>
              <a:p>
                <a:pPr>
                  <a:spcBef>
                    <a:spcPct val="0"/>
                  </a:spcBef>
                  <a:buFontTx/>
                  <a:buNone/>
                </a:pPr>
                <a:r>
                  <a:rPr lang="de-DE" altLang="en-US" sz="900"/>
                  <a:t>Probleme aufgetreten</a:t>
                </a:r>
              </a:p>
            </p:txBody>
          </p:sp>
        </p:grpSp>
        <p:grpSp>
          <p:nvGrpSpPr>
            <p:cNvPr id="58376" name="Group 50">
              <a:extLst>
                <a:ext uri="{FF2B5EF4-FFF2-40B4-BE49-F238E27FC236}">
                  <a16:creationId xmlns:a16="http://schemas.microsoft.com/office/drawing/2014/main" id="{0296E42E-A74B-42A2-8345-429B6099D085}"/>
                </a:ext>
              </a:extLst>
            </p:cNvPr>
            <p:cNvGrpSpPr>
              <a:grpSpLocks/>
            </p:cNvGrpSpPr>
            <p:nvPr/>
          </p:nvGrpSpPr>
          <p:grpSpPr bwMode="auto">
            <a:xfrm>
              <a:off x="1104" y="2496"/>
              <a:ext cx="840" cy="230"/>
              <a:chOff x="960" y="3850"/>
              <a:chExt cx="840" cy="230"/>
            </a:xfrm>
          </p:grpSpPr>
          <p:grpSp>
            <p:nvGrpSpPr>
              <p:cNvPr id="58377" name="Group 51">
                <a:extLst>
                  <a:ext uri="{FF2B5EF4-FFF2-40B4-BE49-F238E27FC236}">
                    <a16:creationId xmlns:a16="http://schemas.microsoft.com/office/drawing/2014/main" id="{F9557BD4-DF29-4958-9875-D597CBCB1538}"/>
                  </a:ext>
                </a:extLst>
              </p:cNvPr>
              <p:cNvGrpSpPr>
                <a:grpSpLocks/>
              </p:cNvGrpSpPr>
              <p:nvPr/>
            </p:nvGrpSpPr>
            <p:grpSpPr bwMode="auto">
              <a:xfrm>
                <a:off x="960" y="3888"/>
                <a:ext cx="107" cy="175"/>
                <a:chOff x="960" y="3888"/>
                <a:chExt cx="107" cy="175"/>
              </a:xfrm>
            </p:grpSpPr>
            <p:sp>
              <p:nvSpPr>
                <p:cNvPr id="58379" name="Rectangle 52">
                  <a:extLst>
                    <a:ext uri="{FF2B5EF4-FFF2-40B4-BE49-F238E27FC236}">
                      <a16:creationId xmlns:a16="http://schemas.microsoft.com/office/drawing/2014/main" id="{F5FC2C77-61AA-4612-BA04-4B5ADAC592ED}"/>
                    </a:ext>
                  </a:extLst>
                </p:cNvPr>
                <p:cNvSpPr>
                  <a:spLocks noChangeAspect="1" noChangeArrowheads="1"/>
                </p:cNvSpPr>
                <p:nvPr/>
              </p:nvSpPr>
              <p:spPr bwMode="auto">
                <a:xfrm>
                  <a:off x="960"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80" name="Oval 53">
                  <a:extLst>
                    <a:ext uri="{FF2B5EF4-FFF2-40B4-BE49-F238E27FC236}">
                      <a16:creationId xmlns:a16="http://schemas.microsoft.com/office/drawing/2014/main" id="{0AFF2ECE-D4D5-4EB4-825D-7FC8481EA44A}"/>
                    </a:ext>
                  </a:extLst>
                </p:cNvPr>
                <p:cNvSpPr>
                  <a:spLocks noChangeAspect="1" noChangeArrowheads="1"/>
                </p:cNvSpPr>
                <p:nvPr/>
              </p:nvSpPr>
              <p:spPr bwMode="auto">
                <a:xfrm>
                  <a:off x="978" y="395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81" name="Oval 54">
                  <a:extLst>
                    <a:ext uri="{FF2B5EF4-FFF2-40B4-BE49-F238E27FC236}">
                      <a16:creationId xmlns:a16="http://schemas.microsoft.com/office/drawing/2014/main" id="{1664157A-AF4E-49AB-A95C-E91BF58B9F95}"/>
                    </a:ext>
                  </a:extLst>
                </p:cNvPr>
                <p:cNvSpPr>
                  <a:spLocks noChangeAspect="1" noChangeArrowheads="1"/>
                </p:cNvSpPr>
                <p:nvPr/>
              </p:nvSpPr>
              <p:spPr bwMode="auto">
                <a:xfrm>
                  <a:off x="978" y="4011"/>
                  <a:ext cx="71" cy="35"/>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8382" name="Oval 55">
                  <a:extLst>
                    <a:ext uri="{FF2B5EF4-FFF2-40B4-BE49-F238E27FC236}">
                      <a16:creationId xmlns:a16="http://schemas.microsoft.com/office/drawing/2014/main" id="{E6666570-F3BF-49E0-B8D4-AF004753B445}"/>
                    </a:ext>
                  </a:extLst>
                </p:cNvPr>
                <p:cNvSpPr>
                  <a:spLocks noChangeAspect="1" noChangeArrowheads="1"/>
                </p:cNvSpPr>
                <p:nvPr/>
              </p:nvSpPr>
              <p:spPr bwMode="auto">
                <a:xfrm>
                  <a:off x="978" y="3906"/>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8378" name="Text Box 56">
                <a:extLst>
                  <a:ext uri="{FF2B5EF4-FFF2-40B4-BE49-F238E27FC236}">
                    <a16:creationId xmlns:a16="http://schemas.microsoft.com/office/drawing/2014/main" id="{BC2FFF66-B837-4A89-A4EC-173638B93F74}"/>
                  </a:ext>
                </a:extLst>
              </p:cNvPr>
              <p:cNvSpPr txBox="1">
                <a:spLocks noChangeArrowheads="1"/>
              </p:cNvSpPr>
              <p:nvPr/>
            </p:nvSpPr>
            <p:spPr bwMode="auto">
              <a:xfrm>
                <a:off x="1048" y="3850"/>
                <a:ext cx="7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Problemlose Durch-</a:t>
                </a:r>
              </a:p>
              <a:p>
                <a:pPr>
                  <a:spcBef>
                    <a:spcPct val="0"/>
                  </a:spcBef>
                  <a:buFontTx/>
                  <a:buNone/>
                </a:pPr>
                <a:r>
                  <a:rPr lang="de-DE" altLang="en-US" sz="900"/>
                  <a:t>führung möglich</a:t>
                </a:r>
              </a:p>
            </p:txBody>
          </p:sp>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486AB73-1CA1-44B6-90B7-8A6E4CA6D02B}"/>
              </a:ext>
            </a:extLst>
          </p:cNvPr>
          <p:cNvSpPr>
            <a:spLocks noGrp="1" noChangeArrowheads="1"/>
          </p:cNvSpPr>
          <p:nvPr>
            <p:ph type="title"/>
          </p:nvPr>
        </p:nvSpPr>
        <p:spPr/>
        <p:txBody>
          <a:bodyPr/>
          <a:lstStyle/>
          <a:p>
            <a:pPr eaLnBrk="1" hangingPunct="1"/>
            <a:r>
              <a:rPr lang="de-DE" altLang="en-US" sz="1800"/>
              <a:t>Aktivitätenplan mit 10 Einheiten</a:t>
            </a:r>
            <a:r>
              <a:rPr lang="de-DE" altLang="en-US"/>
              <a:t> </a:t>
            </a:r>
            <a:br>
              <a:rPr lang="de-DE" altLang="en-US"/>
            </a:br>
            <a:endParaRPr lang="de-DE" altLang="en-US"/>
          </a:p>
        </p:txBody>
      </p:sp>
      <p:grpSp>
        <p:nvGrpSpPr>
          <p:cNvPr id="59395" name="Group 3">
            <a:extLst>
              <a:ext uri="{FF2B5EF4-FFF2-40B4-BE49-F238E27FC236}">
                <a16:creationId xmlns:a16="http://schemas.microsoft.com/office/drawing/2014/main" id="{73610D22-A172-456E-B0C6-DC85240C86CA}"/>
              </a:ext>
            </a:extLst>
          </p:cNvPr>
          <p:cNvGrpSpPr>
            <a:grpSpLocks/>
          </p:cNvGrpSpPr>
          <p:nvPr/>
        </p:nvGrpSpPr>
        <p:grpSpPr bwMode="auto">
          <a:xfrm>
            <a:off x="1143000" y="1600200"/>
            <a:ext cx="7848600" cy="381000"/>
            <a:chOff x="720" y="1135"/>
            <a:chExt cx="4944" cy="240"/>
          </a:xfrm>
        </p:grpSpPr>
        <p:grpSp>
          <p:nvGrpSpPr>
            <p:cNvPr id="59629" name="Group 4">
              <a:extLst>
                <a:ext uri="{FF2B5EF4-FFF2-40B4-BE49-F238E27FC236}">
                  <a16:creationId xmlns:a16="http://schemas.microsoft.com/office/drawing/2014/main" id="{19F6210D-F773-4907-AAE8-BC7B7ABA87CB}"/>
                </a:ext>
              </a:extLst>
            </p:cNvPr>
            <p:cNvGrpSpPr>
              <a:grpSpLocks/>
            </p:cNvGrpSpPr>
            <p:nvPr/>
          </p:nvGrpSpPr>
          <p:grpSpPr bwMode="auto">
            <a:xfrm>
              <a:off x="720" y="1135"/>
              <a:ext cx="4944" cy="240"/>
              <a:chOff x="672" y="1141"/>
              <a:chExt cx="4944" cy="54"/>
            </a:xfrm>
          </p:grpSpPr>
          <p:sp>
            <p:nvSpPr>
              <p:cNvPr id="59642" name="Rectangle 5" descr="25%">
                <a:extLst>
                  <a:ext uri="{FF2B5EF4-FFF2-40B4-BE49-F238E27FC236}">
                    <a16:creationId xmlns:a16="http://schemas.microsoft.com/office/drawing/2014/main" id="{A8FCACF2-9E0E-4454-9F76-06CA997F16AA}"/>
                  </a:ext>
                </a:extLst>
              </p:cNvPr>
              <p:cNvSpPr>
                <a:spLocks noChangeArrowheads="1"/>
              </p:cNvSpPr>
              <p:nvPr/>
            </p:nvSpPr>
            <p:spPr bwMode="auto">
              <a:xfrm>
                <a:off x="672" y="1141"/>
                <a:ext cx="19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43" name="Rectangle 6" descr="25%">
                <a:extLst>
                  <a:ext uri="{FF2B5EF4-FFF2-40B4-BE49-F238E27FC236}">
                    <a16:creationId xmlns:a16="http://schemas.microsoft.com/office/drawing/2014/main" id="{FD23EEC3-62CB-45AF-9096-644B8EBC3D31}"/>
                  </a:ext>
                </a:extLst>
              </p:cNvPr>
              <p:cNvSpPr>
                <a:spLocks noChangeArrowheads="1"/>
              </p:cNvSpPr>
              <p:nvPr/>
            </p:nvSpPr>
            <p:spPr bwMode="auto">
              <a:xfrm>
                <a:off x="864" y="1141"/>
                <a:ext cx="1680"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44" name="Rectangle 7" descr="25%">
                <a:extLst>
                  <a:ext uri="{FF2B5EF4-FFF2-40B4-BE49-F238E27FC236}">
                    <a16:creationId xmlns:a16="http://schemas.microsoft.com/office/drawing/2014/main" id="{7E949A3E-E44F-4D39-A481-0E5521671458}"/>
                  </a:ext>
                </a:extLst>
              </p:cNvPr>
              <p:cNvSpPr>
                <a:spLocks noChangeArrowheads="1"/>
              </p:cNvSpPr>
              <p:nvPr/>
            </p:nvSpPr>
            <p:spPr bwMode="auto">
              <a:xfrm>
                <a:off x="2544" y="1141"/>
                <a:ext cx="816"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45" name="Rectangle 8" descr="25%">
                <a:extLst>
                  <a:ext uri="{FF2B5EF4-FFF2-40B4-BE49-F238E27FC236}">
                    <a16:creationId xmlns:a16="http://schemas.microsoft.com/office/drawing/2014/main" id="{7AE9DAC9-BFCC-498A-B966-1C017F6E5F4A}"/>
                  </a:ext>
                </a:extLst>
              </p:cNvPr>
              <p:cNvSpPr>
                <a:spLocks noChangeArrowheads="1"/>
              </p:cNvSpPr>
              <p:nvPr/>
            </p:nvSpPr>
            <p:spPr bwMode="auto">
              <a:xfrm>
                <a:off x="3360" y="1141"/>
                <a:ext cx="43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46" name="Rectangle 9" descr="25%">
                <a:extLst>
                  <a:ext uri="{FF2B5EF4-FFF2-40B4-BE49-F238E27FC236}">
                    <a16:creationId xmlns:a16="http://schemas.microsoft.com/office/drawing/2014/main" id="{B86CA966-F478-4EBF-A618-83C6449FD48C}"/>
                  </a:ext>
                </a:extLst>
              </p:cNvPr>
              <p:cNvSpPr>
                <a:spLocks noChangeArrowheads="1"/>
              </p:cNvSpPr>
              <p:nvPr/>
            </p:nvSpPr>
            <p:spPr bwMode="auto">
              <a:xfrm>
                <a:off x="4224" y="1141"/>
                <a:ext cx="1008"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47" name="Rectangle 10" descr="25%">
                <a:extLst>
                  <a:ext uri="{FF2B5EF4-FFF2-40B4-BE49-F238E27FC236}">
                    <a16:creationId xmlns:a16="http://schemas.microsoft.com/office/drawing/2014/main" id="{6D157052-3C8B-4370-9408-35ED1BF28C51}"/>
                  </a:ext>
                </a:extLst>
              </p:cNvPr>
              <p:cNvSpPr>
                <a:spLocks noChangeArrowheads="1"/>
              </p:cNvSpPr>
              <p:nvPr/>
            </p:nvSpPr>
            <p:spPr bwMode="auto">
              <a:xfrm>
                <a:off x="3792" y="1141"/>
                <a:ext cx="432"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48" name="Rectangle 11" descr="25%">
                <a:extLst>
                  <a:ext uri="{FF2B5EF4-FFF2-40B4-BE49-F238E27FC236}">
                    <a16:creationId xmlns:a16="http://schemas.microsoft.com/office/drawing/2014/main" id="{F24C1BDF-4CFB-49E2-B373-556916395430}"/>
                  </a:ext>
                </a:extLst>
              </p:cNvPr>
              <p:cNvSpPr>
                <a:spLocks noChangeArrowheads="1"/>
              </p:cNvSpPr>
              <p:nvPr/>
            </p:nvSpPr>
            <p:spPr bwMode="auto">
              <a:xfrm>
                <a:off x="5232" y="1141"/>
                <a:ext cx="384" cy="54"/>
              </a:xfrm>
              <a:prstGeom prst="rect">
                <a:avLst/>
              </a:prstGeom>
              <a:pattFill prst="pct25">
                <a:fgClr>
                  <a:srgbClr val="0000CC"/>
                </a:fgClr>
                <a:bgClr>
                  <a:srgbClr val="FFFFFF"/>
                </a:bgClr>
              </a:patt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630" name="Rectangle 12">
              <a:extLst>
                <a:ext uri="{FF2B5EF4-FFF2-40B4-BE49-F238E27FC236}">
                  <a16:creationId xmlns:a16="http://schemas.microsoft.com/office/drawing/2014/main" id="{EA209D5F-EFBA-4A36-A20F-706B98AAEDF3}"/>
                </a:ext>
              </a:extLst>
            </p:cNvPr>
            <p:cNvSpPr>
              <a:spLocks noChangeArrowheads="1"/>
            </p:cNvSpPr>
            <p:nvPr/>
          </p:nvSpPr>
          <p:spPr bwMode="auto">
            <a:xfrm>
              <a:off x="3864" y="1166"/>
              <a:ext cx="384"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31" name="Text Box 13">
              <a:extLst>
                <a:ext uri="{FF2B5EF4-FFF2-40B4-BE49-F238E27FC236}">
                  <a16:creationId xmlns:a16="http://schemas.microsoft.com/office/drawing/2014/main" id="{1FCB3388-2D71-4BBF-AB49-F6621892E986}"/>
                </a:ext>
              </a:extLst>
            </p:cNvPr>
            <p:cNvSpPr txBox="1">
              <a:spLocks noChangeArrowheads="1"/>
            </p:cNvSpPr>
            <p:nvPr/>
          </p:nvSpPr>
          <p:spPr bwMode="auto">
            <a:xfrm>
              <a:off x="3852" y="1176"/>
              <a:ext cx="4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1188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Priorität </a:t>
              </a:r>
            </a:p>
          </p:txBody>
        </p:sp>
        <p:grpSp>
          <p:nvGrpSpPr>
            <p:cNvPr id="59632" name="Group 14">
              <a:extLst>
                <a:ext uri="{FF2B5EF4-FFF2-40B4-BE49-F238E27FC236}">
                  <a16:creationId xmlns:a16="http://schemas.microsoft.com/office/drawing/2014/main" id="{55AF8C5F-3389-4590-B232-39FED8A7E0DA}"/>
                </a:ext>
              </a:extLst>
            </p:cNvPr>
            <p:cNvGrpSpPr>
              <a:grpSpLocks/>
            </p:cNvGrpSpPr>
            <p:nvPr/>
          </p:nvGrpSpPr>
          <p:grpSpPr bwMode="auto">
            <a:xfrm>
              <a:off x="3840" y="1135"/>
              <a:ext cx="432" cy="240"/>
              <a:chOff x="3120" y="144"/>
              <a:chExt cx="1296" cy="240"/>
            </a:xfrm>
          </p:grpSpPr>
          <p:sp>
            <p:nvSpPr>
              <p:cNvPr id="59639" name="Rectangle 15">
                <a:extLst>
                  <a:ext uri="{FF2B5EF4-FFF2-40B4-BE49-F238E27FC236}">
                    <a16:creationId xmlns:a16="http://schemas.microsoft.com/office/drawing/2014/main" id="{DE742915-4334-4A40-BA4E-D6CCD8D06746}"/>
                  </a:ext>
                </a:extLst>
              </p:cNvPr>
              <p:cNvSpPr>
                <a:spLocks noChangeArrowheads="1"/>
              </p:cNvSpPr>
              <p:nvPr/>
            </p:nvSpPr>
            <p:spPr bwMode="auto">
              <a:xfrm>
                <a:off x="3120"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A</a:t>
                </a:r>
              </a:p>
            </p:txBody>
          </p:sp>
          <p:sp>
            <p:nvSpPr>
              <p:cNvPr id="59640" name="Rectangle 16">
                <a:extLst>
                  <a:ext uri="{FF2B5EF4-FFF2-40B4-BE49-F238E27FC236}">
                    <a16:creationId xmlns:a16="http://schemas.microsoft.com/office/drawing/2014/main" id="{C7EE2345-9E38-4C1C-B252-EE9AADAE1EB9}"/>
                  </a:ext>
                </a:extLst>
              </p:cNvPr>
              <p:cNvSpPr>
                <a:spLocks noChangeArrowheads="1"/>
              </p:cNvSpPr>
              <p:nvPr/>
            </p:nvSpPr>
            <p:spPr bwMode="auto">
              <a:xfrm>
                <a:off x="3552"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B</a:t>
                </a:r>
              </a:p>
            </p:txBody>
          </p:sp>
          <p:sp>
            <p:nvSpPr>
              <p:cNvPr id="59641" name="Rectangle 17">
                <a:extLst>
                  <a:ext uri="{FF2B5EF4-FFF2-40B4-BE49-F238E27FC236}">
                    <a16:creationId xmlns:a16="http://schemas.microsoft.com/office/drawing/2014/main" id="{F174B9E1-B5B2-4BF2-9A56-FE9967F5FF83}"/>
                  </a:ext>
                </a:extLst>
              </p:cNvPr>
              <p:cNvSpPr>
                <a:spLocks noChangeArrowheads="1"/>
              </p:cNvSpPr>
              <p:nvPr/>
            </p:nvSpPr>
            <p:spPr bwMode="auto">
              <a:xfrm>
                <a:off x="3984" y="144"/>
                <a:ext cx="432" cy="24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de-DE" altLang="en-US" sz="1000" b="1"/>
              </a:p>
              <a:p>
                <a:pPr eaLnBrk="1" hangingPunct="1">
                  <a:spcBef>
                    <a:spcPct val="0"/>
                  </a:spcBef>
                  <a:buFontTx/>
                  <a:buNone/>
                </a:pPr>
                <a:r>
                  <a:rPr lang="de-DE" altLang="en-US" sz="1000" b="1"/>
                  <a:t>C</a:t>
                </a:r>
              </a:p>
            </p:txBody>
          </p:sp>
        </p:grpSp>
        <p:sp>
          <p:nvSpPr>
            <p:cNvPr id="59633" name="Text Box 18">
              <a:extLst>
                <a:ext uri="{FF2B5EF4-FFF2-40B4-BE49-F238E27FC236}">
                  <a16:creationId xmlns:a16="http://schemas.microsoft.com/office/drawing/2014/main" id="{D7E6C50B-69E0-42E0-AAE8-9EDB03FF8CEC}"/>
                </a:ext>
              </a:extLst>
            </p:cNvPr>
            <p:cNvSpPr txBox="1">
              <a:spLocks noChangeArrowheads="1"/>
            </p:cNvSpPr>
            <p:nvPr/>
          </p:nvSpPr>
          <p:spPr bwMode="auto">
            <a:xfrm>
              <a:off x="1536" y="1178"/>
              <a:ext cx="431"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Aktivität</a:t>
              </a:r>
            </a:p>
          </p:txBody>
        </p:sp>
        <p:sp>
          <p:nvSpPr>
            <p:cNvPr id="59634" name="Text Box 19">
              <a:extLst>
                <a:ext uri="{FF2B5EF4-FFF2-40B4-BE49-F238E27FC236}">
                  <a16:creationId xmlns:a16="http://schemas.microsoft.com/office/drawing/2014/main" id="{9AC5ABF8-2063-4D48-9636-ADC35A6358C8}"/>
                </a:ext>
              </a:extLst>
            </p:cNvPr>
            <p:cNvSpPr txBox="1">
              <a:spLocks noChangeArrowheads="1"/>
            </p:cNvSpPr>
            <p:nvPr/>
          </p:nvSpPr>
          <p:spPr bwMode="auto">
            <a:xfrm>
              <a:off x="2665" y="1178"/>
              <a:ext cx="670"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Verantwortlich</a:t>
              </a:r>
            </a:p>
          </p:txBody>
        </p:sp>
        <p:sp>
          <p:nvSpPr>
            <p:cNvPr id="59635" name="Text Box 20">
              <a:extLst>
                <a:ext uri="{FF2B5EF4-FFF2-40B4-BE49-F238E27FC236}">
                  <a16:creationId xmlns:a16="http://schemas.microsoft.com/office/drawing/2014/main" id="{86B0CE9A-F772-46F8-9591-406D5E4C729A}"/>
                </a:ext>
              </a:extLst>
            </p:cNvPr>
            <p:cNvSpPr txBox="1">
              <a:spLocks noChangeArrowheads="1"/>
            </p:cNvSpPr>
            <p:nvPr/>
          </p:nvSpPr>
          <p:spPr bwMode="auto">
            <a:xfrm>
              <a:off x="3433" y="1178"/>
              <a:ext cx="382"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Termin</a:t>
              </a:r>
            </a:p>
          </p:txBody>
        </p:sp>
        <p:sp>
          <p:nvSpPr>
            <p:cNvPr id="59636" name="Text Box 21">
              <a:extLst>
                <a:ext uri="{FF2B5EF4-FFF2-40B4-BE49-F238E27FC236}">
                  <a16:creationId xmlns:a16="http://schemas.microsoft.com/office/drawing/2014/main" id="{B8FC0F11-819A-4A20-BF69-B3C742E30ED5}"/>
                </a:ext>
              </a:extLst>
            </p:cNvPr>
            <p:cNvSpPr txBox="1">
              <a:spLocks noChangeArrowheads="1"/>
            </p:cNvSpPr>
            <p:nvPr/>
          </p:nvSpPr>
          <p:spPr bwMode="auto">
            <a:xfrm>
              <a:off x="4452" y="1178"/>
              <a:ext cx="648"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Bemerkungen</a:t>
              </a:r>
            </a:p>
          </p:txBody>
        </p:sp>
        <p:sp>
          <p:nvSpPr>
            <p:cNvPr id="59637" name="Text Box 22">
              <a:extLst>
                <a:ext uri="{FF2B5EF4-FFF2-40B4-BE49-F238E27FC236}">
                  <a16:creationId xmlns:a16="http://schemas.microsoft.com/office/drawing/2014/main" id="{D189FD19-0881-4ADC-B183-1315B8698140}"/>
                </a:ext>
              </a:extLst>
            </p:cNvPr>
            <p:cNvSpPr txBox="1">
              <a:spLocks noChangeArrowheads="1"/>
            </p:cNvSpPr>
            <p:nvPr/>
          </p:nvSpPr>
          <p:spPr bwMode="auto">
            <a:xfrm>
              <a:off x="5302" y="1180"/>
              <a:ext cx="34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Status</a:t>
              </a:r>
            </a:p>
          </p:txBody>
        </p:sp>
        <p:sp>
          <p:nvSpPr>
            <p:cNvPr id="59638" name="Text Box 23">
              <a:extLst>
                <a:ext uri="{FF2B5EF4-FFF2-40B4-BE49-F238E27FC236}">
                  <a16:creationId xmlns:a16="http://schemas.microsoft.com/office/drawing/2014/main" id="{1B74D726-17B8-4407-9C5E-48192B724250}"/>
                </a:ext>
              </a:extLst>
            </p:cNvPr>
            <p:cNvSpPr txBox="1">
              <a:spLocks noChangeArrowheads="1"/>
            </p:cNvSpPr>
            <p:nvPr/>
          </p:nvSpPr>
          <p:spPr bwMode="auto">
            <a:xfrm>
              <a:off x="726" y="1178"/>
              <a:ext cx="179"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rIns="54000">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000" b="1"/>
                <a:t>Nr.</a:t>
              </a:r>
            </a:p>
          </p:txBody>
        </p:sp>
      </p:grpSp>
      <p:grpSp>
        <p:nvGrpSpPr>
          <p:cNvPr id="59396" name="Group 24">
            <a:extLst>
              <a:ext uri="{FF2B5EF4-FFF2-40B4-BE49-F238E27FC236}">
                <a16:creationId xmlns:a16="http://schemas.microsoft.com/office/drawing/2014/main" id="{D9FF483B-B2D6-49D6-819C-A8B2108C605F}"/>
              </a:ext>
            </a:extLst>
          </p:cNvPr>
          <p:cNvGrpSpPr>
            <a:grpSpLocks/>
          </p:cNvGrpSpPr>
          <p:nvPr/>
        </p:nvGrpSpPr>
        <p:grpSpPr bwMode="auto">
          <a:xfrm>
            <a:off x="1143000" y="3886200"/>
            <a:ext cx="7848600" cy="381000"/>
            <a:chOff x="720" y="1728"/>
            <a:chExt cx="4944" cy="240"/>
          </a:xfrm>
        </p:grpSpPr>
        <p:sp>
          <p:nvSpPr>
            <p:cNvPr id="59612" name="Rectangle 25">
              <a:extLst>
                <a:ext uri="{FF2B5EF4-FFF2-40B4-BE49-F238E27FC236}">
                  <a16:creationId xmlns:a16="http://schemas.microsoft.com/office/drawing/2014/main" id="{543FD66E-7F3B-47EB-8765-0BDDA2B8FE49}"/>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6</a:t>
              </a:r>
            </a:p>
          </p:txBody>
        </p:sp>
        <p:sp>
          <p:nvSpPr>
            <p:cNvPr id="59613" name="Rectangle 26">
              <a:extLst>
                <a:ext uri="{FF2B5EF4-FFF2-40B4-BE49-F238E27FC236}">
                  <a16:creationId xmlns:a16="http://schemas.microsoft.com/office/drawing/2014/main" id="{8C34E01B-7292-4FD7-946F-941E302E8968}"/>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4" name="Rectangle 27">
              <a:extLst>
                <a:ext uri="{FF2B5EF4-FFF2-40B4-BE49-F238E27FC236}">
                  <a16:creationId xmlns:a16="http://schemas.microsoft.com/office/drawing/2014/main" id="{48D90E3D-1E1B-4BD3-AC8B-C9DEB4A6565D}"/>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5" name="Rectangle 28">
              <a:extLst>
                <a:ext uri="{FF2B5EF4-FFF2-40B4-BE49-F238E27FC236}">
                  <a16:creationId xmlns:a16="http://schemas.microsoft.com/office/drawing/2014/main" id="{BBCA8103-C3C7-49C0-A258-984973C7E969}"/>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6" name="Rectangle 29">
              <a:extLst>
                <a:ext uri="{FF2B5EF4-FFF2-40B4-BE49-F238E27FC236}">
                  <a16:creationId xmlns:a16="http://schemas.microsoft.com/office/drawing/2014/main" id="{A4BD1168-9260-47F4-B3DD-DDA24A67450E}"/>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7" name="Rectangle 30">
              <a:extLst>
                <a:ext uri="{FF2B5EF4-FFF2-40B4-BE49-F238E27FC236}">
                  <a16:creationId xmlns:a16="http://schemas.microsoft.com/office/drawing/2014/main" id="{E00C6348-B301-4894-85E7-26449B29750D}"/>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8" name="Rectangle 31">
              <a:extLst>
                <a:ext uri="{FF2B5EF4-FFF2-40B4-BE49-F238E27FC236}">
                  <a16:creationId xmlns:a16="http://schemas.microsoft.com/office/drawing/2014/main" id="{01E6500C-A66F-484A-9C48-A1F5AFE7050A}"/>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9" name="Rectangle 32">
              <a:extLst>
                <a:ext uri="{FF2B5EF4-FFF2-40B4-BE49-F238E27FC236}">
                  <a16:creationId xmlns:a16="http://schemas.microsoft.com/office/drawing/2014/main" id="{16F34D3D-EC6D-4F2C-A9D4-BE1D2DE9E682}"/>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620" name="Rectangle 33">
              <a:extLst>
                <a:ext uri="{FF2B5EF4-FFF2-40B4-BE49-F238E27FC236}">
                  <a16:creationId xmlns:a16="http://schemas.microsoft.com/office/drawing/2014/main" id="{42E17CCA-7866-4F83-B761-5EEA3D3DAC56}"/>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621" name="Rectangle 34">
              <a:extLst>
                <a:ext uri="{FF2B5EF4-FFF2-40B4-BE49-F238E27FC236}">
                  <a16:creationId xmlns:a16="http://schemas.microsoft.com/office/drawing/2014/main" id="{BBC32742-47E1-4F62-994F-9D9C487AAB04}"/>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22" name="Rectangle 35">
              <a:extLst>
                <a:ext uri="{FF2B5EF4-FFF2-40B4-BE49-F238E27FC236}">
                  <a16:creationId xmlns:a16="http://schemas.microsoft.com/office/drawing/2014/main" id="{288247D9-F3DE-4941-AA50-556FF9BBA130}"/>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23" name="Rectangle 36">
              <a:extLst>
                <a:ext uri="{FF2B5EF4-FFF2-40B4-BE49-F238E27FC236}">
                  <a16:creationId xmlns:a16="http://schemas.microsoft.com/office/drawing/2014/main" id="{310F8631-5480-4D50-B02D-C9FEE3CB762B}"/>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24" name="Rectangle 37">
              <a:extLst>
                <a:ext uri="{FF2B5EF4-FFF2-40B4-BE49-F238E27FC236}">
                  <a16:creationId xmlns:a16="http://schemas.microsoft.com/office/drawing/2014/main" id="{16B0A4FF-B037-47BA-822C-7A56E06232FC}"/>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25" name="Rectangle 38">
              <a:extLst>
                <a:ext uri="{FF2B5EF4-FFF2-40B4-BE49-F238E27FC236}">
                  <a16:creationId xmlns:a16="http://schemas.microsoft.com/office/drawing/2014/main" id="{4E02477A-DBA8-42FE-94C7-35A4F8C28993}"/>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26" name="Oval 39">
              <a:extLst>
                <a:ext uri="{FF2B5EF4-FFF2-40B4-BE49-F238E27FC236}">
                  <a16:creationId xmlns:a16="http://schemas.microsoft.com/office/drawing/2014/main" id="{D56E65AD-88D0-402F-B900-02FBDA7AB068}"/>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27" name="Oval 40">
              <a:extLst>
                <a:ext uri="{FF2B5EF4-FFF2-40B4-BE49-F238E27FC236}">
                  <a16:creationId xmlns:a16="http://schemas.microsoft.com/office/drawing/2014/main" id="{06B525C0-E939-47B0-A846-A81618D78DDA}"/>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28" name="Oval 41">
              <a:extLst>
                <a:ext uri="{FF2B5EF4-FFF2-40B4-BE49-F238E27FC236}">
                  <a16:creationId xmlns:a16="http://schemas.microsoft.com/office/drawing/2014/main" id="{3B7B940D-5E93-40CD-ABB2-706A7F13B2B9}"/>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397" name="Group 42">
            <a:extLst>
              <a:ext uri="{FF2B5EF4-FFF2-40B4-BE49-F238E27FC236}">
                <a16:creationId xmlns:a16="http://schemas.microsoft.com/office/drawing/2014/main" id="{6D91DF87-F5EF-44D0-9648-3AFA1647FB94}"/>
              </a:ext>
            </a:extLst>
          </p:cNvPr>
          <p:cNvGrpSpPr>
            <a:grpSpLocks/>
          </p:cNvGrpSpPr>
          <p:nvPr/>
        </p:nvGrpSpPr>
        <p:grpSpPr bwMode="auto">
          <a:xfrm>
            <a:off x="2819400" y="6096000"/>
            <a:ext cx="5843588" cy="762000"/>
            <a:chOff x="1776" y="3840"/>
            <a:chExt cx="3681" cy="480"/>
          </a:xfrm>
        </p:grpSpPr>
        <p:grpSp>
          <p:nvGrpSpPr>
            <p:cNvPr id="59560" name="Group 43">
              <a:extLst>
                <a:ext uri="{FF2B5EF4-FFF2-40B4-BE49-F238E27FC236}">
                  <a16:creationId xmlns:a16="http://schemas.microsoft.com/office/drawing/2014/main" id="{DA5529D8-9E07-4851-A63A-72D31F72B3AE}"/>
                </a:ext>
              </a:extLst>
            </p:cNvPr>
            <p:cNvGrpSpPr>
              <a:grpSpLocks/>
            </p:cNvGrpSpPr>
            <p:nvPr/>
          </p:nvGrpSpPr>
          <p:grpSpPr bwMode="auto">
            <a:xfrm>
              <a:off x="1776" y="4090"/>
              <a:ext cx="3681" cy="230"/>
              <a:chOff x="963" y="4090"/>
              <a:chExt cx="3681" cy="230"/>
            </a:xfrm>
          </p:grpSpPr>
          <p:grpSp>
            <p:nvGrpSpPr>
              <p:cNvPr id="59582" name="Group 44">
                <a:extLst>
                  <a:ext uri="{FF2B5EF4-FFF2-40B4-BE49-F238E27FC236}">
                    <a16:creationId xmlns:a16="http://schemas.microsoft.com/office/drawing/2014/main" id="{E27D2BB4-76BF-4C32-83F1-F847252C0C82}"/>
                  </a:ext>
                </a:extLst>
              </p:cNvPr>
              <p:cNvGrpSpPr>
                <a:grpSpLocks/>
              </p:cNvGrpSpPr>
              <p:nvPr/>
            </p:nvGrpSpPr>
            <p:grpSpPr bwMode="auto">
              <a:xfrm>
                <a:off x="963" y="4116"/>
                <a:ext cx="123" cy="145"/>
                <a:chOff x="1131" y="4116"/>
                <a:chExt cx="123" cy="145"/>
              </a:xfrm>
            </p:grpSpPr>
            <p:sp>
              <p:nvSpPr>
                <p:cNvPr id="59608" name="Rectangle 45">
                  <a:extLst>
                    <a:ext uri="{FF2B5EF4-FFF2-40B4-BE49-F238E27FC236}">
                      <a16:creationId xmlns:a16="http://schemas.microsoft.com/office/drawing/2014/main" id="{87B76C6B-B64F-4C18-A753-AEE0345EBC36}"/>
                    </a:ext>
                  </a:extLst>
                </p:cNvPr>
                <p:cNvSpPr>
                  <a:spLocks noChangeArrowheads="1"/>
                </p:cNvSpPr>
                <p:nvPr/>
              </p:nvSpPr>
              <p:spPr bwMode="auto">
                <a:xfrm>
                  <a:off x="1131"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09" name="Rectangle 46">
                  <a:extLst>
                    <a:ext uri="{FF2B5EF4-FFF2-40B4-BE49-F238E27FC236}">
                      <a16:creationId xmlns:a16="http://schemas.microsoft.com/office/drawing/2014/main" id="{F5C1F256-EAA6-4498-AB80-2BF4B296FA0E}"/>
                    </a:ext>
                  </a:extLst>
                </p:cNvPr>
                <p:cNvSpPr>
                  <a:spLocks noChangeArrowheads="1"/>
                </p:cNvSpPr>
                <p:nvPr/>
              </p:nvSpPr>
              <p:spPr bwMode="auto">
                <a:xfrm>
                  <a:off x="1193" y="4116"/>
                  <a:ext cx="61"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0" name="Rectangle 47">
                  <a:extLst>
                    <a:ext uri="{FF2B5EF4-FFF2-40B4-BE49-F238E27FC236}">
                      <a16:creationId xmlns:a16="http://schemas.microsoft.com/office/drawing/2014/main" id="{582AF95A-98B2-4903-8476-C9677928238E}"/>
                    </a:ext>
                  </a:extLst>
                </p:cNvPr>
                <p:cNvSpPr>
                  <a:spLocks noChangeArrowheads="1"/>
                </p:cNvSpPr>
                <p:nvPr/>
              </p:nvSpPr>
              <p:spPr bwMode="auto">
                <a:xfrm>
                  <a:off x="1131"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11" name="Rectangle 48">
                  <a:extLst>
                    <a:ext uri="{FF2B5EF4-FFF2-40B4-BE49-F238E27FC236}">
                      <a16:creationId xmlns:a16="http://schemas.microsoft.com/office/drawing/2014/main" id="{F5C37C0A-6C6E-4E38-8B15-97ABA7A9EE63}"/>
                    </a:ext>
                  </a:extLst>
                </p:cNvPr>
                <p:cNvSpPr>
                  <a:spLocks noChangeArrowheads="1"/>
                </p:cNvSpPr>
                <p:nvPr/>
              </p:nvSpPr>
              <p:spPr bwMode="auto">
                <a:xfrm>
                  <a:off x="1193" y="4189"/>
                  <a:ext cx="61"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583" name="Text Box 49">
                <a:extLst>
                  <a:ext uri="{FF2B5EF4-FFF2-40B4-BE49-F238E27FC236}">
                    <a16:creationId xmlns:a16="http://schemas.microsoft.com/office/drawing/2014/main" id="{8604003C-2705-4478-BED0-2E02D0416866}"/>
                  </a:ext>
                </a:extLst>
              </p:cNvPr>
              <p:cNvSpPr txBox="1">
                <a:spLocks noChangeArrowheads="1"/>
              </p:cNvSpPr>
              <p:nvPr/>
            </p:nvSpPr>
            <p:spPr bwMode="auto">
              <a:xfrm>
                <a:off x="1078" y="4090"/>
                <a:ext cx="4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a:t>
                </a:r>
              </a:p>
              <a:p>
                <a:pPr>
                  <a:spcBef>
                    <a:spcPct val="0"/>
                  </a:spcBef>
                  <a:buFontTx/>
                  <a:buNone/>
                </a:pPr>
                <a:r>
                  <a:rPr lang="de-DE" altLang="en-US" sz="900"/>
                  <a:t>ist definiert</a:t>
                </a:r>
              </a:p>
            </p:txBody>
          </p:sp>
          <p:grpSp>
            <p:nvGrpSpPr>
              <p:cNvPr id="59584" name="Group 50">
                <a:extLst>
                  <a:ext uri="{FF2B5EF4-FFF2-40B4-BE49-F238E27FC236}">
                    <a16:creationId xmlns:a16="http://schemas.microsoft.com/office/drawing/2014/main" id="{BB74822F-5629-4BE1-B719-61E12022C8DD}"/>
                  </a:ext>
                </a:extLst>
              </p:cNvPr>
              <p:cNvGrpSpPr>
                <a:grpSpLocks/>
              </p:cNvGrpSpPr>
              <p:nvPr/>
            </p:nvGrpSpPr>
            <p:grpSpPr bwMode="auto">
              <a:xfrm>
                <a:off x="1615" y="4116"/>
                <a:ext cx="124" cy="145"/>
                <a:chOff x="1783" y="4116"/>
                <a:chExt cx="124" cy="145"/>
              </a:xfrm>
            </p:grpSpPr>
            <p:sp>
              <p:nvSpPr>
                <p:cNvPr id="59604" name="Rectangle 51">
                  <a:extLst>
                    <a:ext uri="{FF2B5EF4-FFF2-40B4-BE49-F238E27FC236}">
                      <a16:creationId xmlns:a16="http://schemas.microsoft.com/office/drawing/2014/main" id="{8B637411-4347-470B-A7CB-3F9605957A61}"/>
                    </a:ext>
                  </a:extLst>
                </p:cNvPr>
                <p:cNvSpPr>
                  <a:spLocks noChangeArrowheads="1"/>
                </p:cNvSpPr>
                <p:nvPr/>
              </p:nvSpPr>
              <p:spPr bwMode="auto">
                <a:xfrm>
                  <a:off x="1783"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05" name="Rectangle 52">
                  <a:extLst>
                    <a:ext uri="{FF2B5EF4-FFF2-40B4-BE49-F238E27FC236}">
                      <a16:creationId xmlns:a16="http://schemas.microsoft.com/office/drawing/2014/main" id="{9CBC0F28-3F5F-4F33-BB06-8163880EF04D}"/>
                    </a:ext>
                  </a:extLst>
                </p:cNvPr>
                <p:cNvSpPr>
                  <a:spLocks noChangeArrowheads="1"/>
                </p:cNvSpPr>
                <p:nvPr/>
              </p:nvSpPr>
              <p:spPr bwMode="auto">
                <a:xfrm>
                  <a:off x="1845"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06" name="Rectangle 53">
                  <a:extLst>
                    <a:ext uri="{FF2B5EF4-FFF2-40B4-BE49-F238E27FC236}">
                      <a16:creationId xmlns:a16="http://schemas.microsoft.com/office/drawing/2014/main" id="{D96CE2FC-D4E9-4757-8D42-0F41F5ED9EBE}"/>
                    </a:ext>
                  </a:extLst>
                </p:cNvPr>
                <p:cNvSpPr>
                  <a:spLocks noChangeArrowheads="1"/>
                </p:cNvSpPr>
                <p:nvPr/>
              </p:nvSpPr>
              <p:spPr bwMode="auto">
                <a:xfrm>
                  <a:off x="1783"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07" name="Rectangle 54">
                  <a:extLst>
                    <a:ext uri="{FF2B5EF4-FFF2-40B4-BE49-F238E27FC236}">
                      <a16:creationId xmlns:a16="http://schemas.microsoft.com/office/drawing/2014/main" id="{356E4CB2-F987-451C-98B9-8F7D3FE796F5}"/>
                    </a:ext>
                  </a:extLst>
                </p:cNvPr>
                <p:cNvSpPr>
                  <a:spLocks noChangeArrowheads="1"/>
                </p:cNvSpPr>
                <p:nvPr/>
              </p:nvSpPr>
              <p:spPr bwMode="auto">
                <a:xfrm>
                  <a:off x="1845"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585" name="Text Box 55">
                <a:extLst>
                  <a:ext uri="{FF2B5EF4-FFF2-40B4-BE49-F238E27FC236}">
                    <a16:creationId xmlns:a16="http://schemas.microsoft.com/office/drawing/2014/main" id="{264FA4B3-4015-4AA6-A5B5-9EE1E5A66F5E}"/>
                  </a:ext>
                </a:extLst>
              </p:cNvPr>
              <p:cNvSpPr txBox="1">
                <a:spLocks noChangeArrowheads="1"/>
              </p:cNvSpPr>
              <p:nvPr/>
            </p:nvSpPr>
            <p:spPr bwMode="auto">
              <a:xfrm>
                <a:off x="1731" y="4090"/>
                <a:ext cx="5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a:t>
                </a:r>
              </a:p>
              <a:p>
                <a:pPr>
                  <a:spcBef>
                    <a:spcPct val="0"/>
                  </a:spcBef>
                  <a:buFontTx/>
                  <a:buNone/>
                </a:pPr>
                <a:r>
                  <a:rPr lang="de-DE" altLang="en-US" sz="900"/>
                  <a:t>ist eingeleitet</a:t>
                </a:r>
              </a:p>
            </p:txBody>
          </p:sp>
          <p:grpSp>
            <p:nvGrpSpPr>
              <p:cNvPr id="59586" name="Group 56">
                <a:extLst>
                  <a:ext uri="{FF2B5EF4-FFF2-40B4-BE49-F238E27FC236}">
                    <a16:creationId xmlns:a16="http://schemas.microsoft.com/office/drawing/2014/main" id="{CE123528-3729-425B-8723-AA8612D1A349}"/>
                  </a:ext>
                </a:extLst>
              </p:cNvPr>
              <p:cNvGrpSpPr>
                <a:grpSpLocks/>
              </p:cNvGrpSpPr>
              <p:nvPr/>
            </p:nvGrpSpPr>
            <p:grpSpPr bwMode="auto">
              <a:xfrm>
                <a:off x="2322" y="4116"/>
                <a:ext cx="123" cy="145"/>
                <a:chOff x="2490" y="4116"/>
                <a:chExt cx="123" cy="145"/>
              </a:xfrm>
            </p:grpSpPr>
            <p:sp>
              <p:nvSpPr>
                <p:cNvPr id="59600" name="Rectangle 57">
                  <a:extLst>
                    <a:ext uri="{FF2B5EF4-FFF2-40B4-BE49-F238E27FC236}">
                      <a16:creationId xmlns:a16="http://schemas.microsoft.com/office/drawing/2014/main" id="{CBAD4545-0A39-464C-95F6-291BC7427BF5}"/>
                    </a:ext>
                  </a:extLst>
                </p:cNvPr>
                <p:cNvSpPr>
                  <a:spLocks noChangeArrowheads="1"/>
                </p:cNvSpPr>
                <p:nvPr/>
              </p:nvSpPr>
              <p:spPr bwMode="auto">
                <a:xfrm>
                  <a:off x="2490" y="4116"/>
                  <a:ext cx="62" cy="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01" name="Rectangle 58">
                  <a:extLst>
                    <a:ext uri="{FF2B5EF4-FFF2-40B4-BE49-F238E27FC236}">
                      <a16:creationId xmlns:a16="http://schemas.microsoft.com/office/drawing/2014/main" id="{FBBFB508-B81B-4DB2-825D-E965026CE96D}"/>
                    </a:ext>
                  </a:extLst>
                </p:cNvPr>
                <p:cNvSpPr>
                  <a:spLocks noChangeArrowheads="1"/>
                </p:cNvSpPr>
                <p:nvPr/>
              </p:nvSpPr>
              <p:spPr bwMode="auto">
                <a:xfrm>
                  <a:off x="2552"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02" name="Rectangle 59">
                  <a:extLst>
                    <a:ext uri="{FF2B5EF4-FFF2-40B4-BE49-F238E27FC236}">
                      <a16:creationId xmlns:a16="http://schemas.microsoft.com/office/drawing/2014/main" id="{0B03C648-003F-4C7E-9DBA-1CD1FD9FD294}"/>
                    </a:ext>
                  </a:extLst>
                </p:cNvPr>
                <p:cNvSpPr>
                  <a:spLocks noChangeArrowheads="1"/>
                </p:cNvSpPr>
                <p:nvPr/>
              </p:nvSpPr>
              <p:spPr bwMode="auto">
                <a:xfrm>
                  <a:off x="2490" y="4189"/>
                  <a:ext cx="62" cy="7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603" name="Rectangle 60">
                  <a:extLst>
                    <a:ext uri="{FF2B5EF4-FFF2-40B4-BE49-F238E27FC236}">
                      <a16:creationId xmlns:a16="http://schemas.microsoft.com/office/drawing/2014/main" id="{104D5EB8-1D97-441D-8BF0-BA6C134AD20B}"/>
                    </a:ext>
                  </a:extLst>
                </p:cNvPr>
                <p:cNvSpPr>
                  <a:spLocks noChangeArrowheads="1"/>
                </p:cNvSpPr>
                <p:nvPr/>
              </p:nvSpPr>
              <p:spPr bwMode="auto">
                <a:xfrm>
                  <a:off x="2552"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587" name="Text Box 61">
                <a:extLst>
                  <a:ext uri="{FF2B5EF4-FFF2-40B4-BE49-F238E27FC236}">
                    <a16:creationId xmlns:a16="http://schemas.microsoft.com/office/drawing/2014/main" id="{69177099-E126-453C-9EC3-0BEEF116DE0F}"/>
                  </a:ext>
                </a:extLst>
              </p:cNvPr>
              <p:cNvSpPr txBox="1">
                <a:spLocks noChangeArrowheads="1"/>
              </p:cNvSpPr>
              <p:nvPr/>
            </p:nvSpPr>
            <p:spPr bwMode="auto">
              <a:xfrm>
                <a:off x="2437" y="4090"/>
                <a:ext cx="6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teil-</a:t>
                </a:r>
              </a:p>
              <a:p>
                <a:pPr>
                  <a:spcBef>
                    <a:spcPct val="0"/>
                  </a:spcBef>
                  <a:buFontTx/>
                  <a:buNone/>
                </a:pPr>
                <a:r>
                  <a:rPr lang="de-DE" altLang="en-US" sz="900"/>
                  <a:t>weise umgesetzt</a:t>
                </a:r>
              </a:p>
            </p:txBody>
          </p:sp>
          <p:grpSp>
            <p:nvGrpSpPr>
              <p:cNvPr id="59588" name="Group 62">
                <a:extLst>
                  <a:ext uri="{FF2B5EF4-FFF2-40B4-BE49-F238E27FC236}">
                    <a16:creationId xmlns:a16="http://schemas.microsoft.com/office/drawing/2014/main" id="{B7EC99DA-9D15-442B-96B1-14BE362D6835}"/>
                  </a:ext>
                </a:extLst>
              </p:cNvPr>
              <p:cNvGrpSpPr>
                <a:grpSpLocks/>
              </p:cNvGrpSpPr>
              <p:nvPr/>
            </p:nvGrpSpPr>
            <p:grpSpPr bwMode="auto">
              <a:xfrm>
                <a:off x="4049" y="4116"/>
                <a:ext cx="123" cy="145"/>
                <a:chOff x="4217" y="4116"/>
                <a:chExt cx="123" cy="145"/>
              </a:xfrm>
            </p:grpSpPr>
            <p:sp>
              <p:nvSpPr>
                <p:cNvPr id="59596" name="Rectangle 63">
                  <a:extLst>
                    <a:ext uri="{FF2B5EF4-FFF2-40B4-BE49-F238E27FC236}">
                      <a16:creationId xmlns:a16="http://schemas.microsoft.com/office/drawing/2014/main" id="{A4755D80-F566-4AAA-8623-2D082FA83C8C}"/>
                    </a:ext>
                  </a:extLst>
                </p:cNvPr>
                <p:cNvSpPr>
                  <a:spLocks noChangeArrowheads="1"/>
                </p:cNvSpPr>
                <p:nvPr/>
              </p:nvSpPr>
              <p:spPr bwMode="auto">
                <a:xfrm>
                  <a:off x="4217" y="4116"/>
                  <a:ext cx="62"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97" name="Rectangle 64">
                  <a:extLst>
                    <a:ext uri="{FF2B5EF4-FFF2-40B4-BE49-F238E27FC236}">
                      <a16:creationId xmlns:a16="http://schemas.microsoft.com/office/drawing/2014/main" id="{6F78F115-0361-4576-AE90-109A9992D7F7}"/>
                    </a:ext>
                  </a:extLst>
                </p:cNvPr>
                <p:cNvSpPr>
                  <a:spLocks noChangeArrowheads="1"/>
                </p:cNvSpPr>
                <p:nvPr/>
              </p:nvSpPr>
              <p:spPr bwMode="auto">
                <a:xfrm>
                  <a:off x="427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98" name="Rectangle 65">
                  <a:extLst>
                    <a:ext uri="{FF2B5EF4-FFF2-40B4-BE49-F238E27FC236}">
                      <a16:creationId xmlns:a16="http://schemas.microsoft.com/office/drawing/2014/main" id="{6BF58816-C4BA-47FE-A7B3-BD688D64619C}"/>
                    </a:ext>
                  </a:extLst>
                </p:cNvPr>
                <p:cNvSpPr>
                  <a:spLocks noChangeArrowheads="1"/>
                </p:cNvSpPr>
                <p:nvPr/>
              </p:nvSpPr>
              <p:spPr bwMode="auto">
                <a:xfrm>
                  <a:off x="421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99" name="Rectangle 66">
                  <a:extLst>
                    <a:ext uri="{FF2B5EF4-FFF2-40B4-BE49-F238E27FC236}">
                      <a16:creationId xmlns:a16="http://schemas.microsoft.com/office/drawing/2014/main" id="{C1B0DDEB-7227-4B0C-BB62-115637AC54D7}"/>
                    </a:ext>
                  </a:extLst>
                </p:cNvPr>
                <p:cNvSpPr>
                  <a:spLocks noChangeArrowheads="1"/>
                </p:cNvSpPr>
                <p:nvPr/>
              </p:nvSpPr>
              <p:spPr bwMode="auto">
                <a:xfrm>
                  <a:off x="427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589" name="Text Box 67">
                <a:extLst>
                  <a:ext uri="{FF2B5EF4-FFF2-40B4-BE49-F238E27FC236}">
                    <a16:creationId xmlns:a16="http://schemas.microsoft.com/office/drawing/2014/main" id="{B9B110E2-ECE2-4C3B-9A44-B4DF894E05AB}"/>
                  </a:ext>
                </a:extLst>
              </p:cNvPr>
              <p:cNvSpPr txBox="1">
                <a:spLocks noChangeArrowheads="1"/>
              </p:cNvSpPr>
              <p:nvPr/>
            </p:nvSpPr>
            <p:spPr bwMode="auto">
              <a:xfrm>
                <a:off x="4164" y="409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a:t>
                </a:r>
              </a:p>
              <a:p>
                <a:pPr>
                  <a:spcBef>
                    <a:spcPct val="0"/>
                  </a:spcBef>
                  <a:buFontTx/>
                  <a:buNone/>
                </a:pPr>
                <a:r>
                  <a:rPr lang="de-DE" altLang="en-US" sz="900"/>
                  <a:t>stabilisiert</a:t>
                </a:r>
              </a:p>
            </p:txBody>
          </p:sp>
          <p:sp>
            <p:nvSpPr>
              <p:cNvPr id="59590" name="Text Box 68">
                <a:extLst>
                  <a:ext uri="{FF2B5EF4-FFF2-40B4-BE49-F238E27FC236}">
                    <a16:creationId xmlns:a16="http://schemas.microsoft.com/office/drawing/2014/main" id="{A47C8527-BAB7-4FB1-85E2-880E35A6C5E7}"/>
                  </a:ext>
                </a:extLst>
              </p:cNvPr>
              <p:cNvSpPr txBox="1">
                <a:spLocks noChangeArrowheads="1"/>
              </p:cNvSpPr>
              <p:nvPr/>
            </p:nvSpPr>
            <p:spPr bwMode="auto">
              <a:xfrm>
                <a:off x="3296" y="4090"/>
                <a:ext cx="7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Aktivität ist voll-</a:t>
                </a:r>
              </a:p>
              <a:p>
                <a:pPr>
                  <a:spcBef>
                    <a:spcPct val="0"/>
                  </a:spcBef>
                  <a:buFontTx/>
                  <a:buNone/>
                </a:pPr>
                <a:r>
                  <a:rPr lang="de-DE" altLang="en-US" sz="900"/>
                  <a:t>ständig umgesetzt</a:t>
                </a:r>
              </a:p>
            </p:txBody>
          </p:sp>
          <p:grpSp>
            <p:nvGrpSpPr>
              <p:cNvPr id="59591" name="Group 69">
                <a:extLst>
                  <a:ext uri="{FF2B5EF4-FFF2-40B4-BE49-F238E27FC236}">
                    <a16:creationId xmlns:a16="http://schemas.microsoft.com/office/drawing/2014/main" id="{FF186A92-3823-4A04-840A-373A7E1DFD1A}"/>
                  </a:ext>
                </a:extLst>
              </p:cNvPr>
              <p:cNvGrpSpPr>
                <a:grpSpLocks/>
              </p:cNvGrpSpPr>
              <p:nvPr/>
            </p:nvGrpSpPr>
            <p:grpSpPr bwMode="auto">
              <a:xfrm>
                <a:off x="3169" y="4116"/>
                <a:ext cx="123" cy="145"/>
                <a:chOff x="3337" y="4116"/>
                <a:chExt cx="123" cy="145"/>
              </a:xfrm>
            </p:grpSpPr>
            <p:sp>
              <p:nvSpPr>
                <p:cNvPr id="59592" name="Rectangle 70">
                  <a:extLst>
                    <a:ext uri="{FF2B5EF4-FFF2-40B4-BE49-F238E27FC236}">
                      <a16:creationId xmlns:a16="http://schemas.microsoft.com/office/drawing/2014/main" id="{F21886E4-4905-47CD-8EEF-B306566CD6EB}"/>
                    </a:ext>
                  </a:extLst>
                </p:cNvPr>
                <p:cNvSpPr>
                  <a:spLocks noChangeArrowheads="1"/>
                </p:cNvSpPr>
                <p:nvPr/>
              </p:nvSpPr>
              <p:spPr bwMode="auto">
                <a:xfrm>
                  <a:off x="3337" y="4189"/>
                  <a:ext cx="62"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93" name="Rectangle 71">
                  <a:extLst>
                    <a:ext uri="{FF2B5EF4-FFF2-40B4-BE49-F238E27FC236}">
                      <a16:creationId xmlns:a16="http://schemas.microsoft.com/office/drawing/2014/main" id="{F904EAE8-AD5A-4C74-A0D5-2DACC5B1B046}"/>
                    </a:ext>
                  </a:extLst>
                </p:cNvPr>
                <p:cNvSpPr>
                  <a:spLocks noChangeArrowheads="1"/>
                </p:cNvSpPr>
                <p:nvPr/>
              </p:nvSpPr>
              <p:spPr bwMode="auto">
                <a:xfrm>
                  <a:off x="3399" y="4116"/>
                  <a:ext cx="61" cy="73"/>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94" name="Rectangle 72">
                  <a:extLst>
                    <a:ext uri="{FF2B5EF4-FFF2-40B4-BE49-F238E27FC236}">
                      <a16:creationId xmlns:a16="http://schemas.microsoft.com/office/drawing/2014/main" id="{FC2771A9-79F3-44EB-9E99-553DB8A03084}"/>
                    </a:ext>
                  </a:extLst>
                </p:cNvPr>
                <p:cNvSpPr>
                  <a:spLocks noChangeArrowheads="1"/>
                </p:cNvSpPr>
                <p:nvPr/>
              </p:nvSpPr>
              <p:spPr bwMode="auto">
                <a:xfrm>
                  <a:off x="3337" y="4116"/>
                  <a:ext cx="62" cy="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95" name="Rectangle 73">
                  <a:extLst>
                    <a:ext uri="{FF2B5EF4-FFF2-40B4-BE49-F238E27FC236}">
                      <a16:creationId xmlns:a16="http://schemas.microsoft.com/office/drawing/2014/main" id="{A7FB40EF-3617-4072-9091-699414E15B2B}"/>
                    </a:ext>
                  </a:extLst>
                </p:cNvPr>
                <p:cNvSpPr>
                  <a:spLocks noChangeArrowheads="1"/>
                </p:cNvSpPr>
                <p:nvPr/>
              </p:nvSpPr>
              <p:spPr bwMode="auto">
                <a:xfrm>
                  <a:off x="3399" y="4189"/>
                  <a:ext cx="61" cy="72"/>
                </a:xfrm>
                <a:prstGeom prst="rect">
                  <a:avLst/>
                </a:prstGeom>
                <a:solidFill>
                  <a:schemeClr val="folHlink"/>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grpSp>
          <p:nvGrpSpPr>
            <p:cNvPr id="59561" name="Group 74">
              <a:extLst>
                <a:ext uri="{FF2B5EF4-FFF2-40B4-BE49-F238E27FC236}">
                  <a16:creationId xmlns:a16="http://schemas.microsoft.com/office/drawing/2014/main" id="{BFC34485-C127-468A-8125-059B242965BD}"/>
                </a:ext>
              </a:extLst>
            </p:cNvPr>
            <p:cNvGrpSpPr>
              <a:grpSpLocks/>
            </p:cNvGrpSpPr>
            <p:nvPr/>
          </p:nvGrpSpPr>
          <p:grpSpPr bwMode="auto">
            <a:xfrm>
              <a:off x="2976" y="3840"/>
              <a:ext cx="708" cy="230"/>
              <a:chOff x="2052" y="3850"/>
              <a:chExt cx="708" cy="230"/>
            </a:xfrm>
          </p:grpSpPr>
          <p:grpSp>
            <p:nvGrpSpPr>
              <p:cNvPr id="59576" name="Group 75">
                <a:extLst>
                  <a:ext uri="{FF2B5EF4-FFF2-40B4-BE49-F238E27FC236}">
                    <a16:creationId xmlns:a16="http://schemas.microsoft.com/office/drawing/2014/main" id="{6B21BECF-1696-4897-94F1-33838155E793}"/>
                  </a:ext>
                </a:extLst>
              </p:cNvPr>
              <p:cNvGrpSpPr>
                <a:grpSpLocks/>
              </p:cNvGrpSpPr>
              <p:nvPr/>
            </p:nvGrpSpPr>
            <p:grpSpPr bwMode="auto">
              <a:xfrm>
                <a:off x="2052" y="3888"/>
                <a:ext cx="107" cy="175"/>
                <a:chOff x="2052" y="3888"/>
                <a:chExt cx="107" cy="175"/>
              </a:xfrm>
            </p:grpSpPr>
            <p:sp>
              <p:nvSpPr>
                <p:cNvPr id="59578" name="Rectangle 76">
                  <a:extLst>
                    <a:ext uri="{FF2B5EF4-FFF2-40B4-BE49-F238E27FC236}">
                      <a16:creationId xmlns:a16="http://schemas.microsoft.com/office/drawing/2014/main" id="{4C0CC045-08F4-4C3B-981F-2557D18D32DF}"/>
                    </a:ext>
                  </a:extLst>
                </p:cNvPr>
                <p:cNvSpPr>
                  <a:spLocks noChangeAspect="1" noChangeArrowheads="1"/>
                </p:cNvSpPr>
                <p:nvPr/>
              </p:nvSpPr>
              <p:spPr bwMode="auto">
                <a:xfrm>
                  <a:off x="2052"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79" name="Oval 77">
                  <a:extLst>
                    <a:ext uri="{FF2B5EF4-FFF2-40B4-BE49-F238E27FC236}">
                      <a16:creationId xmlns:a16="http://schemas.microsoft.com/office/drawing/2014/main" id="{B694066A-0038-4427-B8D3-1C9CE330D4A6}"/>
                    </a:ext>
                  </a:extLst>
                </p:cNvPr>
                <p:cNvSpPr>
                  <a:spLocks noChangeAspect="1" noChangeArrowheads="1"/>
                </p:cNvSpPr>
                <p:nvPr/>
              </p:nvSpPr>
              <p:spPr bwMode="auto">
                <a:xfrm>
                  <a:off x="2070" y="3958"/>
                  <a:ext cx="71" cy="35"/>
                </a:xfrm>
                <a:prstGeom prst="ellipse">
                  <a:avLst/>
                </a:prstGeom>
                <a:solidFill>
                  <a:srgbClr val="FF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80" name="Oval 78">
                  <a:extLst>
                    <a:ext uri="{FF2B5EF4-FFF2-40B4-BE49-F238E27FC236}">
                      <a16:creationId xmlns:a16="http://schemas.microsoft.com/office/drawing/2014/main" id="{329CE0C9-2620-4DC9-8EE8-D7A3DA40AFFC}"/>
                    </a:ext>
                  </a:extLst>
                </p:cNvPr>
                <p:cNvSpPr>
                  <a:spLocks noChangeAspect="1" noChangeArrowheads="1"/>
                </p:cNvSpPr>
                <p:nvPr/>
              </p:nvSpPr>
              <p:spPr bwMode="auto">
                <a:xfrm>
                  <a:off x="2070" y="4011"/>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81" name="Oval 79">
                  <a:extLst>
                    <a:ext uri="{FF2B5EF4-FFF2-40B4-BE49-F238E27FC236}">
                      <a16:creationId xmlns:a16="http://schemas.microsoft.com/office/drawing/2014/main" id="{3D8984B0-FC18-46F3-9979-D97AEED36C7A}"/>
                    </a:ext>
                  </a:extLst>
                </p:cNvPr>
                <p:cNvSpPr>
                  <a:spLocks noChangeAspect="1" noChangeArrowheads="1"/>
                </p:cNvSpPr>
                <p:nvPr/>
              </p:nvSpPr>
              <p:spPr bwMode="auto">
                <a:xfrm>
                  <a:off x="2070" y="3906"/>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577" name="Text Box 80">
                <a:extLst>
                  <a:ext uri="{FF2B5EF4-FFF2-40B4-BE49-F238E27FC236}">
                    <a16:creationId xmlns:a16="http://schemas.microsoft.com/office/drawing/2014/main" id="{212959B9-421C-46D3-A5F4-27EEC864D3E7}"/>
                  </a:ext>
                </a:extLst>
              </p:cNvPr>
              <p:cNvSpPr txBox="1">
                <a:spLocks noChangeArrowheads="1"/>
              </p:cNvSpPr>
              <p:nvPr/>
            </p:nvSpPr>
            <p:spPr bwMode="auto">
              <a:xfrm>
                <a:off x="2140" y="3850"/>
                <a:ext cx="6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es gibt leichte </a:t>
                </a:r>
              </a:p>
              <a:p>
                <a:pPr>
                  <a:spcBef>
                    <a:spcPct val="0"/>
                  </a:spcBef>
                  <a:buFontTx/>
                  <a:buNone/>
                </a:pPr>
                <a:r>
                  <a:rPr lang="de-DE" altLang="en-US" sz="900"/>
                  <a:t>Schwierigkeiten</a:t>
                </a:r>
              </a:p>
            </p:txBody>
          </p:sp>
        </p:grpSp>
        <p:grpSp>
          <p:nvGrpSpPr>
            <p:cNvPr id="59562" name="Group 81">
              <a:extLst>
                <a:ext uri="{FF2B5EF4-FFF2-40B4-BE49-F238E27FC236}">
                  <a16:creationId xmlns:a16="http://schemas.microsoft.com/office/drawing/2014/main" id="{6B029114-D6B6-4D68-9F7C-844B6CC175C5}"/>
                </a:ext>
              </a:extLst>
            </p:cNvPr>
            <p:cNvGrpSpPr>
              <a:grpSpLocks/>
            </p:cNvGrpSpPr>
            <p:nvPr/>
          </p:nvGrpSpPr>
          <p:grpSpPr bwMode="auto">
            <a:xfrm>
              <a:off x="4224" y="3840"/>
              <a:ext cx="1100" cy="230"/>
              <a:chOff x="3072" y="3850"/>
              <a:chExt cx="1100" cy="230"/>
            </a:xfrm>
          </p:grpSpPr>
          <p:grpSp>
            <p:nvGrpSpPr>
              <p:cNvPr id="59570" name="Group 82">
                <a:extLst>
                  <a:ext uri="{FF2B5EF4-FFF2-40B4-BE49-F238E27FC236}">
                    <a16:creationId xmlns:a16="http://schemas.microsoft.com/office/drawing/2014/main" id="{14E69093-924C-4251-9FEC-B2A69655FB01}"/>
                  </a:ext>
                </a:extLst>
              </p:cNvPr>
              <p:cNvGrpSpPr>
                <a:grpSpLocks/>
              </p:cNvGrpSpPr>
              <p:nvPr/>
            </p:nvGrpSpPr>
            <p:grpSpPr bwMode="auto">
              <a:xfrm>
                <a:off x="3072" y="3888"/>
                <a:ext cx="107" cy="175"/>
                <a:chOff x="3072" y="3888"/>
                <a:chExt cx="107" cy="175"/>
              </a:xfrm>
            </p:grpSpPr>
            <p:sp>
              <p:nvSpPr>
                <p:cNvPr id="59572" name="Rectangle 83">
                  <a:extLst>
                    <a:ext uri="{FF2B5EF4-FFF2-40B4-BE49-F238E27FC236}">
                      <a16:creationId xmlns:a16="http://schemas.microsoft.com/office/drawing/2014/main" id="{B80605D3-A705-453B-A28A-A6A902BCDC45}"/>
                    </a:ext>
                  </a:extLst>
                </p:cNvPr>
                <p:cNvSpPr>
                  <a:spLocks noChangeAspect="1" noChangeArrowheads="1"/>
                </p:cNvSpPr>
                <p:nvPr/>
              </p:nvSpPr>
              <p:spPr bwMode="auto">
                <a:xfrm>
                  <a:off x="3072"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73" name="Oval 84">
                  <a:extLst>
                    <a:ext uri="{FF2B5EF4-FFF2-40B4-BE49-F238E27FC236}">
                      <a16:creationId xmlns:a16="http://schemas.microsoft.com/office/drawing/2014/main" id="{15AEFEB2-967D-4260-BC44-A687B626DCEA}"/>
                    </a:ext>
                  </a:extLst>
                </p:cNvPr>
                <p:cNvSpPr>
                  <a:spLocks noChangeAspect="1" noChangeArrowheads="1"/>
                </p:cNvSpPr>
                <p:nvPr/>
              </p:nvSpPr>
              <p:spPr bwMode="auto">
                <a:xfrm>
                  <a:off x="3090" y="395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74" name="Oval 85">
                  <a:extLst>
                    <a:ext uri="{FF2B5EF4-FFF2-40B4-BE49-F238E27FC236}">
                      <a16:creationId xmlns:a16="http://schemas.microsoft.com/office/drawing/2014/main" id="{EEF02831-8EDC-4D10-B7CA-3AD88E2C7096}"/>
                    </a:ext>
                  </a:extLst>
                </p:cNvPr>
                <p:cNvSpPr>
                  <a:spLocks noChangeAspect="1" noChangeArrowheads="1"/>
                </p:cNvSpPr>
                <p:nvPr/>
              </p:nvSpPr>
              <p:spPr bwMode="auto">
                <a:xfrm>
                  <a:off x="3090" y="4011"/>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75" name="Oval 86">
                  <a:extLst>
                    <a:ext uri="{FF2B5EF4-FFF2-40B4-BE49-F238E27FC236}">
                      <a16:creationId xmlns:a16="http://schemas.microsoft.com/office/drawing/2014/main" id="{39FD6F7A-8E7D-455E-A554-C2DC2F0AC1DD}"/>
                    </a:ext>
                  </a:extLst>
                </p:cNvPr>
                <p:cNvSpPr>
                  <a:spLocks noChangeAspect="1" noChangeArrowheads="1"/>
                </p:cNvSpPr>
                <p:nvPr/>
              </p:nvSpPr>
              <p:spPr bwMode="auto">
                <a:xfrm>
                  <a:off x="3090" y="3906"/>
                  <a:ext cx="71" cy="35"/>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571" name="Text Box 87">
                <a:extLst>
                  <a:ext uri="{FF2B5EF4-FFF2-40B4-BE49-F238E27FC236}">
                    <a16:creationId xmlns:a16="http://schemas.microsoft.com/office/drawing/2014/main" id="{B2BB9FD0-1B35-4953-BC64-6B8B28F1EC2C}"/>
                  </a:ext>
                </a:extLst>
              </p:cNvPr>
              <p:cNvSpPr txBox="1">
                <a:spLocks noChangeArrowheads="1"/>
              </p:cNvSpPr>
              <p:nvPr/>
            </p:nvSpPr>
            <p:spPr bwMode="auto">
              <a:xfrm>
                <a:off x="3160" y="3850"/>
                <a:ext cx="10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Kritische Risiken erkennbar,</a:t>
                </a:r>
              </a:p>
              <a:p>
                <a:pPr>
                  <a:spcBef>
                    <a:spcPct val="0"/>
                  </a:spcBef>
                  <a:buFontTx/>
                  <a:buNone/>
                </a:pPr>
                <a:r>
                  <a:rPr lang="de-DE" altLang="en-US" sz="900"/>
                  <a:t>Probleme aufgetreten</a:t>
                </a:r>
              </a:p>
            </p:txBody>
          </p:sp>
        </p:grpSp>
        <p:grpSp>
          <p:nvGrpSpPr>
            <p:cNvPr id="59563" name="Group 88">
              <a:extLst>
                <a:ext uri="{FF2B5EF4-FFF2-40B4-BE49-F238E27FC236}">
                  <a16:creationId xmlns:a16="http://schemas.microsoft.com/office/drawing/2014/main" id="{5714F300-FE4F-4D09-B67E-673AE907A0E4}"/>
                </a:ext>
              </a:extLst>
            </p:cNvPr>
            <p:cNvGrpSpPr>
              <a:grpSpLocks/>
            </p:cNvGrpSpPr>
            <p:nvPr/>
          </p:nvGrpSpPr>
          <p:grpSpPr bwMode="auto">
            <a:xfrm>
              <a:off x="1776" y="3840"/>
              <a:ext cx="840" cy="230"/>
              <a:chOff x="960" y="3850"/>
              <a:chExt cx="840" cy="230"/>
            </a:xfrm>
          </p:grpSpPr>
          <p:grpSp>
            <p:nvGrpSpPr>
              <p:cNvPr id="59564" name="Group 89">
                <a:extLst>
                  <a:ext uri="{FF2B5EF4-FFF2-40B4-BE49-F238E27FC236}">
                    <a16:creationId xmlns:a16="http://schemas.microsoft.com/office/drawing/2014/main" id="{EF0AAA9C-DEE2-4C7A-AA66-C1CF8008D8C8}"/>
                  </a:ext>
                </a:extLst>
              </p:cNvPr>
              <p:cNvGrpSpPr>
                <a:grpSpLocks/>
              </p:cNvGrpSpPr>
              <p:nvPr/>
            </p:nvGrpSpPr>
            <p:grpSpPr bwMode="auto">
              <a:xfrm>
                <a:off x="960" y="3888"/>
                <a:ext cx="107" cy="175"/>
                <a:chOff x="960" y="3888"/>
                <a:chExt cx="107" cy="175"/>
              </a:xfrm>
            </p:grpSpPr>
            <p:sp>
              <p:nvSpPr>
                <p:cNvPr id="59566" name="Rectangle 90">
                  <a:extLst>
                    <a:ext uri="{FF2B5EF4-FFF2-40B4-BE49-F238E27FC236}">
                      <a16:creationId xmlns:a16="http://schemas.microsoft.com/office/drawing/2014/main" id="{1C17E2DF-81B1-406D-A355-1A57D98FD24C}"/>
                    </a:ext>
                  </a:extLst>
                </p:cNvPr>
                <p:cNvSpPr>
                  <a:spLocks noChangeAspect="1" noChangeArrowheads="1"/>
                </p:cNvSpPr>
                <p:nvPr/>
              </p:nvSpPr>
              <p:spPr bwMode="auto">
                <a:xfrm>
                  <a:off x="960" y="3888"/>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67" name="Oval 91">
                  <a:extLst>
                    <a:ext uri="{FF2B5EF4-FFF2-40B4-BE49-F238E27FC236}">
                      <a16:creationId xmlns:a16="http://schemas.microsoft.com/office/drawing/2014/main" id="{ECCD7C37-5FEF-4EDE-89F9-4C7CA00FEFF3}"/>
                    </a:ext>
                  </a:extLst>
                </p:cNvPr>
                <p:cNvSpPr>
                  <a:spLocks noChangeAspect="1" noChangeArrowheads="1"/>
                </p:cNvSpPr>
                <p:nvPr/>
              </p:nvSpPr>
              <p:spPr bwMode="auto">
                <a:xfrm>
                  <a:off x="978" y="395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68" name="Oval 92">
                  <a:extLst>
                    <a:ext uri="{FF2B5EF4-FFF2-40B4-BE49-F238E27FC236}">
                      <a16:creationId xmlns:a16="http://schemas.microsoft.com/office/drawing/2014/main" id="{FC43A8D2-A3C7-4562-8215-E3AC3355DEB9}"/>
                    </a:ext>
                  </a:extLst>
                </p:cNvPr>
                <p:cNvSpPr>
                  <a:spLocks noChangeAspect="1" noChangeArrowheads="1"/>
                </p:cNvSpPr>
                <p:nvPr/>
              </p:nvSpPr>
              <p:spPr bwMode="auto">
                <a:xfrm>
                  <a:off x="978" y="4011"/>
                  <a:ext cx="71" cy="35"/>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69" name="Oval 93">
                  <a:extLst>
                    <a:ext uri="{FF2B5EF4-FFF2-40B4-BE49-F238E27FC236}">
                      <a16:creationId xmlns:a16="http://schemas.microsoft.com/office/drawing/2014/main" id="{65DD38F5-7168-45C1-B101-906680E75A9B}"/>
                    </a:ext>
                  </a:extLst>
                </p:cNvPr>
                <p:cNvSpPr>
                  <a:spLocks noChangeAspect="1" noChangeArrowheads="1"/>
                </p:cNvSpPr>
                <p:nvPr/>
              </p:nvSpPr>
              <p:spPr bwMode="auto">
                <a:xfrm>
                  <a:off x="978" y="3906"/>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
            <p:nvSpPr>
              <p:cNvPr id="59565" name="Text Box 94">
                <a:extLst>
                  <a:ext uri="{FF2B5EF4-FFF2-40B4-BE49-F238E27FC236}">
                    <a16:creationId xmlns:a16="http://schemas.microsoft.com/office/drawing/2014/main" id="{D2A1C56F-C174-4493-9F86-2E0E846826B5}"/>
                  </a:ext>
                </a:extLst>
              </p:cNvPr>
              <p:cNvSpPr txBox="1">
                <a:spLocks noChangeArrowheads="1"/>
              </p:cNvSpPr>
              <p:nvPr/>
            </p:nvSpPr>
            <p:spPr bwMode="auto">
              <a:xfrm>
                <a:off x="1048" y="3850"/>
                <a:ext cx="7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900"/>
                  <a:t>Problemlose Durch-</a:t>
                </a:r>
              </a:p>
              <a:p>
                <a:pPr>
                  <a:spcBef>
                    <a:spcPct val="0"/>
                  </a:spcBef>
                  <a:buFontTx/>
                  <a:buNone/>
                </a:pPr>
                <a:r>
                  <a:rPr lang="de-DE" altLang="en-US" sz="900"/>
                  <a:t>führung möglich</a:t>
                </a:r>
              </a:p>
            </p:txBody>
          </p:sp>
        </p:grpSp>
      </p:grpSp>
      <p:grpSp>
        <p:nvGrpSpPr>
          <p:cNvPr id="59398" name="Group 95">
            <a:extLst>
              <a:ext uri="{FF2B5EF4-FFF2-40B4-BE49-F238E27FC236}">
                <a16:creationId xmlns:a16="http://schemas.microsoft.com/office/drawing/2014/main" id="{A19366FC-2EC6-43FC-BE71-B2E0B5F0A442}"/>
              </a:ext>
            </a:extLst>
          </p:cNvPr>
          <p:cNvGrpSpPr>
            <a:grpSpLocks/>
          </p:cNvGrpSpPr>
          <p:nvPr/>
        </p:nvGrpSpPr>
        <p:grpSpPr bwMode="auto">
          <a:xfrm>
            <a:off x="1143000" y="3505200"/>
            <a:ext cx="7848600" cy="381000"/>
            <a:chOff x="720" y="1728"/>
            <a:chExt cx="4944" cy="240"/>
          </a:xfrm>
        </p:grpSpPr>
        <p:sp>
          <p:nvSpPr>
            <p:cNvPr id="59543" name="Rectangle 96">
              <a:extLst>
                <a:ext uri="{FF2B5EF4-FFF2-40B4-BE49-F238E27FC236}">
                  <a16:creationId xmlns:a16="http://schemas.microsoft.com/office/drawing/2014/main" id="{288DC9BC-CDD9-4608-A056-3AEE1C994B1F}"/>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5</a:t>
              </a:r>
            </a:p>
          </p:txBody>
        </p:sp>
        <p:sp>
          <p:nvSpPr>
            <p:cNvPr id="59544" name="Rectangle 97">
              <a:extLst>
                <a:ext uri="{FF2B5EF4-FFF2-40B4-BE49-F238E27FC236}">
                  <a16:creationId xmlns:a16="http://schemas.microsoft.com/office/drawing/2014/main" id="{8F0A4CFE-3864-44B6-B7AB-5AB3E5B861FB}"/>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5" name="Rectangle 98">
              <a:extLst>
                <a:ext uri="{FF2B5EF4-FFF2-40B4-BE49-F238E27FC236}">
                  <a16:creationId xmlns:a16="http://schemas.microsoft.com/office/drawing/2014/main" id="{EFB5159B-7D46-4C0F-A2D8-A3BFEDE5808D}"/>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6" name="Rectangle 99">
              <a:extLst>
                <a:ext uri="{FF2B5EF4-FFF2-40B4-BE49-F238E27FC236}">
                  <a16:creationId xmlns:a16="http://schemas.microsoft.com/office/drawing/2014/main" id="{9304581D-1088-4BE1-9AEA-C1F99116071A}"/>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7" name="Rectangle 100">
              <a:extLst>
                <a:ext uri="{FF2B5EF4-FFF2-40B4-BE49-F238E27FC236}">
                  <a16:creationId xmlns:a16="http://schemas.microsoft.com/office/drawing/2014/main" id="{F2E77DF7-D352-439E-B121-4E7835969DF3}"/>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8" name="Rectangle 101">
              <a:extLst>
                <a:ext uri="{FF2B5EF4-FFF2-40B4-BE49-F238E27FC236}">
                  <a16:creationId xmlns:a16="http://schemas.microsoft.com/office/drawing/2014/main" id="{66B0818F-7F1C-4BE1-BB6F-B60D9D3AE0CE}"/>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9" name="Rectangle 102">
              <a:extLst>
                <a:ext uri="{FF2B5EF4-FFF2-40B4-BE49-F238E27FC236}">
                  <a16:creationId xmlns:a16="http://schemas.microsoft.com/office/drawing/2014/main" id="{09251F03-5D42-42E5-B671-72D4BE92CC6D}"/>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0" name="Rectangle 103">
              <a:extLst>
                <a:ext uri="{FF2B5EF4-FFF2-40B4-BE49-F238E27FC236}">
                  <a16:creationId xmlns:a16="http://schemas.microsoft.com/office/drawing/2014/main" id="{E296ABEB-7C5A-4F05-A5A4-9D91AA5382B9}"/>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51" name="Rectangle 104">
              <a:extLst>
                <a:ext uri="{FF2B5EF4-FFF2-40B4-BE49-F238E27FC236}">
                  <a16:creationId xmlns:a16="http://schemas.microsoft.com/office/drawing/2014/main" id="{02E1AB23-CF23-4B92-8FE1-310CB62B0018}"/>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52" name="Rectangle 105">
              <a:extLst>
                <a:ext uri="{FF2B5EF4-FFF2-40B4-BE49-F238E27FC236}">
                  <a16:creationId xmlns:a16="http://schemas.microsoft.com/office/drawing/2014/main" id="{430B3C94-1F37-4678-90D1-801CBFC48B4C}"/>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3" name="Rectangle 106">
              <a:extLst>
                <a:ext uri="{FF2B5EF4-FFF2-40B4-BE49-F238E27FC236}">
                  <a16:creationId xmlns:a16="http://schemas.microsoft.com/office/drawing/2014/main" id="{5B47DD04-8ACE-4BA3-B26C-E187BC35A5C3}"/>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4" name="Rectangle 107">
              <a:extLst>
                <a:ext uri="{FF2B5EF4-FFF2-40B4-BE49-F238E27FC236}">
                  <a16:creationId xmlns:a16="http://schemas.microsoft.com/office/drawing/2014/main" id="{9886C945-47DF-4D81-A1DE-90C7FD4C38F4}"/>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5" name="Rectangle 108">
              <a:extLst>
                <a:ext uri="{FF2B5EF4-FFF2-40B4-BE49-F238E27FC236}">
                  <a16:creationId xmlns:a16="http://schemas.microsoft.com/office/drawing/2014/main" id="{BCBC5738-06B9-40EF-A7AA-8F4A4B4DB8E6}"/>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6" name="Rectangle 109">
              <a:extLst>
                <a:ext uri="{FF2B5EF4-FFF2-40B4-BE49-F238E27FC236}">
                  <a16:creationId xmlns:a16="http://schemas.microsoft.com/office/drawing/2014/main" id="{9B13F4C4-C253-40A1-80D1-953B82B32A5F}"/>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7" name="Oval 110">
              <a:extLst>
                <a:ext uri="{FF2B5EF4-FFF2-40B4-BE49-F238E27FC236}">
                  <a16:creationId xmlns:a16="http://schemas.microsoft.com/office/drawing/2014/main" id="{ADDAA981-0780-418B-B6E1-A39A936B853E}"/>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8" name="Oval 111">
              <a:extLst>
                <a:ext uri="{FF2B5EF4-FFF2-40B4-BE49-F238E27FC236}">
                  <a16:creationId xmlns:a16="http://schemas.microsoft.com/office/drawing/2014/main" id="{2E899F75-724E-4706-9DB7-B041079E9D2B}"/>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59" name="Oval 112">
              <a:extLst>
                <a:ext uri="{FF2B5EF4-FFF2-40B4-BE49-F238E27FC236}">
                  <a16:creationId xmlns:a16="http://schemas.microsoft.com/office/drawing/2014/main" id="{8F458D14-1B26-4C27-B962-9FA1A63D32FF}"/>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399" name="Group 113">
            <a:extLst>
              <a:ext uri="{FF2B5EF4-FFF2-40B4-BE49-F238E27FC236}">
                <a16:creationId xmlns:a16="http://schemas.microsoft.com/office/drawing/2014/main" id="{9C8DCCCA-3245-40E4-A799-AD9C37193FEE}"/>
              </a:ext>
            </a:extLst>
          </p:cNvPr>
          <p:cNvGrpSpPr>
            <a:grpSpLocks/>
          </p:cNvGrpSpPr>
          <p:nvPr/>
        </p:nvGrpSpPr>
        <p:grpSpPr bwMode="auto">
          <a:xfrm>
            <a:off x="1143000" y="4267200"/>
            <a:ext cx="7848600" cy="381000"/>
            <a:chOff x="720" y="1728"/>
            <a:chExt cx="4944" cy="240"/>
          </a:xfrm>
        </p:grpSpPr>
        <p:sp>
          <p:nvSpPr>
            <p:cNvPr id="59526" name="Rectangle 114">
              <a:extLst>
                <a:ext uri="{FF2B5EF4-FFF2-40B4-BE49-F238E27FC236}">
                  <a16:creationId xmlns:a16="http://schemas.microsoft.com/office/drawing/2014/main" id="{E8552CA1-E11C-4AB3-A10C-A49F13D85F6C}"/>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7</a:t>
              </a:r>
            </a:p>
          </p:txBody>
        </p:sp>
        <p:sp>
          <p:nvSpPr>
            <p:cNvPr id="59527" name="Rectangle 115">
              <a:extLst>
                <a:ext uri="{FF2B5EF4-FFF2-40B4-BE49-F238E27FC236}">
                  <a16:creationId xmlns:a16="http://schemas.microsoft.com/office/drawing/2014/main" id="{52F740D6-D96C-4858-A324-62CE3EFE759A}"/>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8" name="Rectangle 116">
              <a:extLst>
                <a:ext uri="{FF2B5EF4-FFF2-40B4-BE49-F238E27FC236}">
                  <a16:creationId xmlns:a16="http://schemas.microsoft.com/office/drawing/2014/main" id="{5B936D2C-F8F7-4D8C-B840-CE8D5AEAAED1}"/>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9" name="Rectangle 117">
              <a:extLst>
                <a:ext uri="{FF2B5EF4-FFF2-40B4-BE49-F238E27FC236}">
                  <a16:creationId xmlns:a16="http://schemas.microsoft.com/office/drawing/2014/main" id="{1EC98C06-CFA7-4708-9541-45446BB24E82}"/>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0" name="Rectangle 118">
              <a:extLst>
                <a:ext uri="{FF2B5EF4-FFF2-40B4-BE49-F238E27FC236}">
                  <a16:creationId xmlns:a16="http://schemas.microsoft.com/office/drawing/2014/main" id="{D08901CD-C727-484E-8EF6-29901FAA72A1}"/>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1" name="Rectangle 119">
              <a:extLst>
                <a:ext uri="{FF2B5EF4-FFF2-40B4-BE49-F238E27FC236}">
                  <a16:creationId xmlns:a16="http://schemas.microsoft.com/office/drawing/2014/main" id="{00530480-F1B7-4D66-A23F-1D07709DB780}"/>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2" name="Rectangle 120">
              <a:extLst>
                <a:ext uri="{FF2B5EF4-FFF2-40B4-BE49-F238E27FC236}">
                  <a16:creationId xmlns:a16="http://schemas.microsoft.com/office/drawing/2014/main" id="{BEA06667-0814-4C6A-9ACB-9EA9207FBC89}"/>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3" name="Rectangle 121">
              <a:extLst>
                <a:ext uri="{FF2B5EF4-FFF2-40B4-BE49-F238E27FC236}">
                  <a16:creationId xmlns:a16="http://schemas.microsoft.com/office/drawing/2014/main" id="{15B1501F-0005-4E23-BFB7-8426D5BF49A2}"/>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34" name="Rectangle 122">
              <a:extLst>
                <a:ext uri="{FF2B5EF4-FFF2-40B4-BE49-F238E27FC236}">
                  <a16:creationId xmlns:a16="http://schemas.microsoft.com/office/drawing/2014/main" id="{0167D915-53B1-49D3-B01F-9C91EE0A2269}"/>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35" name="Rectangle 123">
              <a:extLst>
                <a:ext uri="{FF2B5EF4-FFF2-40B4-BE49-F238E27FC236}">
                  <a16:creationId xmlns:a16="http://schemas.microsoft.com/office/drawing/2014/main" id="{7DFE6BEF-579D-4A5E-A0CA-A6260DD3DCDD}"/>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6" name="Rectangle 124">
              <a:extLst>
                <a:ext uri="{FF2B5EF4-FFF2-40B4-BE49-F238E27FC236}">
                  <a16:creationId xmlns:a16="http://schemas.microsoft.com/office/drawing/2014/main" id="{12A8822A-0D22-463B-BF58-74C15B969321}"/>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7" name="Rectangle 125">
              <a:extLst>
                <a:ext uri="{FF2B5EF4-FFF2-40B4-BE49-F238E27FC236}">
                  <a16:creationId xmlns:a16="http://schemas.microsoft.com/office/drawing/2014/main" id="{62DBE1A3-F3E1-4FCD-83A7-ACFF4CC72531}"/>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8" name="Rectangle 126">
              <a:extLst>
                <a:ext uri="{FF2B5EF4-FFF2-40B4-BE49-F238E27FC236}">
                  <a16:creationId xmlns:a16="http://schemas.microsoft.com/office/drawing/2014/main" id="{A77058E4-3C99-463A-B463-5448103A3116}"/>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39" name="Rectangle 127">
              <a:extLst>
                <a:ext uri="{FF2B5EF4-FFF2-40B4-BE49-F238E27FC236}">
                  <a16:creationId xmlns:a16="http://schemas.microsoft.com/office/drawing/2014/main" id="{04348D36-6577-42DB-8227-0F7D3F54C9BD}"/>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0" name="Oval 128">
              <a:extLst>
                <a:ext uri="{FF2B5EF4-FFF2-40B4-BE49-F238E27FC236}">
                  <a16:creationId xmlns:a16="http://schemas.microsoft.com/office/drawing/2014/main" id="{E1D2C3F2-7D08-4002-AE80-0F222303170E}"/>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1" name="Oval 129">
              <a:extLst>
                <a:ext uri="{FF2B5EF4-FFF2-40B4-BE49-F238E27FC236}">
                  <a16:creationId xmlns:a16="http://schemas.microsoft.com/office/drawing/2014/main" id="{982BF2F1-317C-42B6-80F0-992A695CC385}"/>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42" name="Oval 130">
              <a:extLst>
                <a:ext uri="{FF2B5EF4-FFF2-40B4-BE49-F238E27FC236}">
                  <a16:creationId xmlns:a16="http://schemas.microsoft.com/office/drawing/2014/main" id="{73A0BA1A-C2F2-415C-B5AF-FD596299B44D}"/>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400" name="Group 131">
            <a:extLst>
              <a:ext uri="{FF2B5EF4-FFF2-40B4-BE49-F238E27FC236}">
                <a16:creationId xmlns:a16="http://schemas.microsoft.com/office/drawing/2014/main" id="{E6A785BD-7F54-4154-B1F4-77111A5F2531}"/>
              </a:ext>
            </a:extLst>
          </p:cNvPr>
          <p:cNvGrpSpPr>
            <a:grpSpLocks/>
          </p:cNvGrpSpPr>
          <p:nvPr/>
        </p:nvGrpSpPr>
        <p:grpSpPr bwMode="auto">
          <a:xfrm>
            <a:off x="1143000" y="2743200"/>
            <a:ext cx="7848600" cy="381000"/>
            <a:chOff x="720" y="1728"/>
            <a:chExt cx="4944" cy="240"/>
          </a:xfrm>
        </p:grpSpPr>
        <p:sp>
          <p:nvSpPr>
            <p:cNvPr id="59509" name="Rectangle 132">
              <a:extLst>
                <a:ext uri="{FF2B5EF4-FFF2-40B4-BE49-F238E27FC236}">
                  <a16:creationId xmlns:a16="http://schemas.microsoft.com/office/drawing/2014/main" id="{9820CB7F-54EC-4C15-88AB-63F71DFC5508}"/>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3</a:t>
              </a:r>
            </a:p>
          </p:txBody>
        </p:sp>
        <p:sp>
          <p:nvSpPr>
            <p:cNvPr id="59510" name="Rectangle 133">
              <a:extLst>
                <a:ext uri="{FF2B5EF4-FFF2-40B4-BE49-F238E27FC236}">
                  <a16:creationId xmlns:a16="http://schemas.microsoft.com/office/drawing/2014/main" id="{6F3FA54D-F629-4D12-B545-751F40386EFC}"/>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11" name="Rectangle 134">
              <a:extLst>
                <a:ext uri="{FF2B5EF4-FFF2-40B4-BE49-F238E27FC236}">
                  <a16:creationId xmlns:a16="http://schemas.microsoft.com/office/drawing/2014/main" id="{3C8BE57A-8F26-49F5-9D61-2D2E9AD3EB6E}"/>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12" name="Rectangle 135">
              <a:extLst>
                <a:ext uri="{FF2B5EF4-FFF2-40B4-BE49-F238E27FC236}">
                  <a16:creationId xmlns:a16="http://schemas.microsoft.com/office/drawing/2014/main" id="{A79FF7B4-475D-4304-B7FD-0848327D37C0}"/>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13" name="Rectangle 136">
              <a:extLst>
                <a:ext uri="{FF2B5EF4-FFF2-40B4-BE49-F238E27FC236}">
                  <a16:creationId xmlns:a16="http://schemas.microsoft.com/office/drawing/2014/main" id="{B24A8589-110B-493C-86A9-1A39C5E92736}"/>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14" name="Rectangle 137">
              <a:extLst>
                <a:ext uri="{FF2B5EF4-FFF2-40B4-BE49-F238E27FC236}">
                  <a16:creationId xmlns:a16="http://schemas.microsoft.com/office/drawing/2014/main" id="{A361403C-B7BD-4ABC-B5E5-BB8C24E16BEB}"/>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15" name="Rectangle 138">
              <a:extLst>
                <a:ext uri="{FF2B5EF4-FFF2-40B4-BE49-F238E27FC236}">
                  <a16:creationId xmlns:a16="http://schemas.microsoft.com/office/drawing/2014/main" id="{158912CF-94A7-4058-B88C-BD8C45630D24}"/>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16" name="Rectangle 139">
              <a:extLst>
                <a:ext uri="{FF2B5EF4-FFF2-40B4-BE49-F238E27FC236}">
                  <a16:creationId xmlns:a16="http://schemas.microsoft.com/office/drawing/2014/main" id="{199DA6A4-3958-4525-A4C8-AD6FD647ACEF}"/>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17" name="Rectangle 140">
              <a:extLst>
                <a:ext uri="{FF2B5EF4-FFF2-40B4-BE49-F238E27FC236}">
                  <a16:creationId xmlns:a16="http://schemas.microsoft.com/office/drawing/2014/main" id="{E34C144B-4958-425D-862C-19034085DE41}"/>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18" name="Rectangle 141">
              <a:extLst>
                <a:ext uri="{FF2B5EF4-FFF2-40B4-BE49-F238E27FC236}">
                  <a16:creationId xmlns:a16="http://schemas.microsoft.com/office/drawing/2014/main" id="{AEB07E49-9362-4805-B1EA-42F1772DE9B1}"/>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19" name="Rectangle 142">
              <a:extLst>
                <a:ext uri="{FF2B5EF4-FFF2-40B4-BE49-F238E27FC236}">
                  <a16:creationId xmlns:a16="http://schemas.microsoft.com/office/drawing/2014/main" id="{20500141-0E31-4A80-BC77-4455995C3058}"/>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0" name="Rectangle 143">
              <a:extLst>
                <a:ext uri="{FF2B5EF4-FFF2-40B4-BE49-F238E27FC236}">
                  <a16:creationId xmlns:a16="http://schemas.microsoft.com/office/drawing/2014/main" id="{742E8FBF-00AA-4440-88CB-D584F98458FC}"/>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1" name="Rectangle 144">
              <a:extLst>
                <a:ext uri="{FF2B5EF4-FFF2-40B4-BE49-F238E27FC236}">
                  <a16:creationId xmlns:a16="http://schemas.microsoft.com/office/drawing/2014/main" id="{B5AD2B2E-7AEE-465D-8D07-8CFE7364217C}"/>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2" name="Rectangle 145">
              <a:extLst>
                <a:ext uri="{FF2B5EF4-FFF2-40B4-BE49-F238E27FC236}">
                  <a16:creationId xmlns:a16="http://schemas.microsoft.com/office/drawing/2014/main" id="{01FC98F5-D1A3-47ED-BAE7-815EBF1E33E4}"/>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3" name="Oval 146">
              <a:extLst>
                <a:ext uri="{FF2B5EF4-FFF2-40B4-BE49-F238E27FC236}">
                  <a16:creationId xmlns:a16="http://schemas.microsoft.com/office/drawing/2014/main" id="{7B31F371-CD4C-47E1-90CF-A557917310E5}"/>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4" name="Oval 147">
              <a:extLst>
                <a:ext uri="{FF2B5EF4-FFF2-40B4-BE49-F238E27FC236}">
                  <a16:creationId xmlns:a16="http://schemas.microsoft.com/office/drawing/2014/main" id="{7BD76DF6-0DA5-44C1-B1BB-A00ED389AB4C}"/>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25" name="Oval 148">
              <a:extLst>
                <a:ext uri="{FF2B5EF4-FFF2-40B4-BE49-F238E27FC236}">
                  <a16:creationId xmlns:a16="http://schemas.microsoft.com/office/drawing/2014/main" id="{110C7518-7969-4205-9174-BAF9A74638F6}"/>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401" name="Group 149">
            <a:extLst>
              <a:ext uri="{FF2B5EF4-FFF2-40B4-BE49-F238E27FC236}">
                <a16:creationId xmlns:a16="http://schemas.microsoft.com/office/drawing/2014/main" id="{431C5635-59AE-4D87-BE33-2F067897E25E}"/>
              </a:ext>
            </a:extLst>
          </p:cNvPr>
          <p:cNvGrpSpPr>
            <a:grpSpLocks/>
          </p:cNvGrpSpPr>
          <p:nvPr/>
        </p:nvGrpSpPr>
        <p:grpSpPr bwMode="auto">
          <a:xfrm>
            <a:off x="1143000" y="1981200"/>
            <a:ext cx="7848600" cy="381000"/>
            <a:chOff x="720" y="1728"/>
            <a:chExt cx="4944" cy="240"/>
          </a:xfrm>
        </p:grpSpPr>
        <p:sp>
          <p:nvSpPr>
            <p:cNvPr id="59492" name="Rectangle 150">
              <a:extLst>
                <a:ext uri="{FF2B5EF4-FFF2-40B4-BE49-F238E27FC236}">
                  <a16:creationId xmlns:a16="http://schemas.microsoft.com/office/drawing/2014/main" id="{1F1B0574-2048-4053-83BC-5C6B74BFE03B}"/>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a:t>
              </a:r>
            </a:p>
          </p:txBody>
        </p:sp>
        <p:sp>
          <p:nvSpPr>
            <p:cNvPr id="59493" name="Rectangle 151">
              <a:extLst>
                <a:ext uri="{FF2B5EF4-FFF2-40B4-BE49-F238E27FC236}">
                  <a16:creationId xmlns:a16="http://schemas.microsoft.com/office/drawing/2014/main" id="{EE7D25D6-3709-4E29-8C4A-A52685DB4E2A}"/>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4" name="Rectangle 152">
              <a:extLst>
                <a:ext uri="{FF2B5EF4-FFF2-40B4-BE49-F238E27FC236}">
                  <a16:creationId xmlns:a16="http://schemas.microsoft.com/office/drawing/2014/main" id="{F46D9749-28C4-4FCD-9551-47ECBF4B5326}"/>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5" name="Rectangle 153">
              <a:extLst>
                <a:ext uri="{FF2B5EF4-FFF2-40B4-BE49-F238E27FC236}">
                  <a16:creationId xmlns:a16="http://schemas.microsoft.com/office/drawing/2014/main" id="{77A4554C-22D6-4CD8-9988-438022C65986}"/>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6" name="Rectangle 154">
              <a:extLst>
                <a:ext uri="{FF2B5EF4-FFF2-40B4-BE49-F238E27FC236}">
                  <a16:creationId xmlns:a16="http://schemas.microsoft.com/office/drawing/2014/main" id="{C35328E4-B8CF-418B-90EC-F06300BA6A66}"/>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7" name="Rectangle 155">
              <a:extLst>
                <a:ext uri="{FF2B5EF4-FFF2-40B4-BE49-F238E27FC236}">
                  <a16:creationId xmlns:a16="http://schemas.microsoft.com/office/drawing/2014/main" id="{31C9CCF8-A1A0-4BEF-A2CC-F50DF0A84043}"/>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8" name="Rectangle 156">
              <a:extLst>
                <a:ext uri="{FF2B5EF4-FFF2-40B4-BE49-F238E27FC236}">
                  <a16:creationId xmlns:a16="http://schemas.microsoft.com/office/drawing/2014/main" id="{B384F428-1862-4A47-AF57-6721988EEDA9}"/>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9" name="Rectangle 157">
              <a:extLst>
                <a:ext uri="{FF2B5EF4-FFF2-40B4-BE49-F238E27FC236}">
                  <a16:creationId xmlns:a16="http://schemas.microsoft.com/office/drawing/2014/main" id="{4FD8184D-2C18-440D-A5E0-7EFFD4A90691}"/>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00" name="Rectangle 158">
              <a:extLst>
                <a:ext uri="{FF2B5EF4-FFF2-40B4-BE49-F238E27FC236}">
                  <a16:creationId xmlns:a16="http://schemas.microsoft.com/office/drawing/2014/main" id="{43F74E74-FD9E-43F4-B8AA-9085AE3D7C4A}"/>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501" name="Rectangle 159">
              <a:extLst>
                <a:ext uri="{FF2B5EF4-FFF2-40B4-BE49-F238E27FC236}">
                  <a16:creationId xmlns:a16="http://schemas.microsoft.com/office/drawing/2014/main" id="{936D9D3D-18E9-44FA-9034-E7AD3B4DA8C5}"/>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02" name="Rectangle 160">
              <a:extLst>
                <a:ext uri="{FF2B5EF4-FFF2-40B4-BE49-F238E27FC236}">
                  <a16:creationId xmlns:a16="http://schemas.microsoft.com/office/drawing/2014/main" id="{A40D2994-E35D-4ED6-8AC8-178AB36FB9B4}"/>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03" name="Rectangle 161">
              <a:extLst>
                <a:ext uri="{FF2B5EF4-FFF2-40B4-BE49-F238E27FC236}">
                  <a16:creationId xmlns:a16="http://schemas.microsoft.com/office/drawing/2014/main" id="{281D20BA-C8A3-4742-B4A4-D34D25BE5660}"/>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04" name="Rectangle 162">
              <a:extLst>
                <a:ext uri="{FF2B5EF4-FFF2-40B4-BE49-F238E27FC236}">
                  <a16:creationId xmlns:a16="http://schemas.microsoft.com/office/drawing/2014/main" id="{E7A2EA67-4A53-4836-96AE-EA93730BC7B0}"/>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05" name="Rectangle 163">
              <a:extLst>
                <a:ext uri="{FF2B5EF4-FFF2-40B4-BE49-F238E27FC236}">
                  <a16:creationId xmlns:a16="http://schemas.microsoft.com/office/drawing/2014/main" id="{11C7E124-F158-4FAE-A64E-86A95AFC0839}"/>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06" name="Oval 164">
              <a:extLst>
                <a:ext uri="{FF2B5EF4-FFF2-40B4-BE49-F238E27FC236}">
                  <a16:creationId xmlns:a16="http://schemas.microsoft.com/office/drawing/2014/main" id="{9451B580-232B-4318-BE88-DAE3F64E6A82}"/>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07" name="Oval 165">
              <a:extLst>
                <a:ext uri="{FF2B5EF4-FFF2-40B4-BE49-F238E27FC236}">
                  <a16:creationId xmlns:a16="http://schemas.microsoft.com/office/drawing/2014/main" id="{EB1ECE42-F95E-404A-B97E-9B249AA192CF}"/>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508" name="Oval 166">
              <a:extLst>
                <a:ext uri="{FF2B5EF4-FFF2-40B4-BE49-F238E27FC236}">
                  <a16:creationId xmlns:a16="http://schemas.microsoft.com/office/drawing/2014/main" id="{0AC3F7B5-4FE1-476E-BA49-3A0545D2C2A9}"/>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402" name="Group 167">
            <a:extLst>
              <a:ext uri="{FF2B5EF4-FFF2-40B4-BE49-F238E27FC236}">
                <a16:creationId xmlns:a16="http://schemas.microsoft.com/office/drawing/2014/main" id="{F72EE4D4-95E5-4412-9394-CEFC9924AB80}"/>
              </a:ext>
            </a:extLst>
          </p:cNvPr>
          <p:cNvGrpSpPr>
            <a:grpSpLocks/>
          </p:cNvGrpSpPr>
          <p:nvPr/>
        </p:nvGrpSpPr>
        <p:grpSpPr bwMode="auto">
          <a:xfrm>
            <a:off x="1143000" y="3124200"/>
            <a:ext cx="7848600" cy="381000"/>
            <a:chOff x="720" y="1728"/>
            <a:chExt cx="4944" cy="240"/>
          </a:xfrm>
        </p:grpSpPr>
        <p:sp>
          <p:nvSpPr>
            <p:cNvPr id="59475" name="Rectangle 168">
              <a:extLst>
                <a:ext uri="{FF2B5EF4-FFF2-40B4-BE49-F238E27FC236}">
                  <a16:creationId xmlns:a16="http://schemas.microsoft.com/office/drawing/2014/main" id="{EA9133BE-3012-4820-9EC2-924E3AE5904C}"/>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4</a:t>
              </a:r>
            </a:p>
          </p:txBody>
        </p:sp>
        <p:sp>
          <p:nvSpPr>
            <p:cNvPr id="59476" name="Rectangle 169">
              <a:extLst>
                <a:ext uri="{FF2B5EF4-FFF2-40B4-BE49-F238E27FC236}">
                  <a16:creationId xmlns:a16="http://schemas.microsoft.com/office/drawing/2014/main" id="{FAECD5E7-8CC6-46EF-9387-0AB5074F043C}"/>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7" name="Rectangle 170">
              <a:extLst>
                <a:ext uri="{FF2B5EF4-FFF2-40B4-BE49-F238E27FC236}">
                  <a16:creationId xmlns:a16="http://schemas.microsoft.com/office/drawing/2014/main" id="{89C0E6E0-C1BE-489E-BD9D-ABA4A0F647DB}"/>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8" name="Rectangle 171">
              <a:extLst>
                <a:ext uri="{FF2B5EF4-FFF2-40B4-BE49-F238E27FC236}">
                  <a16:creationId xmlns:a16="http://schemas.microsoft.com/office/drawing/2014/main" id="{A75F1E41-5B4D-45AE-8E7B-E70966D00AA8}"/>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9" name="Rectangle 172">
              <a:extLst>
                <a:ext uri="{FF2B5EF4-FFF2-40B4-BE49-F238E27FC236}">
                  <a16:creationId xmlns:a16="http://schemas.microsoft.com/office/drawing/2014/main" id="{0BB2D583-367A-40B4-904A-15F25B51C6D8}"/>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0" name="Rectangle 173">
              <a:extLst>
                <a:ext uri="{FF2B5EF4-FFF2-40B4-BE49-F238E27FC236}">
                  <a16:creationId xmlns:a16="http://schemas.microsoft.com/office/drawing/2014/main" id="{75F97EF0-2799-4946-960E-C2F81C536F1F}"/>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1" name="Rectangle 174">
              <a:extLst>
                <a:ext uri="{FF2B5EF4-FFF2-40B4-BE49-F238E27FC236}">
                  <a16:creationId xmlns:a16="http://schemas.microsoft.com/office/drawing/2014/main" id="{F142E189-426A-4F37-AD28-D463CB10D3E1}"/>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2" name="Rectangle 175">
              <a:extLst>
                <a:ext uri="{FF2B5EF4-FFF2-40B4-BE49-F238E27FC236}">
                  <a16:creationId xmlns:a16="http://schemas.microsoft.com/office/drawing/2014/main" id="{F3BA5C0A-C800-49D6-AA71-283B3483F68D}"/>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83" name="Rectangle 176">
              <a:extLst>
                <a:ext uri="{FF2B5EF4-FFF2-40B4-BE49-F238E27FC236}">
                  <a16:creationId xmlns:a16="http://schemas.microsoft.com/office/drawing/2014/main" id="{F3C7019E-5F48-4AD9-BFAB-4BA6ABAF1481}"/>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84" name="Rectangle 177">
              <a:extLst>
                <a:ext uri="{FF2B5EF4-FFF2-40B4-BE49-F238E27FC236}">
                  <a16:creationId xmlns:a16="http://schemas.microsoft.com/office/drawing/2014/main" id="{081E7B15-76D4-4F65-8C84-EF2C78E5DA3F}"/>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5" name="Rectangle 178">
              <a:extLst>
                <a:ext uri="{FF2B5EF4-FFF2-40B4-BE49-F238E27FC236}">
                  <a16:creationId xmlns:a16="http://schemas.microsoft.com/office/drawing/2014/main" id="{22C26394-6A8F-44BE-9E11-561941745C3C}"/>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6" name="Rectangle 179">
              <a:extLst>
                <a:ext uri="{FF2B5EF4-FFF2-40B4-BE49-F238E27FC236}">
                  <a16:creationId xmlns:a16="http://schemas.microsoft.com/office/drawing/2014/main" id="{2D22A0FF-0B0E-4070-BF48-0BBEDDA87CE7}"/>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7" name="Rectangle 180">
              <a:extLst>
                <a:ext uri="{FF2B5EF4-FFF2-40B4-BE49-F238E27FC236}">
                  <a16:creationId xmlns:a16="http://schemas.microsoft.com/office/drawing/2014/main" id="{7E565C19-F9A7-4E1A-B086-46C395421518}"/>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8" name="Rectangle 181">
              <a:extLst>
                <a:ext uri="{FF2B5EF4-FFF2-40B4-BE49-F238E27FC236}">
                  <a16:creationId xmlns:a16="http://schemas.microsoft.com/office/drawing/2014/main" id="{52C6C72F-DFEF-499A-BB12-EBDF1BD44340}"/>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89" name="Oval 182">
              <a:extLst>
                <a:ext uri="{FF2B5EF4-FFF2-40B4-BE49-F238E27FC236}">
                  <a16:creationId xmlns:a16="http://schemas.microsoft.com/office/drawing/2014/main" id="{022D64E4-D6C5-4AA9-B417-8D6E5D0D8753}"/>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0" name="Oval 183">
              <a:extLst>
                <a:ext uri="{FF2B5EF4-FFF2-40B4-BE49-F238E27FC236}">
                  <a16:creationId xmlns:a16="http://schemas.microsoft.com/office/drawing/2014/main" id="{178334F1-5ED7-4955-87A6-1658FCD671DC}"/>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91" name="Oval 184">
              <a:extLst>
                <a:ext uri="{FF2B5EF4-FFF2-40B4-BE49-F238E27FC236}">
                  <a16:creationId xmlns:a16="http://schemas.microsoft.com/office/drawing/2014/main" id="{76EC4FDC-D4F8-4585-92A0-756A99BC7DCA}"/>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403" name="Group 185">
            <a:extLst>
              <a:ext uri="{FF2B5EF4-FFF2-40B4-BE49-F238E27FC236}">
                <a16:creationId xmlns:a16="http://schemas.microsoft.com/office/drawing/2014/main" id="{DD8239BF-A0DB-4515-9749-4CBC3DF1CC19}"/>
              </a:ext>
            </a:extLst>
          </p:cNvPr>
          <p:cNvGrpSpPr>
            <a:grpSpLocks/>
          </p:cNvGrpSpPr>
          <p:nvPr/>
        </p:nvGrpSpPr>
        <p:grpSpPr bwMode="auto">
          <a:xfrm>
            <a:off x="1143000" y="5029200"/>
            <a:ext cx="7848600" cy="381000"/>
            <a:chOff x="720" y="1728"/>
            <a:chExt cx="4944" cy="240"/>
          </a:xfrm>
        </p:grpSpPr>
        <p:sp>
          <p:nvSpPr>
            <p:cNvPr id="59458" name="Rectangle 186">
              <a:extLst>
                <a:ext uri="{FF2B5EF4-FFF2-40B4-BE49-F238E27FC236}">
                  <a16:creationId xmlns:a16="http://schemas.microsoft.com/office/drawing/2014/main" id="{916D95A6-4407-4D37-9FE3-45897A332274}"/>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9</a:t>
              </a:r>
            </a:p>
          </p:txBody>
        </p:sp>
        <p:sp>
          <p:nvSpPr>
            <p:cNvPr id="59459" name="Rectangle 187">
              <a:extLst>
                <a:ext uri="{FF2B5EF4-FFF2-40B4-BE49-F238E27FC236}">
                  <a16:creationId xmlns:a16="http://schemas.microsoft.com/office/drawing/2014/main" id="{43930E72-7BFD-4091-95A6-095931FD7227}"/>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0" name="Rectangle 188">
              <a:extLst>
                <a:ext uri="{FF2B5EF4-FFF2-40B4-BE49-F238E27FC236}">
                  <a16:creationId xmlns:a16="http://schemas.microsoft.com/office/drawing/2014/main" id="{14900D0C-C42C-4EE9-A4B4-CA5975D168FD}"/>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1" name="Rectangle 189">
              <a:extLst>
                <a:ext uri="{FF2B5EF4-FFF2-40B4-BE49-F238E27FC236}">
                  <a16:creationId xmlns:a16="http://schemas.microsoft.com/office/drawing/2014/main" id="{047BADA0-BB3E-4B5D-B36B-7998518AAF85}"/>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2" name="Rectangle 190">
              <a:extLst>
                <a:ext uri="{FF2B5EF4-FFF2-40B4-BE49-F238E27FC236}">
                  <a16:creationId xmlns:a16="http://schemas.microsoft.com/office/drawing/2014/main" id="{5E5F02B5-9437-479A-A5F2-32398A7A1615}"/>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3" name="Rectangle 191">
              <a:extLst>
                <a:ext uri="{FF2B5EF4-FFF2-40B4-BE49-F238E27FC236}">
                  <a16:creationId xmlns:a16="http://schemas.microsoft.com/office/drawing/2014/main" id="{50C01A8A-148D-4E11-889D-B8B7AF7282FB}"/>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4" name="Rectangle 192">
              <a:extLst>
                <a:ext uri="{FF2B5EF4-FFF2-40B4-BE49-F238E27FC236}">
                  <a16:creationId xmlns:a16="http://schemas.microsoft.com/office/drawing/2014/main" id="{ACC5550B-1284-4B0E-98EE-27CCE22D1B9D}"/>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5" name="Rectangle 193">
              <a:extLst>
                <a:ext uri="{FF2B5EF4-FFF2-40B4-BE49-F238E27FC236}">
                  <a16:creationId xmlns:a16="http://schemas.microsoft.com/office/drawing/2014/main" id="{86E0B550-F37C-4A9F-9D89-9E9933435C84}"/>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66" name="Rectangle 194">
              <a:extLst>
                <a:ext uri="{FF2B5EF4-FFF2-40B4-BE49-F238E27FC236}">
                  <a16:creationId xmlns:a16="http://schemas.microsoft.com/office/drawing/2014/main" id="{AF2BD3C2-AE95-41DD-B1AC-0814490A5E85}"/>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67" name="Rectangle 195">
              <a:extLst>
                <a:ext uri="{FF2B5EF4-FFF2-40B4-BE49-F238E27FC236}">
                  <a16:creationId xmlns:a16="http://schemas.microsoft.com/office/drawing/2014/main" id="{F7727AC9-238C-4FF2-BB7E-EFF2BA0623C5}"/>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8" name="Rectangle 196">
              <a:extLst>
                <a:ext uri="{FF2B5EF4-FFF2-40B4-BE49-F238E27FC236}">
                  <a16:creationId xmlns:a16="http://schemas.microsoft.com/office/drawing/2014/main" id="{8CBA6DB6-1E31-4013-9F12-3F468E6F1A2A}"/>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69" name="Rectangle 197">
              <a:extLst>
                <a:ext uri="{FF2B5EF4-FFF2-40B4-BE49-F238E27FC236}">
                  <a16:creationId xmlns:a16="http://schemas.microsoft.com/office/drawing/2014/main" id="{BAFE5367-D6DD-4F9B-959A-224128483EA2}"/>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0" name="Rectangle 198">
              <a:extLst>
                <a:ext uri="{FF2B5EF4-FFF2-40B4-BE49-F238E27FC236}">
                  <a16:creationId xmlns:a16="http://schemas.microsoft.com/office/drawing/2014/main" id="{FAB014A1-C443-4E50-A32F-3CFEFE6AB5BD}"/>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1" name="Rectangle 199">
              <a:extLst>
                <a:ext uri="{FF2B5EF4-FFF2-40B4-BE49-F238E27FC236}">
                  <a16:creationId xmlns:a16="http://schemas.microsoft.com/office/drawing/2014/main" id="{ACA55608-D199-40AB-8E2B-F6D69298C667}"/>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2" name="Oval 200">
              <a:extLst>
                <a:ext uri="{FF2B5EF4-FFF2-40B4-BE49-F238E27FC236}">
                  <a16:creationId xmlns:a16="http://schemas.microsoft.com/office/drawing/2014/main" id="{AE6ED3E6-25C0-42A1-B601-24A71887010B}"/>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3" name="Oval 201">
              <a:extLst>
                <a:ext uri="{FF2B5EF4-FFF2-40B4-BE49-F238E27FC236}">
                  <a16:creationId xmlns:a16="http://schemas.microsoft.com/office/drawing/2014/main" id="{8EA6E73B-49ED-48FA-998D-4DEF947A24C3}"/>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74" name="Oval 202">
              <a:extLst>
                <a:ext uri="{FF2B5EF4-FFF2-40B4-BE49-F238E27FC236}">
                  <a16:creationId xmlns:a16="http://schemas.microsoft.com/office/drawing/2014/main" id="{C1DCBE85-ACDC-4020-93FC-88A55DE45E4D}"/>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404" name="Group 203">
            <a:extLst>
              <a:ext uri="{FF2B5EF4-FFF2-40B4-BE49-F238E27FC236}">
                <a16:creationId xmlns:a16="http://schemas.microsoft.com/office/drawing/2014/main" id="{3A142974-DC57-4387-B4F3-03C053D4BD92}"/>
              </a:ext>
            </a:extLst>
          </p:cNvPr>
          <p:cNvGrpSpPr>
            <a:grpSpLocks/>
          </p:cNvGrpSpPr>
          <p:nvPr/>
        </p:nvGrpSpPr>
        <p:grpSpPr bwMode="auto">
          <a:xfrm>
            <a:off x="1143000" y="4648200"/>
            <a:ext cx="7848600" cy="381000"/>
            <a:chOff x="720" y="1728"/>
            <a:chExt cx="4944" cy="240"/>
          </a:xfrm>
        </p:grpSpPr>
        <p:sp>
          <p:nvSpPr>
            <p:cNvPr id="59441" name="Rectangle 204">
              <a:extLst>
                <a:ext uri="{FF2B5EF4-FFF2-40B4-BE49-F238E27FC236}">
                  <a16:creationId xmlns:a16="http://schemas.microsoft.com/office/drawing/2014/main" id="{E374E652-C221-4E51-86B7-89517FB18797}"/>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8</a:t>
              </a:r>
            </a:p>
          </p:txBody>
        </p:sp>
        <p:sp>
          <p:nvSpPr>
            <p:cNvPr id="59442" name="Rectangle 205">
              <a:extLst>
                <a:ext uri="{FF2B5EF4-FFF2-40B4-BE49-F238E27FC236}">
                  <a16:creationId xmlns:a16="http://schemas.microsoft.com/office/drawing/2014/main" id="{0538DD72-54BE-4051-B194-0E504A36EB59}"/>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43" name="Rectangle 206">
              <a:extLst>
                <a:ext uri="{FF2B5EF4-FFF2-40B4-BE49-F238E27FC236}">
                  <a16:creationId xmlns:a16="http://schemas.microsoft.com/office/drawing/2014/main" id="{9ECB8BC5-AC26-4965-A2F0-095C6CAB29C0}"/>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44" name="Rectangle 207">
              <a:extLst>
                <a:ext uri="{FF2B5EF4-FFF2-40B4-BE49-F238E27FC236}">
                  <a16:creationId xmlns:a16="http://schemas.microsoft.com/office/drawing/2014/main" id="{0F496DCE-795D-4B6A-B276-35C1EEE1C11F}"/>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45" name="Rectangle 208">
              <a:extLst>
                <a:ext uri="{FF2B5EF4-FFF2-40B4-BE49-F238E27FC236}">
                  <a16:creationId xmlns:a16="http://schemas.microsoft.com/office/drawing/2014/main" id="{4CB19642-BF7C-4DF2-81E9-C6EDDCCC1322}"/>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46" name="Rectangle 209">
              <a:extLst>
                <a:ext uri="{FF2B5EF4-FFF2-40B4-BE49-F238E27FC236}">
                  <a16:creationId xmlns:a16="http://schemas.microsoft.com/office/drawing/2014/main" id="{8383A2BB-0DAF-430E-B40B-DB76762021B2}"/>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47" name="Rectangle 210">
              <a:extLst>
                <a:ext uri="{FF2B5EF4-FFF2-40B4-BE49-F238E27FC236}">
                  <a16:creationId xmlns:a16="http://schemas.microsoft.com/office/drawing/2014/main" id="{2FFF9308-399A-4A26-A492-DCC005B46BA0}"/>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48" name="Rectangle 211">
              <a:extLst>
                <a:ext uri="{FF2B5EF4-FFF2-40B4-BE49-F238E27FC236}">
                  <a16:creationId xmlns:a16="http://schemas.microsoft.com/office/drawing/2014/main" id="{B57A15FB-4867-4B84-8927-B2C20BA9BC90}"/>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49" name="Rectangle 212">
              <a:extLst>
                <a:ext uri="{FF2B5EF4-FFF2-40B4-BE49-F238E27FC236}">
                  <a16:creationId xmlns:a16="http://schemas.microsoft.com/office/drawing/2014/main" id="{F940E624-4F2E-456F-BFC5-FE22155211D4}"/>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50" name="Rectangle 213">
              <a:extLst>
                <a:ext uri="{FF2B5EF4-FFF2-40B4-BE49-F238E27FC236}">
                  <a16:creationId xmlns:a16="http://schemas.microsoft.com/office/drawing/2014/main" id="{8520FB21-85E9-4819-9C93-D3F85247A3F3}"/>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51" name="Rectangle 214">
              <a:extLst>
                <a:ext uri="{FF2B5EF4-FFF2-40B4-BE49-F238E27FC236}">
                  <a16:creationId xmlns:a16="http://schemas.microsoft.com/office/drawing/2014/main" id="{50E468AD-FB70-43C0-8AE8-FBDF3A1E2995}"/>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52" name="Rectangle 215">
              <a:extLst>
                <a:ext uri="{FF2B5EF4-FFF2-40B4-BE49-F238E27FC236}">
                  <a16:creationId xmlns:a16="http://schemas.microsoft.com/office/drawing/2014/main" id="{A9BE4424-61F8-4869-9AEA-F47F2B7C3F9A}"/>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53" name="Rectangle 216">
              <a:extLst>
                <a:ext uri="{FF2B5EF4-FFF2-40B4-BE49-F238E27FC236}">
                  <a16:creationId xmlns:a16="http://schemas.microsoft.com/office/drawing/2014/main" id="{7EAEF4E1-9390-431E-83EE-FBD433FE69FE}"/>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54" name="Rectangle 217">
              <a:extLst>
                <a:ext uri="{FF2B5EF4-FFF2-40B4-BE49-F238E27FC236}">
                  <a16:creationId xmlns:a16="http://schemas.microsoft.com/office/drawing/2014/main" id="{6680DD0D-3431-478D-96E0-1DF3C847DAF7}"/>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55" name="Oval 218">
              <a:extLst>
                <a:ext uri="{FF2B5EF4-FFF2-40B4-BE49-F238E27FC236}">
                  <a16:creationId xmlns:a16="http://schemas.microsoft.com/office/drawing/2014/main" id="{E812448F-4D4C-4CAF-9DA8-107F385371DB}"/>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56" name="Oval 219">
              <a:extLst>
                <a:ext uri="{FF2B5EF4-FFF2-40B4-BE49-F238E27FC236}">
                  <a16:creationId xmlns:a16="http://schemas.microsoft.com/office/drawing/2014/main" id="{50B6BCAB-3372-4DD7-86C9-82D1A6E20E70}"/>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57" name="Oval 220">
              <a:extLst>
                <a:ext uri="{FF2B5EF4-FFF2-40B4-BE49-F238E27FC236}">
                  <a16:creationId xmlns:a16="http://schemas.microsoft.com/office/drawing/2014/main" id="{34506442-1426-47D3-A9AA-94BB5EBD9FA8}"/>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405" name="Group 221">
            <a:extLst>
              <a:ext uri="{FF2B5EF4-FFF2-40B4-BE49-F238E27FC236}">
                <a16:creationId xmlns:a16="http://schemas.microsoft.com/office/drawing/2014/main" id="{ACF0B992-9E49-43AF-8FF2-1412192061EA}"/>
              </a:ext>
            </a:extLst>
          </p:cNvPr>
          <p:cNvGrpSpPr>
            <a:grpSpLocks/>
          </p:cNvGrpSpPr>
          <p:nvPr/>
        </p:nvGrpSpPr>
        <p:grpSpPr bwMode="auto">
          <a:xfrm>
            <a:off x="1143000" y="5410200"/>
            <a:ext cx="7848600" cy="381000"/>
            <a:chOff x="720" y="1728"/>
            <a:chExt cx="4944" cy="240"/>
          </a:xfrm>
        </p:grpSpPr>
        <p:sp>
          <p:nvSpPr>
            <p:cNvPr id="59424" name="Rectangle 222">
              <a:extLst>
                <a:ext uri="{FF2B5EF4-FFF2-40B4-BE49-F238E27FC236}">
                  <a16:creationId xmlns:a16="http://schemas.microsoft.com/office/drawing/2014/main" id="{69931F33-50FA-4195-98ED-6101FADC68B2}"/>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10</a:t>
              </a:r>
            </a:p>
          </p:txBody>
        </p:sp>
        <p:sp>
          <p:nvSpPr>
            <p:cNvPr id="59425" name="Rectangle 223">
              <a:extLst>
                <a:ext uri="{FF2B5EF4-FFF2-40B4-BE49-F238E27FC236}">
                  <a16:creationId xmlns:a16="http://schemas.microsoft.com/office/drawing/2014/main" id="{ABD81C47-B0BA-41DD-A459-FED6F767D3EF}"/>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6" name="Rectangle 224">
              <a:extLst>
                <a:ext uri="{FF2B5EF4-FFF2-40B4-BE49-F238E27FC236}">
                  <a16:creationId xmlns:a16="http://schemas.microsoft.com/office/drawing/2014/main" id="{97ACFA09-B5FD-46F3-B82A-5E358E195679}"/>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7" name="Rectangle 225">
              <a:extLst>
                <a:ext uri="{FF2B5EF4-FFF2-40B4-BE49-F238E27FC236}">
                  <a16:creationId xmlns:a16="http://schemas.microsoft.com/office/drawing/2014/main" id="{1962A405-7995-421C-9A94-0A7D909D902A}"/>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8" name="Rectangle 226">
              <a:extLst>
                <a:ext uri="{FF2B5EF4-FFF2-40B4-BE49-F238E27FC236}">
                  <a16:creationId xmlns:a16="http://schemas.microsoft.com/office/drawing/2014/main" id="{FD888057-0845-4C0C-9940-8872E4B447EB}"/>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9" name="Rectangle 227">
              <a:extLst>
                <a:ext uri="{FF2B5EF4-FFF2-40B4-BE49-F238E27FC236}">
                  <a16:creationId xmlns:a16="http://schemas.microsoft.com/office/drawing/2014/main" id="{F46A070F-F671-4D00-8303-9916054D0921}"/>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0" name="Rectangle 228">
              <a:extLst>
                <a:ext uri="{FF2B5EF4-FFF2-40B4-BE49-F238E27FC236}">
                  <a16:creationId xmlns:a16="http://schemas.microsoft.com/office/drawing/2014/main" id="{0A738C10-BA2A-4323-B04E-F30455CCD23F}"/>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1" name="Rectangle 229">
              <a:extLst>
                <a:ext uri="{FF2B5EF4-FFF2-40B4-BE49-F238E27FC236}">
                  <a16:creationId xmlns:a16="http://schemas.microsoft.com/office/drawing/2014/main" id="{6B144FC7-35E8-4B0C-870A-EB20B8ED4D58}"/>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32" name="Rectangle 230">
              <a:extLst>
                <a:ext uri="{FF2B5EF4-FFF2-40B4-BE49-F238E27FC236}">
                  <a16:creationId xmlns:a16="http://schemas.microsoft.com/office/drawing/2014/main" id="{CC840519-1A9A-4E21-BC6E-FDC441126359}"/>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33" name="Rectangle 231">
              <a:extLst>
                <a:ext uri="{FF2B5EF4-FFF2-40B4-BE49-F238E27FC236}">
                  <a16:creationId xmlns:a16="http://schemas.microsoft.com/office/drawing/2014/main" id="{2BDB93A5-3F9E-41DF-9ECC-F0EB3139A07E}"/>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4" name="Rectangle 232">
              <a:extLst>
                <a:ext uri="{FF2B5EF4-FFF2-40B4-BE49-F238E27FC236}">
                  <a16:creationId xmlns:a16="http://schemas.microsoft.com/office/drawing/2014/main" id="{8BD95011-0973-4B08-ABCD-4635438A5DFE}"/>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5" name="Rectangle 233">
              <a:extLst>
                <a:ext uri="{FF2B5EF4-FFF2-40B4-BE49-F238E27FC236}">
                  <a16:creationId xmlns:a16="http://schemas.microsoft.com/office/drawing/2014/main" id="{B2BBF423-B489-4B0C-9E68-15B5F14E1B3D}"/>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6" name="Rectangle 234">
              <a:extLst>
                <a:ext uri="{FF2B5EF4-FFF2-40B4-BE49-F238E27FC236}">
                  <a16:creationId xmlns:a16="http://schemas.microsoft.com/office/drawing/2014/main" id="{23DA3471-D9D7-451A-9DD3-9060B2B8909F}"/>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7" name="Rectangle 235">
              <a:extLst>
                <a:ext uri="{FF2B5EF4-FFF2-40B4-BE49-F238E27FC236}">
                  <a16:creationId xmlns:a16="http://schemas.microsoft.com/office/drawing/2014/main" id="{9C636E78-9C4C-45E6-B49D-9379A4289339}"/>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8" name="Oval 236">
              <a:extLst>
                <a:ext uri="{FF2B5EF4-FFF2-40B4-BE49-F238E27FC236}">
                  <a16:creationId xmlns:a16="http://schemas.microsoft.com/office/drawing/2014/main" id="{C1E134B9-FB1E-45DB-B86D-8D41B3EC7B8B}"/>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39" name="Oval 237">
              <a:extLst>
                <a:ext uri="{FF2B5EF4-FFF2-40B4-BE49-F238E27FC236}">
                  <a16:creationId xmlns:a16="http://schemas.microsoft.com/office/drawing/2014/main" id="{B5290365-6E9D-47D9-8F1A-F0ACC117949A}"/>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40" name="Oval 238">
              <a:extLst>
                <a:ext uri="{FF2B5EF4-FFF2-40B4-BE49-F238E27FC236}">
                  <a16:creationId xmlns:a16="http://schemas.microsoft.com/office/drawing/2014/main" id="{3E97BA17-F9B2-461B-B622-3DF8DA6F4BD2}"/>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59406" name="Group 239">
            <a:extLst>
              <a:ext uri="{FF2B5EF4-FFF2-40B4-BE49-F238E27FC236}">
                <a16:creationId xmlns:a16="http://schemas.microsoft.com/office/drawing/2014/main" id="{DD50329B-5A21-44C4-B0DA-76D52795983D}"/>
              </a:ext>
            </a:extLst>
          </p:cNvPr>
          <p:cNvGrpSpPr>
            <a:grpSpLocks/>
          </p:cNvGrpSpPr>
          <p:nvPr/>
        </p:nvGrpSpPr>
        <p:grpSpPr bwMode="auto">
          <a:xfrm>
            <a:off x="1143000" y="2362200"/>
            <a:ext cx="7848600" cy="381000"/>
            <a:chOff x="720" y="1728"/>
            <a:chExt cx="4944" cy="240"/>
          </a:xfrm>
        </p:grpSpPr>
        <p:sp>
          <p:nvSpPr>
            <p:cNvPr id="59407" name="Rectangle 240">
              <a:extLst>
                <a:ext uri="{FF2B5EF4-FFF2-40B4-BE49-F238E27FC236}">
                  <a16:creationId xmlns:a16="http://schemas.microsoft.com/office/drawing/2014/main" id="{AF10EFC8-A181-493D-BDB1-F4AA0A6ECD37}"/>
                </a:ext>
              </a:extLst>
            </p:cNvPr>
            <p:cNvSpPr>
              <a:spLocks noChangeArrowheads="1"/>
            </p:cNvSpPr>
            <p:nvPr/>
          </p:nvSpPr>
          <p:spPr bwMode="auto">
            <a:xfrm>
              <a:off x="720" y="1728"/>
              <a:ext cx="192" cy="240"/>
            </a:xfrm>
            <a:prstGeom prst="rect">
              <a:avLst/>
            </a:prstGeom>
            <a:solidFill>
              <a:srgbClr val="FFFFFF"/>
            </a:solidFill>
            <a:ln w="9525">
              <a:solidFill>
                <a:schemeClr val="tx1"/>
              </a:solidFill>
              <a:miter lim="800000"/>
              <a:headEnd/>
              <a:tailEnd type="none" w="lg" len="lg"/>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2</a:t>
              </a:r>
            </a:p>
          </p:txBody>
        </p:sp>
        <p:sp>
          <p:nvSpPr>
            <p:cNvPr id="59408" name="Rectangle 241">
              <a:extLst>
                <a:ext uri="{FF2B5EF4-FFF2-40B4-BE49-F238E27FC236}">
                  <a16:creationId xmlns:a16="http://schemas.microsoft.com/office/drawing/2014/main" id="{E2A760D6-2ADD-416A-BC0A-F12084971245}"/>
                </a:ext>
              </a:extLst>
            </p:cNvPr>
            <p:cNvSpPr>
              <a:spLocks noChangeArrowheads="1"/>
            </p:cNvSpPr>
            <p:nvPr/>
          </p:nvSpPr>
          <p:spPr bwMode="auto">
            <a:xfrm>
              <a:off x="912" y="1728"/>
              <a:ext cx="1680"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09" name="Rectangle 242">
              <a:extLst>
                <a:ext uri="{FF2B5EF4-FFF2-40B4-BE49-F238E27FC236}">
                  <a16:creationId xmlns:a16="http://schemas.microsoft.com/office/drawing/2014/main" id="{3A919899-25F3-4919-B2DE-BEB6E8D53E96}"/>
                </a:ext>
              </a:extLst>
            </p:cNvPr>
            <p:cNvSpPr>
              <a:spLocks noChangeArrowheads="1"/>
            </p:cNvSpPr>
            <p:nvPr/>
          </p:nvSpPr>
          <p:spPr bwMode="auto">
            <a:xfrm>
              <a:off x="2592" y="1728"/>
              <a:ext cx="816"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0" name="Rectangle 243">
              <a:extLst>
                <a:ext uri="{FF2B5EF4-FFF2-40B4-BE49-F238E27FC236}">
                  <a16:creationId xmlns:a16="http://schemas.microsoft.com/office/drawing/2014/main" id="{326AD848-F86C-49FF-B3C7-AF210E517F74}"/>
                </a:ext>
              </a:extLst>
            </p:cNvPr>
            <p:cNvSpPr>
              <a:spLocks noChangeArrowheads="1"/>
            </p:cNvSpPr>
            <p:nvPr/>
          </p:nvSpPr>
          <p:spPr bwMode="auto">
            <a:xfrm>
              <a:off x="3408" y="1728"/>
              <a:ext cx="432"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1" name="Rectangle 244">
              <a:extLst>
                <a:ext uri="{FF2B5EF4-FFF2-40B4-BE49-F238E27FC236}">
                  <a16:creationId xmlns:a16="http://schemas.microsoft.com/office/drawing/2014/main" id="{E9E0F6DD-A2A6-41CA-9035-FAC21F495CCB}"/>
                </a:ext>
              </a:extLst>
            </p:cNvPr>
            <p:cNvSpPr>
              <a:spLocks noChangeArrowheads="1"/>
            </p:cNvSpPr>
            <p:nvPr/>
          </p:nvSpPr>
          <p:spPr bwMode="auto">
            <a:xfrm>
              <a:off x="4272" y="1728"/>
              <a:ext cx="1008"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2" name="Rectangle 245">
              <a:extLst>
                <a:ext uri="{FF2B5EF4-FFF2-40B4-BE49-F238E27FC236}">
                  <a16:creationId xmlns:a16="http://schemas.microsoft.com/office/drawing/2014/main" id="{6BB1B9B7-3910-4481-A505-EE84DC5B19F5}"/>
                </a:ext>
              </a:extLst>
            </p:cNvPr>
            <p:cNvSpPr>
              <a:spLocks noChangeArrowheads="1"/>
            </p:cNvSpPr>
            <p:nvPr/>
          </p:nvSpPr>
          <p:spPr bwMode="auto">
            <a:xfrm>
              <a:off x="5280" y="1728"/>
              <a:ext cx="384" cy="240"/>
            </a:xfrm>
            <a:prstGeom prst="rect">
              <a:avLst/>
            </a:prstGeom>
            <a:solidFill>
              <a:srgbClr val="FFFFFF"/>
            </a:solidFill>
            <a:ln w="9525">
              <a:solidFill>
                <a:schemeClr val="tx1"/>
              </a:solidFill>
              <a:miter lim="800000"/>
              <a:headEnd/>
              <a:tailEnd type="none" w="lg" len="lg"/>
            </a:ln>
          </p:spPr>
          <p:txBody>
            <a:bodyPr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3" name="Rectangle 246">
              <a:extLst>
                <a:ext uri="{FF2B5EF4-FFF2-40B4-BE49-F238E27FC236}">
                  <a16:creationId xmlns:a16="http://schemas.microsoft.com/office/drawing/2014/main" id="{3B9502EB-04AE-4079-AEB7-35244F5F5927}"/>
                </a:ext>
              </a:extLst>
            </p:cNvPr>
            <p:cNvSpPr>
              <a:spLocks noChangeArrowheads="1"/>
            </p:cNvSpPr>
            <p:nvPr/>
          </p:nvSpPr>
          <p:spPr bwMode="auto">
            <a:xfrm>
              <a:off x="3840"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4" name="Rectangle 247">
              <a:extLst>
                <a:ext uri="{FF2B5EF4-FFF2-40B4-BE49-F238E27FC236}">
                  <a16:creationId xmlns:a16="http://schemas.microsoft.com/office/drawing/2014/main" id="{4BEF4042-4D1A-4638-B352-071E45724AE2}"/>
                </a:ext>
              </a:extLst>
            </p:cNvPr>
            <p:cNvSpPr>
              <a:spLocks noChangeArrowheads="1"/>
            </p:cNvSpPr>
            <p:nvPr/>
          </p:nvSpPr>
          <p:spPr bwMode="auto">
            <a:xfrm>
              <a:off x="3984"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15" name="Rectangle 248">
              <a:extLst>
                <a:ext uri="{FF2B5EF4-FFF2-40B4-BE49-F238E27FC236}">
                  <a16:creationId xmlns:a16="http://schemas.microsoft.com/office/drawing/2014/main" id="{D75C575A-A789-4991-BAE4-CE00A1993E8E}"/>
                </a:ext>
              </a:extLst>
            </p:cNvPr>
            <p:cNvSpPr>
              <a:spLocks noChangeArrowheads="1"/>
            </p:cNvSpPr>
            <p:nvPr/>
          </p:nvSpPr>
          <p:spPr bwMode="auto">
            <a:xfrm>
              <a:off x="4128" y="1728"/>
              <a:ext cx="144" cy="240"/>
            </a:xfrm>
            <a:prstGeom prst="rect">
              <a:avLst/>
            </a:prstGeom>
            <a:solidFill>
              <a:srgbClr val="FFFFFF"/>
            </a:solidFill>
            <a:ln w="9525">
              <a:solidFill>
                <a:schemeClr val="tx1"/>
              </a:solidFill>
              <a:miter lim="800000"/>
              <a:headEnd/>
              <a:tailEnd type="none" w="lg" len="lg"/>
            </a:ln>
          </p:spPr>
          <p:txBody>
            <a:bodyPr wrap="none" lIns="0" tIns="0" rIns="0" bIns="0" anchor="ctr" anchorCtr="1"/>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sz="1000"/>
                <a:t> </a:t>
              </a:r>
            </a:p>
          </p:txBody>
        </p:sp>
        <p:sp>
          <p:nvSpPr>
            <p:cNvPr id="59416" name="Rectangle 249">
              <a:extLst>
                <a:ext uri="{FF2B5EF4-FFF2-40B4-BE49-F238E27FC236}">
                  <a16:creationId xmlns:a16="http://schemas.microsoft.com/office/drawing/2014/main" id="{964B2AC4-128D-441E-900B-2022F1CA8D14}"/>
                </a:ext>
              </a:extLst>
            </p:cNvPr>
            <p:cNvSpPr>
              <a:spLocks noChangeArrowheads="1"/>
            </p:cNvSpPr>
            <p:nvPr/>
          </p:nvSpPr>
          <p:spPr bwMode="auto">
            <a:xfrm>
              <a:off x="5328" y="1785"/>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7" name="Rectangle 250">
              <a:extLst>
                <a:ext uri="{FF2B5EF4-FFF2-40B4-BE49-F238E27FC236}">
                  <a16:creationId xmlns:a16="http://schemas.microsoft.com/office/drawing/2014/main" id="{45391E3A-73A6-4EC4-9059-67BEFFE522EC}"/>
                </a:ext>
              </a:extLst>
            </p:cNvPr>
            <p:cNvSpPr>
              <a:spLocks noChangeArrowheads="1"/>
            </p:cNvSpPr>
            <p:nvPr/>
          </p:nvSpPr>
          <p:spPr bwMode="auto">
            <a:xfrm>
              <a:off x="5383" y="1785"/>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8" name="Rectangle 251">
              <a:extLst>
                <a:ext uri="{FF2B5EF4-FFF2-40B4-BE49-F238E27FC236}">
                  <a16:creationId xmlns:a16="http://schemas.microsoft.com/office/drawing/2014/main" id="{AE2823F3-E9BA-48DB-8E93-DBA2A5D0C5B4}"/>
                </a:ext>
              </a:extLst>
            </p:cNvPr>
            <p:cNvSpPr>
              <a:spLocks noChangeArrowheads="1"/>
            </p:cNvSpPr>
            <p:nvPr/>
          </p:nvSpPr>
          <p:spPr bwMode="auto">
            <a:xfrm>
              <a:off x="5328" y="1848"/>
              <a:ext cx="55"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19" name="Rectangle 252">
              <a:extLst>
                <a:ext uri="{FF2B5EF4-FFF2-40B4-BE49-F238E27FC236}">
                  <a16:creationId xmlns:a16="http://schemas.microsoft.com/office/drawing/2014/main" id="{B048F5EB-DDAC-4AD8-8509-58C6E1A2C031}"/>
                </a:ext>
              </a:extLst>
            </p:cNvPr>
            <p:cNvSpPr>
              <a:spLocks noChangeArrowheads="1"/>
            </p:cNvSpPr>
            <p:nvPr/>
          </p:nvSpPr>
          <p:spPr bwMode="auto">
            <a:xfrm>
              <a:off x="5383" y="1848"/>
              <a:ext cx="55" cy="6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0" name="Rectangle 253">
              <a:extLst>
                <a:ext uri="{FF2B5EF4-FFF2-40B4-BE49-F238E27FC236}">
                  <a16:creationId xmlns:a16="http://schemas.microsoft.com/office/drawing/2014/main" id="{06E26646-FE3C-4954-B176-11D5849D3B94}"/>
                </a:ext>
              </a:extLst>
            </p:cNvPr>
            <p:cNvSpPr>
              <a:spLocks noChangeAspect="1" noChangeArrowheads="1"/>
            </p:cNvSpPr>
            <p:nvPr/>
          </p:nvSpPr>
          <p:spPr bwMode="auto">
            <a:xfrm>
              <a:off x="5509" y="1760"/>
              <a:ext cx="107" cy="175"/>
            </a:xfrm>
            <a:prstGeom prst="rect">
              <a:avLst/>
            </a:prstGeom>
            <a:solidFill>
              <a:srgbClr val="FFFFFF"/>
            </a:solidFill>
            <a:ln w="9525">
              <a:solidFill>
                <a:schemeClr val="tx1"/>
              </a:solidFill>
              <a:miter lim="800000"/>
              <a:headEnd/>
              <a:tailEnd/>
            </a:ln>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1" name="Oval 254">
              <a:extLst>
                <a:ext uri="{FF2B5EF4-FFF2-40B4-BE49-F238E27FC236}">
                  <a16:creationId xmlns:a16="http://schemas.microsoft.com/office/drawing/2014/main" id="{841B2F7C-3778-4F9E-B336-80E39E05CDDF}"/>
                </a:ext>
              </a:extLst>
            </p:cNvPr>
            <p:cNvSpPr>
              <a:spLocks noChangeAspect="1" noChangeArrowheads="1"/>
            </p:cNvSpPr>
            <p:nvPr/>
          </p:nvSpPr>
          <p:spPr bwMode="auto">
            <a:xfrm>
              <a:off x="5527" y="1830"/>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2" name="Oval 255">
              <a:extLst>
                <a:ext uri="{FF2B5EF4-FFF2-40B4-BE49-F238E27FC236}">
                  <a16:creationId xmlns:a16="http://schemas.microsoft.com/office/drawing/2014/main" id="{EC8D33C0-788F-4676-BDFC-CD5419E91B24}"/>
                </a:ext>
              </a:extLst>
            </p:cNvPr>
            <p:cNvSpPr>
              <a:spLocks noChangeAspect="1" noChangeArrowheads="1"/>
            </p:cNvSpPr>
            <p:nvPr/>
          </p:nvSpPr>
          <p:spPr bwMode="auto">
            <a:xfrm>
              <a:off x="5527" y="1883"/>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59423" name="Oval 256">
              <a:extLst>
                <a:ext uri="{FF2B5EF4-FFF2-40B4-BE49-F238E27FC236}">
                  <a16:creationId xmlns:a16="http://schemas.microsoft.com/office/drawing/2014/main" id="{5422ED08-CB51-42D0-AFCF-69E84E0BACC4}"/>
                </a:ext>
              </a:extLst>
            </p:cNvPr>
            <p:cNvSpPr>
              <a:spLocks noChangeAspect="1" noChangeArrowheads="1"/>
            </p:cNvSpPr>
            <p:nvPr/>
          </p:nvSpPr>
          <p:spPr bwMode="auto">
            <a:xfrm>
              <a:off x="5527" y="1778"/>
              <a:ext cx="71" cy="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C979D3F-C218-4AD2-A677-01435E1F10DF}"/>
              </a:ext>
            </a:extLst>
          </p:cNvPr>
          <p:cNvSpPr>
            <a:spLocks noGrp="1" noChangeArrowheads="1"/>
          </p:cNvSpPr>
          <p:nvPr>
            <p:ph type="title"/>
          </p:nvPr>
        </p:nvSpPr>
        <p:spPr/>
        <p:txBody>
          <a:bodyPr/>
          <a:lstStyle/>
          <a:p>
            <a:pPr eaLnBrk="1" hangingPunct="1"/>
            <a:r>
              <a:rPr lang="de-DE" altLang="en-US" dirty="0"/>
              <a:t>Übersicht bisheriger Entwürfe</a:t>
            </a:r>
            <a:br>
              <a:rPr lang="de-DE" altLang="en-US" dirty="0"/>
            </a:br>
            <a:r>
              <a:rPr lang="de-DE" altLang="en-US" dirty="0" err="1"/>
              <a:t>mediated</a:t>
            </a:r>
            <a:r>
              <a:rPr lang="de-DE" altLang="en-US" dirty="0"/>
              <a:t> </a:t>
            </a:r>
            <a:r>
              <a:rPr lang="de-DE" altLang="en-US" dirty="0" err="1"/>
              <a:t>percetion</a:t>
            </a:r>
            <a:endParaRPr lang="de-DE" altLang="en-US" dirty="0"/>
          </a:p>
        </p:txBody>
      </p:sp>
      <p:sp>
        <p:nvSpPr>
          <p:cNvPr id="14339" name="Rectangle 3">
            <a:extLst>
              <a:ext uri="{FF2B5EF4-FFF2-40B4-BE49-F238E27FC236}">
                <a16:creationId xmlns:a16="http://schemas.microsoft.com/office/drawing/2014/main" id="{F4B8D85F-0C93-4214-9551-2B042501BD20}"/>
              </a:ext>
            </a:extLst>
          </p:cNvPr>
          <p:cNvSpPr>
            <a:spLocks noGrp="1" noChangeArrowheads="1"/>
          </p:cNvSpPr>
          <p:nvPr>
            <p:ph type="body" sz="half" idx="1"/>
          </p:nvPr>
        </p:nvSpPr>
        <p:spPr>
          <a:xfrm>
            <a:off x="762000" y="1295400"/>
            <a:ext cx="4037013" cy="5410200"/>
          </a:xfrm>
        </p:spPr>
        <p:txBody>
          <a:bodyPr/>
          <a:lstStyle/>
          <a:p>
            <a:pPr eaLnBrk="1" hangingPunct="1"/>
            <a:r>
              <a:rPr lang="de-DE" altLang="en-US" sz="1800" dirty="0"/>
              <a:t>Multi-Komponenten Prozess</a:t>
            </a:r>
          </a:p>
          <a:p>
            <a:pPr eaLnBrk="1" hangingPunct="1"/>
            <a:r>
              <a:rPr lang="de-DE" altLang="en-US" sz="1800" dirty="0"/>
              <a:t>Internes 3D-Modell der Welt</a:t>
            </a:r>
          </a:p>
          <a:p>
            <a:pPr eaLnBrk="1" hangingPunct="1"/>
            <a:endParaRPr lang="de-DE" altLang="en-US" sz="1800" dirty="0"/>
          </a:p>
          <a:p>
            <a:pPr eaLnBrk="1" hangingPunct="1"/>
            <a:endParaRPr lang="de-DE" altLang="en-US" sz="1800" dirty="0"/>
          </a:p>
          <a:p>
            <a:pPr eaLnBrk="1" hangingPunct="1"/>
            <a:endParaRPr lang="de-DE" altLang="en-US" sz="1800" dirty="0"/>
          </a:p>
        </p:txBody>
      </p:sp>
      <p:sp>
        <p:nvSpPr>
          <p:cNvPr id="14340" name="Rectangle 4">
            <a:extLst>
              <a:ext uri="{FF2B5EF4-FFF2-40B4-BE49-F238E27FC236}">
                <a16:creationId xmlns:a16="http://schemas.microsoft.com/office/drawing/2014/main" id="{75732722-1AF3-4C14-A261-5307F327C36E}"/>
              </a:ext>
            </a:extLst>
          </p:cNvPr>
          <p:cNvSpPr>
            <a:spLocks noGrp="1" noChangeArrowheads="1"/>
          </p:cNvSpPr>
          <p:nvPr>
            <p:ph type="body" sz="half" idx="2"/>
          </p:nvPr>
        </p:nvSpPr>
        <p:spPr>
          <a:xfrm>
            <a:off x="4954588" y="1295400"/>
            <a:ext cx="4037012" cy="5410200"/>
          </a:xfrm>
        </p:spPr>
        <p:txBody>
          <a:bodyPr/>
          <a:lstStyle/>
          <a:p>
            <a:pPr eaLnBrk="1" hangingPunct="1"/>
            <a:r>
              <a:rPr lang="de-DE" altLang="en-US" sz="1800" dirty="0"/>
              <a:t>Probleme:</a:t>
            </a:r>
          </a:p>
          <a:p>
            <a:pPr lvl="1" eaLnBrk="1" hangingPunct="1"/>
            <a:r>
              <a:rPr lang="de-DE" altLang="en-US" sz="1400" dirty="0"/>
              <a:t>Aufwendig</a:t>
            </a:r>
          </a:p>
          <a:p>
            <a:pPr lvl="1" eaLnBrk="1" hangingPunct="1"/>
            <a:r>
              <a:rPr lang="de-DE" altLang="en-US" sz="1400" dirty="0"/>
              <a:t>Irrelevante/redundante Daten</a:t>
            </a:r>
          </a:p>
          <a:p>
            <a:pPr lvl="1" eaLnBrk="1" hangingPunct="1"/>
            <a:r>
              <a:rPr lang="de-DE" altLang="en-US" sz="1400" dirty="0"/>
              <a:t>Komponenten sind selbst offene Forschungsfragen</a:t>
            </a:r>
          </a:p>
        </p:txBody>
      </p:sp>
      <p:grpSp>
        <p:nvGrpSpPr>
          <p:cNvPr id="5" name="Gruppieren 4">
            <a:extLst>
              <a:ext uri="{FF2B5EF4-FFF2-40B4-BE49-F238E27FC236}">
                <a16:creationId xmlns:a16="http://schemas.microsoft.com/office/drawing/2014/main" id="{2DFEECA7-39BD-4A15-93CB-3AAFF26312E0}"/>
              </a:ext>
            </a:extLst>
          </p:cNvPr>
          <p:cNvGrpSpPr/>
          <p:nvPr/>
        </p:nvGrpSpPr>
        <p:grpSpPr>
          <a:xfrm>
            <a:off x="176213" y="3501008"/>
            <a:ext cx="8815387" cy="1836440"/>
            <a:chOff x="971600" y="1602341"/>
            <a:chExt cx="7272808" cy="1322603"/>
          </a:xfrm>
        </p:grpSpPr>
        <p:grpSp>
          <p:nvGrpSpPr>
            <p:cNvPr id="6" name="Gruppieren 5">
              <a:extLst>
                <a:ext uri="{FF2B5EF4-FFF2-40B4-BE49-F238E27FC236}">
                  <a16:creationId xmlns:a16="http://schemas.microsoft.com/office/drawing/2014/main" id="{BC9E76D5-6F55-4E1F-A54A-E417B942E1CE}"/>
                </a:ext>
              </a:extLst>
            </p:cNvPr>
            <p:cNvGrpSpPr/>
            <p:nvPr/>
          </p:nvGrpSpPr>
          <p:grpSpPr>
            <a:xfrm>
              <a:off x="971600" y="1628800"/>
              <a:ext cx="7272808" cy="1296144"/>
              <a:chOff x="971600" y="1628800"/>
              <a:chExt cx="7272808" cy="1296144"/>
            </a:xfrm>
          </p:grpSpPr>
          <p:cxnSp>
            <p:nvCxnSpPr>
              <p:cNvPr id="14" name="Gerader Verbinder 13">
                <a:extLst>
                  <a:ext uri="{FF2B5EF4-FFF2-40B4-BE49-F238E27FC236}">
                    <a16:creationId xmlns:a16="http://schemas.microsoft.com/office/drawing/2014/main" id="{34592EF1-2ADF-4932-8F22-377B0A2F6CFF}"/>
                  </a:ext>
                </a:extLst>
              </p:cNvPr>
              <p:cNvCxnSpPr/>
              <p:nvPr/>
            </p:nvCxnSpPr>
            <p:spPr bwMode="auto">
              <a:xfrm>
                <a:off x="8244408" y="1628800"/>
                <a:ext cx="0" cy="1296144"/>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15" name="Gerader Verbinder 14">
                <a:extLst>
                  <a:ext uri="{FF2B5EF4-FFF2-40B4-BE49-F238E27FC236}">
                    <a16:creationId xmlns:a16="http://schemas.microsoft.com/office/drawing/2014/main" id="{3C8F4C8A-53D0-4004-A058-989368C208E7}"/>
                  </a:ext>
                </a:extLst>
              </p:cNvPr>
              <p:cNvCxnSpPr/>
              <p:nvPr/>
            </p:nvCxnSpPr>
            <p:spPr bwMode="auto">
              <a:xfrm>
                <a:off x="971600" y="2924944"/>
                <a:ext cx="7272808" cy="0"/>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16" name="Gerader Verbinder 15">
                <a:extLst>
                  <a:ext uri="{FF2B5EF4-FFF2-40B4-BE49-F238E27FC236}">
                    <a16:creationId xmlns:a16="http://schemas.microsoft.com/office/drawing/2014/main" id="{B7048A95-0DE6-4C6D-A863-F679D83F2DFB}"/>
                  </a:ext>
                </a:extLst>
              </p:cNvPr>
              <p:cNvCxnSpPr/>
              <p:nvPr/>
            </p:nvCxnSpPr>
            <p:spPr bwMode="auto">
              <a:xfrm>
                <a:off x="977941" y="1628800"/>
                <a:ext cx="0" cy="1296144"/>
              </a:xfrm>
              <a:prstGeom prst="line">
                <a:avLst/>
              </a:prstGeom>
              <a:solidFill>
                <a:srgbClr val="FFFFFF"/>
              </a:solidFill>
              <a:ln w="57150" cap="flat" cmpd="sng" algn="ctr">
                <a:solidFill>
                  <a:schemeClr val="tx1"/>
                </a:solidFill>
                <a:prstDash val="solid"/>
                <a:round/>
                <a:headEnd type="none" w="med" len="med"/>
                <a:tailEnd type="none" w="med" len="med"/>
              </a:ln>
              <a:effectLst/>
            </p:spPr>
          </p:cxnSp>
        </p:grpSp>
        <p:sp>
          <p:nvSpPr>
            <p:cNvPr id="7" name="Textfeld 6">
              <a:extLst>
                <a:ext uri="{FF2B5EF4-FFF2-40B4-BE49-F238E27FC236}">
                  <a16:creationId xmlns:a16="http://schemas.microsoft.com/office/drawing/2014/main" id="{2B8B0B8D-1564-47A9-93DD-99581AD6E0C3}"/>
                </a:ext>
              </a:extLst>
            </p:cNvPr>
            <p:cNvSpPr txBox="1"/>
            <p:nvPr/>
          </p:nvSpPr>
          <p:spPr>
            <a:xfrm>
              <a:off x="1171435" y="2502867"/>
              <a:ext cx="1992226" cy="307777"/>
            </a:xfrm>
            <a:prstGeom prst="rect">
              <a:avLst/>
            </a:prstGeom>
            <a:noFill/>
            <a:ln w="28575">
              <a:solidFill>
                <a:schemeClr val="tx1">
                  <a:lumMod val="95000"/>
                  <a:lumOff val="5000"/>
                </a:schemeClr>
              </a:solidFill>
            </a:ln>
          </p:spPr>
          <p:txBody>
            <a:bodyPr wrap="square" rtlCol="0">
              <a:spAutoFit/>
            </a:bodyPr>
            <a:lstStyle/>
            <a:p>
              <a:pPr algn="ctr"/>
              <a:r>
                <a:rPr lang="de-DE" sz="1400" dirty="0"/>
                <a:t>Linienerkennung</a:t>
              </a:r>
            </a:p>
          </p:txBody>
        </p:sp>
        <p:sp>
          <p:nvSpPr>
            <p:cNvPr id="8" name="Textfeld 7">
              <a:extLst>
                <a:ext uri="{FF2B5EF4-FFF2-40B4-BE49-F238E27FC236}">
                  <a16:creationId xmlns:a16="http://schemas.microsoft.com/office/drawing/2014/main" id="{D52169E9-C002-4B01-9B4D-4DE8D5EE17B3}"/>
                </a:ext>
              </a:extLst>
            </p:cNvPr>
            <p:cNvSpPr txBox="1"/>
            <p:nvPr/>
          </p:nvSpPr>
          <p:spPr>
            <a:xfrm>
              <a:off x="1171435" y="2112739"/>
              <a:ext cx="1992233" cy="307777"/>
            </a:xfrm>
            <a:prstGeom prst="rect">
              <a:avLst/>
            </a:prstGeom>
            <a:noFill/>
            <a:ln w="28575">
              <a:solidFill>
                <a:schemeClr val="tx1">
                  <a:lumMod val="95000"/>
                  <a:lumOff val="5000"/>
                </a:schemeClr>
              </a:solidFill>
            </a:ln>
          </p:spPr>
          <p:txBody>
            <a:bodyPr wrap="square" rtlCol="0">
              <a:spAutoFit/>
            </a:bodyPr>
            <a:lstStyle/>
            <a:p>
              <a:pPr algn="ctr"/>
              <a:r>
                <a:rPr lang="de-DE" sz="1400" dirty="0"/>
                <a:t>Abriebmessung</a:t>
              </a:r>
            </a:p>
          </p:txBody>
        </p:sp>
        <p:sp>
          <p:nvSpPr>
            <p:cNvPr id="9" name="Textfeld 8">
              <a:extLst>
                <a:ext uri="{FF2B5EF4-FFF2-40B4-BE49-F238E27FC236}">
                  <a16:creationId xmlns:a16="http://schemas.microsoft.com/office/drawing/2014/main" id="{E954F08B-E181-4DA3-92F1-E0BCE0C7A222}"/>
                </a:ext>
              </a:extLst>
            </p:cNvPr>
            <p:cNvSpPr txBox="1"/>
            <p:nvPr/>
          </p:nvSpPr>
          <p:spPr>
            <a:xfrm>
              <a:off x="3354173" y="2507132"/>
              <a:ext cx="2175633" cy="307777"/>
            </a:xfrm>
            <a:prstGeom prst="rect">
              <a:avLst/>
            </a:prstGeom>
            <a:noFill/>
            <a:ln w="28575">
              <a:solidFill>
                <a:schemeClr val="tx1">
                  <a:lumMod val="95000"/>
                  <a:lumOff val="5000"/>
                </a:schemeClr>
              </a:solidFill>
            </a:ln>
          </p:spPr>
          <p:txBody>
            <a:bodyPr wrap="square" rtlCol="0">
              <a:spAutoFit/>
            </a:bodyPr>
            <a:lstStyle/>
            <a:p>
              <a:pPr algn="ctr"/>
              <a:r>
                <a:rPr lang="de-DE" sz="1400" dirty="0"/>
                <a:t>Fahrzeugerkennung</a:t>
              </a:r>
            </a:p>
          </p:txBody>
        </p:sp>
        <p:sp>
          <p:nvSpPr>
            <p:cNvPr id="10" name="Textfeld 9">
              <a:extLst>
                <a:ext uri="{FF2B5EF4-FFF2-40B4-BE49-F238E27FC236}">
                  <a16:creationId xmlns:a16="http://schemas.microsoft.com/office/drawing/2014/main" id="{84B579DF-18E1-4048-A4C7-A460FE415A3B}"/>
                </a:ext>
              </a:extLst>
            </p:cNvPr>
            <p:cNvSpPr txBox="1"/>
            <p:nvPr/>
          </p:nvSpPr>
          <p:spPr>
            <a:xfrm>
              <a:off x="2948799" y="1602341"/>
              <a:ext cx="3246402" cy="338554"/>
            </a:xfrm>
            <a:prstGeom prst="rect">
              <a:avLst/>
            </a:prstGeom>
            <a:noFill/>
          </p:spPr>
          <p:txBody>
            <a:bodyPr wrap="none" rtlCol="0">
              <a:spAutoFit/>
            </a:bodyPr>
            <a:lstStyle/>
            <a:p>
              <a:r>
                <a:rPr lang="de-DE" sz="1600" u="sng" dirty="0"/>
                <a:t>Mögliche eigenständige Einheiten</a:t>
              </a:r>
            </a:p>
          </p:txBody>
        </p:sp>
        <p:sp>
          <p:nvSpPr>
            <p:cNvPr id="11" name="Textfeld 10">
              <a:extLst>
                <a:ext uri="{FF2B5EF4-FFF2-40B4-BE49-F238E27FC236}">
                  <a16:creationId xmlns:a16="http://schemas.microsoft.com/office/drawing/2014/main" id="{D6AD0FC0-FE4D-4D28-9247-84DA7CBF59BA}"/>
                </a:ext>
              </a:extLst>
            </p:cNvPr>
            <p:cNvSpPr txBox="1"/>
            <p:nvPr/>
          </p:nvSpPr>
          <p:spPr>
            <a:xfrm>
              <a:off x="5720306" y="2112738"/>
              <a:ext cx="2419805" cy="307777"/>
            </a:xfrm>
            <a:prstGeom prst="rect">
              <a:avLst/>
            </a:prstGeom>
            <a:noFill/>
            <a:ln w="28575">
              <a:solidFill>
                <a:schemeClr val="tx1">
                  <a:lumMod val="95000"/>
                  <a:lumOff val="5000"/>
                </a:schemeClr>
              </a:solidFill>
            </a:ln>
          </p:spPr>
          <p:txBody>
            <a:bodyPr wrap="square" rtlCol="0">
              <a:spAutoFit/>
            </a:bodyPr>
            <a:lstStyle/>
            <a:p>
              <a:pPr algn="ctr"/>
              <a:r>
                <a:rPr lang="de-DE" sz="1400" dirty="0"/>
                <a:t>Abstandsmessung</a:t>
              </a:r>
            </a:p>
          </p:txBody>
        </p:sp>
        <p:sp>
          <p:nvSpPr>
            <p:cNvPr id="12" name="Textfeld 11">
              <a:extLst>
                <a:ext uri="{FF2B5EF4-FFF2-40B4-BE49-F238E27FC236}">
                  <a16:creationId xmlns:a16="http://schemas.microsoft.com/office/drawing/2014/main" id="{AD766C32-8684-4EDB-A2BE-A822A07E3063}"/>
                </a:ext>
              </a:extLst>
            </p:cNvPr>
            <p:cNvSpPr txBox="1"/>
            <p:nvPr/>
          </p:nvSpPr>
          <p:spPr>
            <a:xfrm>
              <a:off x="5720306" y="2502866"/>
              <a:ext cx="2419807" cy="307777"/>
            </a:xfrm>
            <a:prstGeom prst="rect">
              <a:avLst/>
            </a:prstGeom>
            <a:noFill/>
            <a:ln w="28575">
              <a:solidFill>
                <a:schemeClr val="tx1">
                  <a:lumMod val="95000"/>
                  <a:lumOff val="5000"/>
                </a:schemeClr>
              </a:solidFill>
            </a:ln>
          </p:spPr>
          <p:txBody>
            <a:bodyPr wrap="square" rtlCol="0">
              <a:spAutoFit/>
            </a:bodyPr>
            <a:lstStyle/>
            <a:p>
              <a:pPr algn="ctr"/>
              <a:r>
                <a:rPr lang="de-DE" sz="1400" dirty="0"/>
                <a:t>Geschwindigkeitserfassung</a:t>
              </a:r>
            </a:p>
          </p:txBody>
        </p:sp>
        <p:sp>
          <p:nvSpPr>
            <p:cNvPr id="13" name="Textfeld 12">
              <a:extLst>
                <a:ext uri="{FF2B5EF4-FFF2-40B4-BE49-F238E27FC236}">
                  <a16:creationId xmlns:a16="http://schemas.microsoft.com/office/drawing/2014/main" id="{04F75DAD-C355-4E3B-82C7-5B3AC971AE83}"/>
                </a:ext>
              </a:extLst>
            </p:cNvPr>
            <p:cNvSpPr txBox="1"/>
            <p:nvPr/>
          </p:nvSpPr>
          <p:spPr>
            <a:xfrm>
              <a:off x="3354173" y="2112738"/>
              <a:ext cx="2175633" cy="307777"/>
            </a:xfrm>
            <a:prstGeom prst="rect">
              <a:avLst/>
            </a:prstGeom>
            <a:noFill/>
            <a:ln w="28575">
              <a:solidFill>
                <a:schemeClr val="tx1">
                  <a:lumMod val="95000"/>
                  <a:lumOff val="5000"/>
                </a:schemeClr>
              </a:solidFill>
            </a:ln>
          </p:spPr>
          <p:txBody>
            <a:bodyPr wrap="square" rtlCol="0">
              <a:spAutoFit/>
            </a:bodyPr>
            <a:lstStyle/>
            <a:p>
              <a:pPr algn="ctr"/>
              <a:r>
                <a:rPr lang="de-DE" sz="1400" dirty="0"/>
                <a:t>Personenerkennung</a:t>
              </a:r>
            </a:p>
          </p:txBody>
        </p:sp>
      </p:grpSp>
      <p:pic>
        <p:nvPicPr>
          <p:cNvPr id="17" name="Grafik 16" descr="Ein Bild, das Himmel, draußen, Straße, Szene enthält.&#10;&#10;Mit sehr hoher Zuverlässigkeit generierte Beschreibung">
            <a:extLst>
              <a:ext uri="{FF2B5EF4-FFF2-40B4-BE49-F238E27FC236}">
                <a16:creationId xmlns:a16="http://schemas.microsoft.com/office/drawing/2014/main" id="{B710F857-7ECC-4A71-B489-90694C604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471" y="2825750"/>
            <a:ext cx="7188894" cy="3851281"/>
          </a:xfrm>
          <a:prstGeom prst="rect">
            <a:avLst/>
          </a:prstGeom>
        </p:spPr>
      </p:pic>
    </p:spTree>
    <p:extLst>
      <p:ext uri="{BB962C8B-B14F-4D97-AF65-F5344CB8AC3E}">
        <p14:creationId xmlns:p14="http://schemas.microsoft.com/office/powerpoint/2010/main" val="6963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Effect transition="in" filter="fade">
                                      <p:cBhvr>
                                        <p:cTn id="19" dur="1000"/>
                                        <p:tgtEl>
                                          <p:spTgt spid="14339">
                                            <p:txEl>
                                              <p:pRg st="1" end="1"/>
                                            </p:txEl>
                                          </p:spTgt>
                                        </p:tgtEl>
                                      </p:cBhvr>
                                    </p:animEffect>
                                    <p:anim calcmode="lin" valueType="num">
                                      <p:cBhvr>
                                        <p:cTn id="20"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22" presetID="42" presetClass="exit" presetSubtype="0" fill="hold" nodeType="withEffect">
                                  <p:stCondLst>
                                    <p:cond delay="0"/>
                                  </p:stCondLst>
                                  <p:childTnLst>
                                    <p:animEffect transition="out" filter="fade">
                                      <p:cBhvr>
                                        <p:cTn id="23" dur="1000"/>
                                        <p:tgtEl>
                                          <p:spTgt spid="5"/>
                                        </p:tgtEl>
                                      </p:cBhvr>
                                    </p:animEffect>
                                    <p:anim calcmode="lin" valueType="num">
                                      <p:cBhvr>
                                        <p:cTn id="24" dur="1000"/>
                                        <p:tgtEl>
                                          <p:spTgt spid="5"/>
                                        </p:tgtEl>
                                        <p:attrNameLst>
                                          <p:attrName>ppt_x</p:attrName>
                                        </p:attrNameLst>
                                      </p:cBhvr>
                                      <p:tavLst>
                                        <p:tav tm="0">
                                          <p:val>
                                            <p:strVal val="ppt_x"/>
                                          </p:val>
                                        </p:tav>
                                        <p:tav tm="100000">
                                          <p:val>
                                            <p:strVal val="ppt_x"/>
                                          </p:val>
                                        </p:tav>
                                      </p:tavLst>
                                    </p:anim>
                                    <p:anim calcmode="lin" valueType="num">
                                      <p:cBhvr>
                                        <p:cTn id="25" dur="1000"/>
                                        <p:tgtEl>
                                          <p:spTgt spid="5"/>
                                        </p:tgtEl>
                                        <p:attrNameLst>
                                          <p:attrName>ppt_y</p:attrName>
                                        </p:attrNameLst>
                                      </p:cBhvr>
                                      <p:tavLst>
                                        <p:tav tm="0">
                                          <p:val>
                                            <p:strVal val="ppt_y"/>
                                          </p:val>
                                        </p:tav>
                                        <p:tav tm="100000">
                                          <p:val>
                                            <p:strVal val="ppt_y+.1"/>
                                          </p:val>
                                        </p:tav>
                                      </p:tavLst>
                                    </p:anim>
                                    <p:set>
                                      <p:cBhvr>
                                        <p:cTn id="26" dur="1" fill="hold">
                                          <p:stCondLst>
                                            <p:cond delay="999"/>
                                          </p:stCondLst>
                                        </p:cTn>
                                        <p:tgtEl>
                                          <p:spTgt spid="5"/>
                                        </p:tgtEl>
                                        <p:attrNameLst>
                                          <p:attrName>style.visibility</p:attrName>
                                        </p:attrNameLst>
                                      </p:cBhvr>
                                      <p:to>
                                        <p:strVal val="hidden"/>
                                      </p:to>
                                    </p:set>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340">
                                            <p:txEl>
                                              <p:pRg st="0" end="0"/>
                                            </p:txEl>
                                          </p:spTgt>
                                        </p:tgtEl>
                                        <p:attrNameLst>
                                          <p:attrName>style.visibility</p:attrName>
                                        </p:attrNameLst>
                                      </p:cBhvr>
                                      <p:to>
                                        <p:strVal val="visible"/>
                                      </p:to>
                                    </p:set>
                                    <p:animEffect transition="in" filter="fade">
                                      <p:cBhvr>
                                        <p:cTn id="36" dur="1000"/>
                                        <p:tgtEl>
                                          <p:spTgt spid="14340">
                                            <p:txEl>
                                              <p:pRg st="0" end="0"/>
                                            </p:txEl>
                                          </p:spTgt>
                                        </p:tgtEl>
                                      </p:cBhvr>
                                    </p:animEffect>
                                    <p:anim calcmode="lin" valueType="num">
                                      <p:cBhvr>
                                        <p:cTn id="37" dur="10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4340">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340">
                                            <p:txEl>
                                              <p:pRg st="1" end="1"/>
                                            </p:txEl>
                                          </p:spTgt>
                                        </p:tgtEl>
                                        <p:attrNameLst>
                                          <p:attrName>style.visibility</p:attrName>
                                        </p:attrNameLst>
                                      </p:cBhvr>
                                      <p:to>
                                        <p:strVal val="visible"/>
                                      </p:to>
                                    </p:set>
                                    <p:animEffect transition="in" filter="fade">
                                      <p:cBhvr>
                                        <p:cTn id="41" dur="1000"/>
                                        <p:tgtEl>
                                          <p:spTgt spid="14340">
                                            <p:txEl>
                                              <p:pRg st="1" end="1"/>
                                            </p:txEl>
                                          </p:spTgt>
                                        </p:tgtEl>
                                      </p:cBhvr>
                                    </p:animEffect>
                                    <p:anim calcmode="lin" valueType="num">
                                      <p:cBhvr>
                                        <p:cTn id="42" dur="10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143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340">
                                            <p:txEl>
                                              <p:pRg st="2" end="2"/>
                                            </p:txEl>
                                          </p:spTgt>
                                        </p:tgtEl>
                                        <p:attrNameLst>
                                          <p:attrName>style.visibility</p:attrName>
                                        </p:attrNameLst>
                                      </p:cBhvr>
                                      <p:to>
                                        <p:strVal val="visible"/>
                                      </p:to>
                                    </p:set>
                                    <p:animEffect transition="in" filter="fade">
                                      <p:cBhvr>
                                        <p:cTn id="48" dur="1000"/>
                                        <p:tgtEl>
                                          <p:spTgt spid="14340">
                                            <p:txEl>
                                              <p:pRg st="2" end="2"/>
                                            </p:txEl>
                                          </p:spTgt>
                                        </p:tgtEl>
                                      </p:cBhvr>
                                    </p:animEffect>
                                    <p:anim calcmode="lin" valueType="num">
                                      <p:cBhvr>
                                        <p:cTn id="49" dur="1000" fill="hold"/>
                                        <p:tgtEl>
                                          <p:spTgt spid="14340">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1434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4340">
                                            <p:txEl>
                                              <p:pRg st="3" end="3"/>
                                            </p:txEl>
                                          </p:spTgt>
                                        </p:tgtEl>
                                        <p:attrNameLst>
                                          <p:attrName>style.visibility</p:attrName>
                                        </p:attrNameLst>
                                      </p:cBhvr>
                                      <p:to>
                                        <p:strVal val="visible"/>
                                      </p:to>
                                    </p:set>
                                    <p:animEffect transition="in" filter="fade">
                                      <p:cBhvr>
                                        <p:cTn id="55" dur="1000"/>
                                        <p:tgtEl>
                                          <p:spTgt spid="14340">
                                            <p:txEl>
                                              <p:pRg st="3" end="3"/>
                                            </p:txEl>
                                          </p:spTgt>
                                        </p:tgtEl>
                                      </p:cBhvr>
                                    </p:animEffect>
                                    <p:anim calcmode="lin" valueType="num">
                                      <p:cBhvr>
                                        <p:cTn id="56" dur="10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p:cTn id="57" dur="1000" fill="hold"/>
                                        <p:tgtEl>
                                          <p:spTgt spid="1434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0"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987043F-44E6-4AED-A2F2-F11AF7525FC4}"/>
              </a:ext>
            </a:extLst>
          </p:cNvPr>
          <p:cNvSpPr>
            <a:spLocks noGrp="1" noChangeArrowheads="1"/>
          </p:cNvSpPr>
          <p:nvPr>
            <p:ph type="title"/>
          </p:nvPr>
        </p:nvSpPr>
        <p:spPr/>
        <p:txBody>
          <a:bodyPr/>
          <a:lstStyle/>
          <a:p>
            <a:pPr eaLnBrk="1" hangingPunct="1"/>
            <a:r>
              <a:rPr lang="de-DE" altLang="en-US"/>
              <a:t>Anhang: Hinweise zum Vortrag</a:t>
            </a:r>
          </a:p>
        </p:txBody>
      </p:sp>
      <p:sp>
        <p:nvSpPr>
          <p:cNvPr id="60419" name="Rectangle 3">
            <a:extLst>
              <a:ext uri="{FF2B5EF4-FFF2-40B4-BE49-F238E27FC236}">
                <a16:creationId xmlns:a16="http://schemas.microsoft.com/office/drawing/2014/main" id="{CD0BC526-EF5A-4967-84A6-5E168753ECE7}"/>
              </a:ext>
            </a:extLst>
          </p:cNvPr>
          <p:cNvSpPr>
            <a:spLocks noGrp="1" noChangeArrowheads="1"/>
          </p:cNvSpPr>
          <p:nvPr>
            <p:ph type="body" idx="1"/>
          </p:nvPr>
        </p:nvSpPr>
        <p:spPr/>
        <p:txBody>
          <a:bodyPr/>
          <a:lstStyle/>
          <a:p>
            <a:pPr eaLnBrk="1" hangingPunct="1"/>
            <a:r>
              <a:rPr lang="de-DE" altLang="en-US"/>
              <a:t>Faustregel: eine Folie kostet ca. 3-4 Minuten!</a:t>
            </a:r>
          </a:p>
          <a:p>
            <a:pPr lvl="1" eaLnBrk="1" hangingPunct="1"/>
            <a:r>
              <a:rPr lang="de-DE" altLang="en-US"/>
              <a:t>45 Minuten haben also etwa 12-15 Folien</a:t>
            </a:r>
          </a:p>
          <a:p>
            <a:pPr eaLnBrk="1" hangingPunct="1"/>
            <a:endParaRPr lang="de-DE" altLang="en-US"/>
          </a:p>
          <a:p>
            <a:pPr eaLnBrk="1" hangingPunct="1"/>
            <a:r>
              <a:rPr lang="de-DE" altLang="en-US"/>
              <a:t>Präsentation mit Beamer (ideal mit eigenem Laptop)</a:t>
            </a:r>
          </a:p>
          <a:p>
            <a:pPr eaLnBrk="1" hangingPunct="1"/>
            <a:endParaRPr lang="de-DE" altLang="en-US"/>
          </a:p>
          <a:p>
            <a:pPr eaLnBrk="1" hangingPunct="1"/>
            <a:r>
              <a:rPr lang="de-DE" altLang="en-US"/>
              <a:t>Die anderen SeminarteilnehmerInnen sollen den Vortrag verstehen</a:t>
            </a:r>
          </a:p>
          <a:p>
            <a:pPr eaLnBrk="1" hangingPunct="1"/>
            <a:endParaRPr lang="de-DE" altLang="en-US"/>
          </a:p>
          <a:p>
            <a:pPr eaLnBrk="1" hangingPunct="1"/>
            <a:r>
              <a:rPr lang="de-DE" altLang="en-US"/>
              <a:t>Informationen auf den Folien strukturieren und strukturiert vortragen.</a:t>
            </a:r>
          </a:p>
          <a:p>
            <a:pPr eaLnBrk="1" hangingPunct="1"/>
            <a:endParaRPr lang="de-DE" altLang="en-US"/>
          </a:p>
          <a:p>
            <a:pPr eaLnBrk="1" hangingPunct="1"/>
            <a:r>
              <a:rPr lang="de-DE" altLang="en-US"/>
              <a:t>Frei reden, nicht die Folien einfach ablesen.</a:t>
            </a:r>
          </a:p>
          <a:p>
            <a:pPr lvl="1" eaLnBrk="1" hangingPunct="1"/>
            <a:r>
              <a:rPr lang="de-DE" altLang="en-US"/>
              <a:t>Deshalb: Unbedingt einen Probevortrag halten!</a:t>
            </a:r>
          </a:p>
          <a:p>
            <a:pPr eaLnBrk="1" hangingPunct="1"/>
            <a:endParaRPr lang="de-DE" altLang="en-US"/>
          </a:p>
          <a:p>
            <a:pPr eaLnBrk="1" hangingPunct="1"/>
            <a:r>
              <a:rPr lang="de-DE" altLang="en-US"/>
              <a:t>Vortragstempo den Zuhörern anpassen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B1196FC-007E-4D8A-8285-253E5095F1E3}"/>
              </a:ext>
            </a:extLst>
          </p:cNvPr>
          <p:cNvSpPr>
            <a:spLocks noGrp="1" noChangeArrowheads="1"/>
          </p:cNvSpPr>
          <p:nvPr>
            <p:ph type="title"/>
          </p:nvPr>
        </p:nvSpPr>
        <p:spPr/>
        <p:txBody>
          <a:bodyPr/>
          <a:lstStyle/>
          <a:p>
            <a:pPr eaLnBrk="1" hangingPunct="1"/>
            <a:r>
              <a:rPr lang="de-DE" altLang="en-US"/>
              <a:t>Anhang: Hinweise zum Handout</a:t>
            </a:r>
          </a:p>
        </p:txBody>
      </p:sp>
      <p:sp>
        <p:nvSpPr>
          <p:cNvPr id="61443" name="Rectangle 3">
            <a:extLst>
              <a:ext uri="{FF2B5EF4-FFF2-40B4-BE49-F238E27FC236}">
                <a16:creationId xmlns:a16="http://schemas.microsoft.com/office/drawing/2014/main" id="{AFAA4D06-8E87-4BC5-93DE-66E93121A81C}"/>
              </a:ext>
            </a:extLst>
          </p:cNvPr>
          <p:cNvSpPr>
            <a:spLocks noGrp="1" noChangeArrowheads="1"/>
          </p:cNvSpPr>
          <p:nvPr>
            <p:ph type="body" idx="1"/>
          </p:nvPr>
        </p:nvSpPr>
        <p:spPr/>
        <p:txBody>
          <a:bodyPr/>
          <a:lstStyle/>
          <a:p>
            <a:pPr eaLnBrk="1" hangingPunct="1"/>
            <a:r>
              <a:rPr lang="de-DE" altLang="en-US"/>
              <a:t>Im Seminar begleitet ein Handout den Vortrag.</a:t>
            </a:r>
          </a:p>
          <a:p>
            <a:pPr eaLnBrk="1" hangingPunct="1"/>
            <a:r>
              <a:rPr lang="de-DE" altLang="en-US"/>
              <a:t>Das Handout stellt eine Ausarbeitung des Themas dar</a:t>
            </a:r>
            <a:br>
              <a:rPr lang="de-DE" altLang="en-US"/>
            </a:br>
            <a:r>
              <a:rPr lang="de-DE" altLang="en-US"/>
              <a:t>und ist eine Erweiterung der Folien: </a:t>
            </a:r>
          </a:p>
          <a:p>
            <a:pPr lvl="1" eaLnBrk="1" hangingPunct="1"/>
            <a:r>
              <a:rPr lang="de-DE" altLang="en-US"/>
              <a:t>Dazu wird in Powerpoint die Darstellung „Ansicht &gt; Notizenseite“ gewählt. </a:t>
            </a:r>
          </a:p>
          <a:p>
            <a:pPr lvl="1" eaLnBrk="1" hangingPunct="1"/>
            <a:r>
              <a:rPr lang="de-DE" altLang="en-US"/>
              <a:t>Für die Vorformulierung ist die Normalansicht mit eingeblendeter Notizen-Zeile geeignet: Button links unten.</a:t>
            </a:r>
          </a:p>
          <a:p>
            <a:pPr lvl="1" eaLnBrk="1" hangingPunct="1"/>
            <a:r>
              <a:rPr lang="de-DE" altLang="en-US"/>
              <a:t>Es können strukturierte Texte, Graphiken etc. hinzugefügt werden.  </a:t>
            </a:r>
          </a:p>
          <a:p>
            <a:pPr eaLnBrk="1" hangingPunct="1"/>
            <a:endParaRPr lang="de-DE" altLang="en-US"/>
          </a:p>
          <a:p>
            <a:pPr eaLnBrk="1" hangingPunct="1"/>
            <a:r>
              <a:rPr lang="de-DE" altLang="en-US"/>
              <a:t>Siehe zum Beispiel diese Notizseite.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9DB1EF7-5968-4A81-9AF7-1DF12F6A080D}"/>
              </a:ext>
            </a:extLst>
          </p:cNvPr>
          <p:cNvSpPr>
            <a:spLocks noGrp="1" noChangeArrowheads="1"/>
          </p:cNvSpPr>
          <p:nvPr>
            <p:ph type="ctrTitle"/>
          </p:nvPr>
        </p:nvSpPr>
        <p:spPr/>
        <p:txBody>
          <a:bodyPr/>
          <a:lstStyle/>
          <a:p>
            <a:pPr eaLnBrk="1" hangingPunct="1"/>
            <a:endParaRPr lang="en-US" altLang="en-US"/>
          </a:p>
        </p:txBody>
      </p:sp>
      <p:sp>
        <p:nvSpPr>
          <p:cNvPr id="62467" name="Rectangle 3">
            <a:extLst>
              <a:ext uri="{FF2B5EF4-FFF2-40B4-BE49-F238E27FC236}">
                <a16:creationId xmlns:a16="http://schemas.microsoft.com/office/drawing/2014/main" id="{5EBFAFA0-D10F-4CB1-92A6-2E2BAE1686FC}"/>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803BD-C9C8-4065-A71B-EAF6D122FFCC}"/>
              </a:ext>
            </a:extLst>
          </p:cNvPr>
          <p:cNvSpPr>
            <a:spLocks noGrp="1"/>
          </p:cNvSpPr>
          <p:nvPr>
            <p:ph type="title"/>
          </p:nvPr>
        </p:nvSpPr>
        <p:spPr/>
        <p:txBody>
          <a:bodyPr/>
          <a:lstStyle/>
          <a:p>
            <a:r>
              <a:rPr lang="de-DE" altLang="en-US" dirty="0"/>
              <a:t>Übersicht bisheriger Entwürfe</a:t>
            </a:r>
            <a:br>
              <a:rPr lang="de-DE" altLang="en-US" dirty="0"/>
            </a:br>
            <a:r>
              <a:rPr lang="de-DE" altLang="en-US" dirty="0" err="1"/>
              <a:t>Behavior</a:t>
            </a:r>
            <a:r>
              <a:rPr lang="de-DE" altLang="en-US" dirty="0"/>
              <a:t> Reflex</a:t>
            </a:r>
            <a:endParaRPr lang="de-DE" dirty="0"/>
          </a:p>
        </p:txBody>
      </p:sp>
      <p:sp>
        <p:nvSpPr>
          <p:cNvPr id="3" name="Rectangle 3">
            <a:extLst>
              <a:ext uri="{FF2B5EF4-FFF2-40B4-BE49-F238E27FC236}">
                <a16:creationId xmlns:a16="http://schemas.microsoft.com/office/drawing/2014/main" id="{901017DA-E499-4814-A65B-5F184761389A}"/>
              </a:ext>
            </a:extLst>
          </p:cNvPr>
          <p:cNvSpPr txBox="1">
            <a:spLocks noChangeArrowheads="1"/>
          </p:cNvSpPr>
          <p:nvPr/>
        </p:nvSpPr>
        <p:spPr>
          <a:xfrm>
            <a:off x="762000" y="1295400"/>
            <a:ext cx="8229600" cy="541020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pPr>
            <a:endParaRPr lang="de-DE" altLang="en-US" kern="0" dirty="0"/>
          </a:p>
        </p:txBody>
      </p:sp>
      <p:grpSp>
        <p:nvGrpSpPr>
          <p:cNvPr id="4" name="Group 4">
            <a:extLst>
              <a:ext uri="{FF2B5EF4-FFF2-40B4-BE49-F238E27FC236}">
                <a16:creationId xmlns:a16="http://schemas.microsoft.com/office/drawing/2014/main" id="{DA2D25C4-FF95-4BAE-9F00-A58C0802B0D2}"/>
              </a:ext>
            </a:extLst>
          </p:cNvPr>
          <p:cNvGrpSpPr>
            <a:grpSpLocks/>
          </p:cNvGrpSpPr>
          <p:nvPr/>
        </p:nvGrpSpPr>
        <p:grpSpPr bwMode="auto">
          <a:xfrm>
            <a:off x="381000" y="6019800"/>
            <a:ext cx="8610600" cy="685800"/>
            <a:chOff x="240" y="3792"/>
            <a:chExt cx="5424" cy="432"/>
          </a:xfrm>
        </p:grpSpPr>
        <p:sp>
          <p:nvSpPr>
            <p:cNvPr id="5" name="AutoShape 5">
              <a:extLst>
                <a:ext uri="{FF2B5EF4-FFF2-40B4-BE49-F238E27FC236}">
                  <a16:creationId xmlns:a16="http://schemas.microsoft.com/office/drawing/2014/main" id="{21B7E1FE-A9F8-40D8-92A6-641570ACFB0D}"/>
                </a:ext>
              </a:extLst>
            </p:cNvPr>
            <p:cNvSpPr>
              <a:spLocks noChangeArrowheads="1"/>
            </p:cNvSpPr>
            <p:nvPr/>
          </p:nvSpPr>
          <p:spPr bwMode="auto">
            <a:xfrm>
              <a:off x="240" y="3888"/>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nvGrpSpPr>
            <p:cNvPr id="6" name="Group 6">
              <a:extLst>
                <a:ext uri="{FF2B5EF4-FFF2-40B4-BE49-F238E27FC236}">
                  <a16:creationId xmlns:a16="http://schemas.microsoft.com/office/drawing/2014/main" id="{AD4796DB-0918-446B-B146-D9E70B285C79}"/>
                </a:ext>
              </a:extLst>
            </p:cNvPr>
            <p:cNvGrpSpPr>
              <a:grpSpLocks/>
            </p:cNvGrpSpPr>
            <p:nvPr/>
          </p:nvGrpSpPr>
          <p:grpSpPr bwMode="auto">
            <a:xfrm>
              <a:off x="768" y="3792"/>
              <a:ext cx="4896" cy="432"/>
              <a:chOff x="768" y="3792"/>
              <a:chExt cx="4896" cy="432"/>
            </a:xfrm>
          </p:grpSpPr>
          <p:sp>
            <p:nvSpPr>
              <p:cNvPr id="7" name="Rectangle 7">
                <a:extLst>
                  <a:ext uri="{FF2B5EF4-FFF2-40B4-BE49-F238E27FC236}">
                    <a16:creationId xmlns:a16="http://schemas.microsoft.com/office/drawing/2014/main" id="{FF561464-940B-4086-8DCE-4300F60ACB0A}"/>
                  </a:ext>
                </a:extLst>
              </p:cNvPr>
              <p:cNvSpPr>
                <a:spLocks noChangeArrowheads="1"/>
              </p:cNvSpPr>
              <p:nvPr/>
            </p:nvSpPr>
            <p:spPr bwMode="auto">
              <a:xfrm>
                <a:off x="768" y="3792"/>
                <a:ext cx="489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sp>
            <p:nvSpPr>
              <p:cNvPr id="8" name="Text Box 8">
                <a:extLst>
                  <a:ext uri="{FF2B5EF4-FFF2-40B4-BE49-F238E27FC236}">
                    <a16:creationId xmlns:a16="http://schemas.microsoft.com/office/drawing/2014/main" id="{F29A6D45-2716-4A29-9D91-0202FBED1A8A}"/>
                  </a:ext>
                </a:extLst>
              </p:cNvPr>
              <p:cNvSpPr txBox="1">
                <a:spLocks noChangeArrowheads="1"/>
              </p:cNvSpPr>
              <p:nvPr/>
            </p:nvSpPr>
            <p:spPr bwMode="auto">
              <a:xfrm>
                <a:off x="768" y="3883"/>
                <a:ext cx="48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de-DE" altLang="en-US" dirty="0"/>
                  <a:t>Gut für einfache, eher schlecht für komplexe Aufgaben</a:t>
                </a:r>
              </a:p>
            </p:txBody>
          </p:sp>
        </p:grpSp>
      </p:grpSp>
      <p:sp>
        <p:nvSpPr>
          <p:cNvPr id="25" name="Rectangle 3">
            <a:extLst>
              <a:ext uri="{FF2B5EF4-FFF2-40B4-BE49-F238E27FC236}">
                <a16:creationId xmlns:a16="http://schemas.microsoft.com/office/drawing/2014/main" id="{BAC3A49A-6CCA-4BC5-B9CD-CC1ACF3D56F9}"/>
              </a:ext>
            </a:extLst>
          </p:cNvPr>
          <p:cNvSpPr txBox="1">
            <a:spLocks noChangeArrowheads="1"/>
          </p:cNvSpPr>
          <p:nvPr/>
        </p:nvSpPr>
        <p:spPr>
          <a:xfrm>
            <a:off x="914400" y="1447800"/>
            <a:ext cx="8229600" cy="434340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pPr>
            <a:r>
              <a:rPr lang="de-DE" altLang="en-US" kern="0" dirty="0"/>
              <a:t>Direktes Abbilden von</a:t>
            </a:r>
          </a:p>
        </p:txBody>
      </p:sp>
      <p:pic>
        <p:nvPicPr>
          <p:cNvPr id="27" name="Grafik 26">
            <a:extLst>
              <a:ext uri="{FF2B5EF4-FFF2-40B4-BE49-F238E27FC236}">
                <a16:creationId xmlns:a16="http://schemas.microsoft.com/office/drawing/2014/main" id="{B1235670-F2EA-4C99-B699-A846FCC5CF2E}"/>
              </a:ext>
            </a:extLst>
          </p:cNvPr>
          <p:cNvPicPr>
            <a:picLocks noChangeAspect="1"/>
          </p:cNvPicPr>
          <p:nvPr/>
        </p:nvPicPr>
        <p:blipFill>
          <a:blip r:embed="rId2"/>
          <a:stretch>
            <a:fillRect/>
          </a:stretch>
        </p:blipFill>
        <p:spPr>
          <a:xfrm>
            <a:off x="493046" y="3055495"/>
            <a:ext cx="5484157" cy="2337510"/>
          </a:xfrm>
          <a:prstGeom prst="rect">
            <a:avLst/>
          </a:prstGeom>
        </p:spPr>
      </p:pic>
      <p:sp>
        <p:nvSpPr>
          <p:cNvPr id="28" name="Textfeld 27">
            <a:extLst>
              <a:ext uri="{FF2B5EF4-FFF2-40B4-BE49-F238E27FC236}">
                <a16:creationId xmlns:a16="http://schemas.microsoft.com/office/drawing/2014/main" id="{5BC78F0D-55A0-42C1-85EC-555D4C30D249}"/>
              </a:ext>
            </a:extLst>
          </p:cNvPr>
          <p:cNvSpPr txBox="1"/>
          <p:nvPr/>
        </p:nvSpPr>
        <p:spPr>
          <a:xfrm>
            <a:off x="2005214" y="2196762"/>
            <a:ext cx="1467068" cy="707886"/>
          </a:xfrm>
          <a:prstGeom prst="rect">
            <a:avLst/>
          </a:prstGeom>
          <a:noFill/>
        </p:spPr>
        <p:txBody>
          <a:bodyPr wrap="none" rtlCol="0">
            <a:spAutoFit/>
          </a:bodyPr>
          <a:lstStyle/>
          <a:p>
            <a:r>
              <a:rPr lang="de-DE" sz="2000" dirty="0"/>
              <a:t>Kamera-</a:t>
            </a:r>
          </a:p>
          <a:p>
            <a:r>
              <a:rPr lang="de-DE" sz="2000" dirty="0"/>
              <a:t>aufnahmen</a:t>
            </a:r>
          </a:p>
        </p:txBody>
      </p:sp>
      <p:pic>
        <p:nvPicPr>
          <p:cNvPr id="30" name="Grafik 29">
            <a:extLst>
              <a:ext uri="{FF2B5EF4-FFF2-40B4-BE49-F238E27FC236}">
                <a16:creationId xmlns:a16="http://schemas.microsoft.com/office/drawing/2014/main" id="{4FD6753A-B2E5-4815-8604-D10C067C8AE8}"/>
              </a:ext>
            </a:extLst>
          </p:cNvPr>
          <p:cNvPicPr>
            <a:picLocks noChangeAspect="1"/>
          </p:cNvPicPr>
          <p:nvPr/>
        </p:nvPicPr>
        <p:blipFill>
          <a:blip r:embed="rId3"/>
          <a:stretch>
            <a:fillRect/>
          </a:stretch>
        </p:blipFill>
        <p:spPr>
          <a:xfrm>
            <a:off x="6529494" y="3072690"/>
            <a:ext cx="2467372" cy="2337510"/>
          </a:xfrm>
          <a:prstGeom prst="rect">
            <a:avLst/>
          </a:prstGeom>
        </p:spPr>
      </p:pic>
      <p:sp>
        <p:nvSpPr>
          <p:cNvPr id="35" name="Pfeil: 180-Grad 34">
            <a:extLst>
              <a:ext uri="{FF2B5EF4-FFF2-40B4-BE49-F238E27FC236}">
                <a16:creationId xmlns:a16="http://schemas.microsoft.com/office/drawing/2014/main" id="{29B505A6-A5B3-40C1-AA9B-5F59ABEF3EBF}"/>
              </a:ext>
            </a:extLst>
          </p:cNvPr>
          <p:cNvSpPr/>
          <p:nvPr/>
        </p:nvSpPr>
        <p:spPr bwMode="auto">
          <a:xfrm>
            <a:off x="4148403" y="2306126"/>
            <a:ext cx="3657600" cy="576064"/>
          </a:xfrm>
          <a:prstGeom prst="uturn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Arial" charset="0"/>
            </a:endParaRPr>
          </a:p>
        </p:txBody>
      </p:sp>
      <p:sp>
        <p:nvSpPr>
          <p:cNvPr id="36" name="Textfeld 35">
            <a:extLst>
              <a:ext uri="{FF2B5EF4-FFF2-40B4-BE49-F238E27FC236}">
                <a16:creationId xmlns:a16="http://schemas.microsoft.com/office/drawing/2014/main" id="{3C7DDC17-DDE2-49E9-9740-0CBD5399F849}"/>
              </a:ext>
            </a:extLst>
          </p:cNvPr>
          <p:cNvSpPr txBox="1"/>
          <p:nvPr/>
        </p:nvSpPr>
        <p:spPr>
          <a:xfrm>
            <a:off x="6735919" y="2726495"/>
            <a:ext cx="2013693" cy="400110"/>
          </a:xfrm>
          <a:prstGeom prst="rect">
            <a:avLst/>
          </a:prstGeom>
          <a:noFill/>
        </p:spPr>
        <p:txBody>
          <a:bodyPr wrap="none" rtlCol="0">
            <a:spAutoFit/>
          </a:bodyPr>
          <a:lstStyle/>
          <a:p>
            <a:r>
              <a:rPr lang="de-DE" sz="2000" dirty="0"/>
              <a:t>Einschlagwinkel</a:t>
            </a:r>
          </a:p>
        </p:txBody>
      </p:sp>
    </p:spTree>
    <p:extLst>
      <p:ext uri="{BB962C8B-B14F-4D97-AF65-F5344CB8AC3E}">
        <p14:creationId xmlns:p14="http://schemas.microsoft.com/office/powerpoint/2010/main" val="300559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1000"/>
                                        <p:tgtEl>
                                          <p:spTgt spid="25">
                                            <p:txEl>
                                              <p:pRg st="0" end="0"/>
                                            </p:txEl>
                                          </p:spTgt>
                                        </p:tgtEl>
                                      </p:cBhvr>
                                    </p:animEffect>
                                    <p:anim calcmode="lin" valueType="num">
                                      <p:cBhvr>
                                        <p:cTn id="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47"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animBg="1"/>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65AD91-5879-4D0A-BAE0-0979BE4A3F1C}"/>
              </a:ext>
            </a:extLst>
          </p:cNvPr>
          <p:cNvSpPr>
            <a:spLocks noGrp="1" noChangeArrowheads="1"/>
          </p:cNvSpPr>
          <p:nvPr>
            <p:ph type="title"/>
          </p:nvPr>
        </p:nvSpPr>
        <p:spPr/>
        <p:txBody>
          <a:bodyPr/>
          <a:lstStyle/>
          <a:p>
            <a:pPr defTabSz="762000" eaLnBrk="1" hangingPunct="1"/>
            <a:r>
              <a:rPr lang="de-DE" altLang="en-US" dirty="0"/>
              <a:t>Überblick</a:t>
            </a:r>
          </a:p>
        </p:txBody>
      </p:sp>
      <p:grpSp>
        <p:nvGrpSpPr>
          <p:cNvPr id="7200" name="Group 4">
            <a:extLst>
              <a:ext uri="{FF2B5EF4-FFF2-40B4-BE49-F238E27FC236}">
                <a16:creationId xmlns:a16="http://schemas.microsoft.com/office/drawing/2014/main" id="{39043642-EAC6-4799-836E-F35CD463A01D}"/>
              </a:ext>
            </a:extLst>
          </p:cNvPr>
          <p:cNvGrpSpPr>
            <a:grpSpLocks/>
          </p:cNvGrpSpPr>
          <p:nvPr/>
        </p:nvGrpSpPr>
        <p:grpSpPr bwMode="auto">
          <a:xfrm>
            <a:off x="1635125" y="2647950"/>
            <a:ext cx="6680200" cy="500063"/>
            <a:chOff x="748" y="3668"/>
            <a:chExt cx="4208" cy="315"/>
          </a:xfrm>
        </p:grpSpPr>
        <p:sp>
          <p:nvSpPr>
            <p:cNvPr id="7202" name="Rectangle 5">
              <a:extLst>
                <a:ext uri="{FF2B5EF4-FFF2-40B4-BE49-F238E27FC236}">
                  <a16:creationId xmlns:a16="http://schemas.microsoft.com/office/drawing/2014/main" id="{37135338-BC11-4CBA-B220-595DC646C290}"/>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203" name="Text Box 6">
              <a:extLst>
                <a:ext uri="{FF2B5EF4-FFF2-40B4-BE49-F238E27FC236}">
                  <a16:creationId xmlns:a16="http://schemas.microsoft.com/office/drawing/2014/main" id="{4BA4E46E-4C00-45F7-88CE-C8655D5FA4D2}"/>
                </a:ext>
              </a:extLst>
            </p:cNvPr>
            <p:cNvSpPr txBox="1">
              <a:spLocks noChangeArrowheads="1"/>
            </p:cNvSpPr>
            <p:nvPr/>
          </p:nvSpPr>
          <p:spPr bwMode="auto">
            <a:xfrm>
              <a:off x="1379" y="3709"/>
              <a:ext cx="20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Übersicht bisheriger Entwürfe</a:t>
              </a:r>
            </a:p>
          </p:txBody>
        </p:sp>
        <p:sp>
          <p:nvSpPr>
            <p:cNvPr id="7204" name="Rectangle 7">
              <a:extLst>
                <a:ext uri="{FF2B5EF4-FFF2-40B4-BE49-F238E27FC236}">
                  <a16:creationId xmlns:a16="http://schemas.microsoft.com/office/drawing/2014/main" id="{318195B4-7B39-4D80-B111-BB2B6504636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205" name="Text Box 8">
              <a:extLst>
                <a:ext uri="{FF2B5EF4-FFF2-40B4-BE49-F238E27FC236}">
                  <a16:creationId xmlns:a16="http://schemas.microsoft.com/office/drawing/2014/main" id="{72DADF36-14F7-4235-ACFC-743281AF5ADA}"/>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2.</a:t>
              </a:r>
            </a:p>
          </p:txBody>
        </p:sp>
      </p:grpSp>
      <p:grpSp>
        <p:nvGrpSpPr>
          <p:cNvPr id="7172" name="Group 10">
            <a:extLst>
              <a:ext uri="{FF2B5EF4-FFF2-40B4-BE49-F238E27FC236}">
                <a16:creationId xmlns:a16="http://schemas.microsoft.com/office/drawing/2014/main" id="{A36E1EF7-7A19-4A54-B892-3CDD5CE63FA4}"/>
              </a:ext>
            </a:extLst>
          </p:cNvPr>
          <p:cNvGrpSpPr>
            <a:grpSpLocks/>
          </p:cNvGrpSpPr>
          <p:nvPr/>
        </p:nvGrpSpPr>
        <p:grpSpPr bwMode="auto">
          <a:xfrm>
            <a:off x="828675" y="3452813"/>
            <a:ext cx="7486650" cy="500062"/>
            <a:chOff x="240" y="912"/>
            <a:chExt cx="4716" cy="315"/>
          </a:xfrm>
        </p:grpSpPr>
        <p:grpSp>
          <p:nvGrpSpPr>
            <p:cNvPr id="7194" name="Group 11">
              <a:extLst>
                <a:ext uri="{FF2B5EF4-FFF2-40B4-BE49-F238E27FC236}">
                  <a16:creationId xmlns:a16="http://schemas.microsoft.com/office/drawing/2014/main" id="{FD49BED0-4A02-4172-96A6-B16CB26F83FF}"/>
                </a:ext>
              </a:extLst>
            </p:cNvPr>
            <p:cNvGrpSpPr>
              <a:grpSpLocks/>
            </p:cNvGrpSpPr>
            <p:nvPr/>
          </p:nvGrpSpPr>
          <p:grpSpPr bwMode="auto">
            <a:xfrm>
              <a:off x="748" y="912"/>
              <a:ext cx="4208" cy="315"/>
              <a:chOff x="748" y="3668"/>
              <a:chExt cx="4208" cy="315"/>
            </a:xfrm>
          </p:grpSpPr>
          <p:sp>
            <p:nvSpPr>
              <p:cNvPr id="7196" name="Rectangle 12">
                <a:extLst>
                  <a:ext uri="{FF2B5EF4-FFF2-40B4-BE49-F238E27FC236}">
                    <a16:creationId xmlns:a16="http://schemas.microsoft.com/office/drawing/2014/main" id="{402A0190-4562-418A-A430-200A3E015D13}"/>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7" name="Text Box 13">
                <a:extLst>
                  <a:ext uri="{FF2B5EF4-FFF2-40B4-BE49-F238E27FC236}">
                    <a16:creationId xmlns:a16="http://schemas.microsoft.com/office/drawing/2014/main" id="{96FFCAE5-E1F7-4262-A1DE-9F2236AAF80C}"/>
                  </a:ext>
                </a:extLst>
              </p:cNvPr>
              <p:cNvSpPr txBox="1">
                <a:spLocks noChangeArrowheads="1"/>
              </p:cNvSpPr>
              <p:nvPr/>
            </p:nvSpPr>
            <p:spPr bwMode="auto">
              <a:xfrm>
                <a:off x="1379" y="3709"/>
                <a:ext cx="14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Die </a:t>
                </a:r>
                <a:r>
                  <a:rPr lang="de-DE" altLang="en-US" sz="1800" dirty="0" err="1"/>
                  <a:t>Direct</a:t>
                </a:r>
                <a:r>
                  <a:rPr lang="de-DE" altLang="en-US" sz="1800" dirty="0"/>
                  <a:t> </a:t>
                </a:r>
                <a:r>
                  <a:rPr lang="de-DE" altLang="en-US" sz="1800" dirty="0" err="1"/>
                  <a:t>Perception</a:t>
                </a:r>
                <a:endParaRPr lang="de-DE" altLang="en-US" sz="1800" dirty="0"/>
              </a:p>
            </p:txBody>
          </p:sp>
          <p:sp>
            <p:nvSpPr>
              <p:cNvPr id="7198" name="Rectangle 14">
                <a:extLst>
                  <a:ext uri="{FF2B5EF4-FFF2-40B4-BE49-F238E27FC236}">
                    <a16:creationId xmlns:a16="http://schemas.microsoft.com/office/drawing/2014/main" id="{DB0BEEEE-73F1-49D9-97DE-99E4795CE44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9" name="Text Box 15">
                <a:extLst>
                  <a:ext uri="{FF2B5EF4-FFF2-40B4-BE49-F238E27FC236}">
                    <a16:creationId xmlns:a16="http://schemas.microsoft.com/office/drawing/2014/main" id="{697F9F48-DE26-476E-9532-8D54C382FB38}"/>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3.</a:t>
                </a:r>
              </a:p>
            </p:txBody>
          </p:sp>
        </p:grpSp>
        <p:sp>
          <p:nvSpPr>
            <p:cNvPr id="7195" name="AutoShape 16">
              <a:extLst>
                <a:ext uri="{FF2B5EF4-FFF2-40B4-BE49-F238E27FC236}">
                  <a16:creationId xmlns:a16="http://schemas.microsoft.com/office/drawing/2014/main" id="{173ADD3A-83BC-4B6D-A852-76CC45160DB3}"/>
                </a:ext>
              </a:extLst>
            </p:cNvPr>
            <p:cNvSpPr>
              <a:spLocks noChangeArrowheads="1"/>
            </p:cNvSpPr>
            <p:nvPr/>
          </p:nvSpPr>
          <p:spPr bwMode="auto">
            <a:xfrm>
              <a:off x="240" y="950"/>
              <a:ext cx="288" cy="240"/>
            </a:xfrm>
            <a:prstGeom prst="right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000"/>
            </a:p>
          </p:txBody>
        </p:sp>
      </p:grpSp>
      <p:grpSp>
        <p:nvGrpSpPr>
          <p:cNvPr id="7188" name="Group 18">
            <a:extLst>
              <a:ext uri="{FF2B5EF4-FFF2-40B4-BE49-F238E27FC236}">
                <a16:creationId xmlns:a16="http://schemas.microsoft.com/office/drawing/2014/main" id="{83486DAD-6CC9-4A1A-BBE6-BFA08219C6DE}"/>
              </a:ext>
            </a:extLst>
          </p:cNvPr>
          <p:cNvGrpSpPr>
            <a:grpSpLocks/>
          </p:cNvGrpSpPr>
          <p:nvPr/>
        </p:nvGrpSpPr>
        <p:grpSpPr bwMode="auto">
          <a:xfrm>
            <a:off x="1635125" y="4257675"/>
            <a:ext cx="6680200" cy="500063"/>
            <a:chOff x="748" y="3668"/>
            <a:chExt cx="4208" cy="315"/>
          </a:xfrm>
        </p:grpSpPr>
        <p:sp>
          <p:nvSpPr>
            <p:cNvPr id="7190" name="Rectangle 19">
              <a:extLst>
                <a:ext uri="{FF2B5EF4-FFF2-40B4-BE49-F238E27FC236}">
                  <a16:creationId xmlns:a16="http://schemas.microsoft.com/office/drawing/2014/main" id="{9C50E157-E166-4E4F-97DF-0C265C2CF12C}"/>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91" name="Text Box 20">
              <a:extLst>
                <a:ext uri="{FF2B5EF4-FFF2-40B4-BE49-F238E27FC236}">
                  <a16:creationId xmlns:a16="http://schemas.microsoft.com/office/drawing/2014/main" id="{4F3D88CD-94EF-4255-A156-7F8207966DB0}"/>
                </a:ext>
              </a:extLst>
            </p:cNvPr>
            <p:cNvSpPr txBox="1">
              <a:spLocks noChangeArrowheads="1"/>
            </p:cNvSpPr>
            <p:nvPr/>
          </p:nvSpPr>
          <p:spPr bwMode="auto">
            <a:xfrm>
              <a:off x="1379" y="3709"/>
              <a:ext cx="12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None/>
              </a:pPr>
              <a:r>
                <a:rPr lang="de-DE" altLang="en-US" sz="1800" dirty="0"/>
                <a:t>Training und Test</a:t>
              </a:r>
            </a:p>
          </p:txBody>
        </p:sp>
        <p:sp>
          <p:nvSpPr>
            <p:cNvPr id="7192" name="Rectangle 21">
              <a:extLst>
                <a:ext uri="{FF2B5EF4-FFF2-40B4-BE49-F238E27FC236}">
                  <a16:creationId xmlns:a16="http://schemas.microsoft.com/office/drawing/2014/main" id="{1C62AA14-DD57-42C1-854E-2C92F90AD4BF}"/>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93" name="Text Box 22">
              <a:extLst>
                <a:ext uri="{FF2B5EF4-FFF2-40B4-BE49-F238E27FC236}">
                  <a16:creationId xmlns:a16="http://schemas.microsoft.com/office/drawing/2014/main" id="{36CD2D52-A6AD-4A25-A83B-C8ADE55C603C}"/>
                </a:ext>
              </a:extLst>
            </p:cNvPr>
            <p:cNvSpPr txBox="1">
              <a:spLocks noChangeArrowheads="1"/>
            </p:cNvSpPr>
            <p:nvPr/>
          </p:nvSpPr>
          <p:spPr bwMode="auto">
            <a:xfrm>
              <a:off x="797" y="3709"/>
              <a:ext cx="2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dirty="0"/>
                <a:t>4.</a:t>
              </a:r>
            </a:p>
          </p:txBody>
        </p:sp>
      </p:grpSp>
      <p:grpSp>
        <p:nvGrpSpPr>
          <p:cNvPr id="7176" name="Group 32">
            <a:extLst>
              <a:ext uri="{FF2B5EF4-FFF2-40B4-BE49-F238E27FC236}">
                <a16:creationId xmlns:a16="http://schemas.microsoft.com/office/drawing/2014/main" id="{7B37D790-61FE-4D14-8D71-7ACD27C45E4C}"/>
              </a:ext>
            </a:extLst>
          </p:cNvPr>
          <p:cNvGrpSpPr>
            <a:grpSpLocks/>
          </p:cNvGrpSpPr>
          <p:nvPr/>
        </p:nvGrpSpPr>
        <p:grpSpPr bwMode="auto">
          <a:xfrm>
            <a:off x="1635125" y="1843088"/>
            <a:ext cx="6680200" cy="500062"/>
            <a:chOff x="748" y="3668"/>
            <a:chExt cx="4208" cy="315"/>
          </a:xfrm>
        </p:grpSpPr>
        <p:sp>
          <p:nvSpPr>
            <p:cNvPr id="7178" name="Rectangle 33">
              <a:extLst>
                <a:ext uri="{FF2B5EF4-FFF2-40B4-BE49-F238E27FC236}">
                  <a16:creationId xmlns:a16="http://schemas.microsoft.com/office/drawing/2014/main" id="{1EFF63DB-4F28-435A-BAB2-4AECDF6AFB3A}"/>
                </a:ext>
              </a:extLst>
            </p:cNvPr>
            <p:cNvSpPr>
              <a:spLocks noChangeArrowheads="1"/>
            </p:cNvSpPr>
            <p:nvPr/>
          </p:nvSpPr>
          <p:spPr bwMode="auto">
            <a:xfrm>
              <a:off x="1301" y="3668"/>
              <a:ext cx="365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GB" altLang="en-US" sz="1800" b="1"/>
            </a:p>
          </p:txBody>
        </p:sp>
        <p:sp>
          <p:nvSpPr>
            <p:cNvPr id="7179" name="Text Box 34">
              <a:extLst>
                <a:ext uri="{FF2B5EF4-FFF2-40B4-BE49-F238E27FC236}">
                  <a16:creationId xmlns:a16="http://schemas.microsoft.com/office/drawing/2014/main" id="{483D04C6-7FE9-49F9-8739-8B7820244D3F}"/>
                </a:ext>
              </a:extLst>
            </p:cNvPr>
            <p:cNvSpPr txBox="1">
              <a:spLocks noChangeArrowheads="1"/>
            </p:cNvSpPr>
            <p:nvPr/>
          </p:nvSpPr>
          <p:spPr bwMode="auto">
            <a:xfrm>
              <a:off x="1379" y="3709"/>
              <a:ext cx="34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de-DE" altLang="en-US" sz="1800" dirty="0"/>
                <a:t>Generelle Einführung: </a:t>
              </a:r>
              <a:r>
                <a:rPr lang="de-DE" altLang="en-US" sz="1800" dirty="0" err="1"/>
                <a:t>Convolutional</a:t>
              </a:r>
              <a:r>
                <a:rPr lang="de-DE" altLang="en-US" sz="1800" dirty="0"/>
                <a:t> Neuronal Nets</a:t>
              </a:r>
            </a:p>
          </p:txBody>
        </p:sp>
        <p:sp>
          <p:nvSpPr>
            <p:cNvPr id="7180" name="Rectangle 35">
              <a:extLst>
                <a:ext uri="{FF2B5EF4-FFF2-40B4-BE49-F238E27FC236}">
                  <a16:creationId xmlns:a16="http://schemas.microsoft.com/office/drawing/2014/main" id="{616AD019-EF09-4B63-B770-ACAFD5B4904E}"/>
                </a:ext>
              </a:extLst>
            </p:cNvPr>
            <p:cNvSpPr>
              <a:spLocks noChangeArrowheads="1"/>
            </p:cNvSpPr>
            <p:nvPr/>
          </p:nvSpPr>
          <p:spPr bwMode="auto">
            <a:xfrm>
              <a:off x="748" y="3668"/>
              <a:ext cx="335" cy="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000" anchor="ct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GB" altLang="en-US" sz="1800" b="1"/>
            </a:p>
          </p:txBody>
        </p:sp>
        <p:sp>
          <p:nvSpPr>
            <p:cNvPr id="7181" name="Text Box 36">
              <a:extLst>
                <a:ext uri="{FF2B5EF4-FFF2-40B4-BE49-F238E27FC236}">
                  <a16:creationId xmlns:a16="http://schemas.microsoft.com/office/drawing/2014/main" id="{38810ABC-A52B-4FB5-976A-991A9DA22DA5}"/>
                </a:ext>
              </a:extLst>
            </p:cNvPr>
            <p:cNvSpPr txBox="1">
              <a:spLocks noChangeArrowheads="1"/>
            </p:cNvSpPr>
            <p:nvPr/>
          </p:nvSpPr>
          <p:spPr bwMode="auto">
            <a:xfrm>
              <a:off x="797" y="371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de-DE" altLang="en-US" sz="1800"/>
                <a:t>1.</a:t>
              </a:r>
            </a:p>
          </p:txBody>
        </p:sp>
      </p:grpSp>
    </p:spTree>
    <p:extLst>
      <p:ext uri="{BB962C8B-B14F-4D97-AF65-F5344CB8AC3E}">
        <p14:creationId xmlns:p14="http://schemas.microsoft.com/office/powerpoint/2010/main" val="39364736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803BD-C9C8-4065-A71B-EAF6D122FFCC}"/>
              </a:ext>
            </a:extLst>
          </p:cNvPr>
          <p:cNvSpPr>
            <a:spLocks noGrp="1"/>
          </p:cNvSpPr>
          <p:nvPr>
            <p:ph type="title"/>
          </p:nvPr>
        </p:nvSpPr>
        <p:spPr/>
        <p:txBody>
          <a:bodyPr/>
          <a:lstStyle/>
          <a:p>
            <a:r>
              <a:rPr lang="de-DE" dirty="0"/>
              <a:t>Die </a:t>
            </a:r>
            <a:r>
              <a:rPr lang="de-DE" dirty="0" err="1"/>
              <a:t>Direct</a:t>
            </a:r>
            <a:r>
              <a:rPr lang="de-DE" dirty="0"/>
              <a:t> </a:t>
            </a:r>
            <a:r>
              <a:rPr lang="de-DE" dirty="0" err="1"/>
              <a:t>Perception</a:t>
            </a:r>
            <a:endParaRPr lang="de-DE" dirty="0"/>
          </a:p>
        </p:txBody>
      </p:sp>
      <p:sp>
        <p:nvSpPr>
          <p:cNvPr id="3" name="Rectangle 3">
            <a:extLst>
              <a:ext uri="{FF2B5EF4-FFF2-40B4-BE49-F238E27FC236}">
                <a16:creationId xmlns:a16="http://schemas.microsoft.com/office/drawing/2014/main" id="{901017DA-E499-4814-A65B-5F184761389A}"/>
              </a:ext>
            </a:extLst>
          </p:cNvPr>
          <p:cNvSpPr txBox="1">
            <a:spLocks noChangeArrowheads="1"/>
          </p:cNvSpPr>
          <p:nvPr/>
        </p:nvSpPr>
        <p:spPr>
          <a:xfrm>
            <a:off x="762000" y="1295400"/>
            <a:ext cx="8229600" cy="541020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pPr>
            <a:endParaRPr lang="de-DE" altLang="en-US" kern="0" dirty="0"/>
          </a:p>
        </p:txBody>
      </p:sp>
      <p:sp>
        <p:nvSpPr>
          <p:cNvPr id="25" name="Rectangle 3">
            <a:extLst>
              <a:ext uri="{FF2B5EF4-FFF2-40B4-BE49-F238E27FC236}">
                <a16:creationId xmlns:a16="http://schemas.microsoft.com/office/drawing/2014/main" id="{BAC3A49A-6CCA-4BC5-B9CD-CC1ACF3D56F9}"/>
              </a:ext>
            </a:extLst>
          </p:cNvPr>
          <p:cNvSpPr txBox="1">
            <a:spLocks noChangeArrowheads="1"/>
          </p:cNvSpPr>
          <p:nvPr/>
        </p:nvSpPr>
        <p:spPr>
          <a:xfrm>
            <a:off x="914400" y="1447800"/>
            <a:ext cx="8229600" cy="434340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pPr>
            <a:r>
              <a:rPr lang="de-DE" altLang="en-US" kern="0" dirty="0"/>
              <a:t>Hybrid aus beidem: </a:t>
            </a:r>
            <a:r>
              <a:rPr lang="de-DE" altLang="en-US" kern="0" dirty="0" err="1"/>
              <a:t>mediated</a:t>
            </a:r>
            <a:r>
              <a:rPr lang="de-DE" altLang="en-US" kern="0" dirty="0"/>
              <a:t> und </a:t>
            </a:r>
            <a:r>
              <a:rPr lang="de-DE" altLang="en-US" kern="0" dirty="0" err="1"/>
              <a:t>behaviour</a:t>
            </a:r>
            <a:endParaRPr lang="de-DE" altLang="en-US" kern="0" dirty="0"/>
          </a:p>
          <a:p>
            <a:pPr eaLnBrk="1" hangingPunct="1">
              <a:lnSpc>
                <a:spcPct val="90000"/>
              </a:lnSpc>
            </a:pPr>
            <a:r>
              <a:rPr lang="de-DE" altLang="en-US" kern="0" dirty="0"/>
              <a:t>Berechnung ausgewählter Werte: </a:t>
            </a:r>
            <a:r>
              <a:rPr lang="de-DE" altLang="en-US" kern="0" dirty="0" err="1"/>
              <a:t>Afforanz</a:t>
            </a:r>
            <a:endParaRPr lang="de-DE" altLang="en-US" kern="0" dirty="0"/>
          </a:p>
          <a:p>
            <a:pPr eaLnBrk="1" hangingPunct="1">
              <a:lnSpc>
                <a:spcPct val="90000"/>
              </a:lnSpc>
            </a:pPr>
            <a:r>
              <a:rPr lang="de-DE" altLang="en-US" kern="0" dirty="0"/>
              <a:t>Verwendung eines </a:t>
            </a:r>
            <a:r>
              <a:rPr lang="de-DE" altLang="en-US" kern="0" dirty="0" err="1"/>
              <a:t>state</a:t>
            </a:r>
            <a:r>
              <a:rPr lang="de-DE" altLang="en-US" kern="0" dirty="0"/>
              <a:t>-of-</a:t>
            </a:r>
            <a:r>
              <a:rPr lang="de-DE" altLang="en-US" kern="0" dirty="0" err="1"/>
              <a:t>the</a:t>
            </a:r>
            <a:r>
              <a:rPr lang="de-DE" altLang="en-US" kern="0" dirty="0"/>
              <a:t>-art CNN (</a:t>
            </a:r>
            <a:r>
              <a:rPr lang="de-DE" altLang="en-US" kern="0" dirty="0" err="1"/>
              <a:t>ConvNet</a:t>
            </a:r>
            <a:r>
              <a:rPr lang="de-DE" altLang="en-US" kern="0" dirty="0"/>
              <a:t>)</a:t>
            </a:r>
          </a:p>
          <a:p>
            <a:pPr eaLnBrk="1" hangingPunct="1">
              <a:lnSpc>
                <a:spcPct val="90000"/>
              </a:lnSpc>
            </a:pPr>
            <a:r>
              <a:rPr lang="de-DE" altLang="en-US" kern="0" dirty="0"/>
              <a:t>Minimalistische Modellierung</a:t>
            </a:r>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a:p>
            <a:pPr eaLnBrk="1" hangingPunct="1">
              <a:lnSpc>
                <a:spcPct val="90000"/>
              </a:lnSpc>
            </a:pPr>
            <a:endParaRPr lang="de-DE" altLang="en-US" kern="0" dirty="0"/>
          </a:p>
        </p:txBody>
      </p:sp>
      <p:pic>
        <p:nvPicPr>
          <p:cNvPr id="10" name="Grafik 9">
            <a:extLst>
              <a:ext uri="{FF2B5EF4-FFF2-40B4-BE49-F238E27FC236}">
                <a16:creationId xmlns:a16="http://schemas.microsoft.com/office/drawing/2014/main" id="{65FE5A11-9CC4-4368-BAA3-895B230038E2}"/>
              </a:ext>
            </a:extLst>
          </p:cNvPr>
          <p:cNvPicPr>
            <a:picLocks noChangeAspect="1"/>
          </p:cNvPicPr>
          <p:nvPr/>
        </p:nvPicPr>
        <p:blipFill>
          <a:blip r:embed="rId2"/>
          <a:stretch>
            <a:fillRect/>
          </a:stretch>
        </p:blipFill>
        <p:spPr>
          <a:xfrm>
            <a:off x="1259994" y="2851745"/>
            <a:ext cx="5465895" cy="2430321"/>
          </a:xfrm>
          <a:prstGeom prst="rect">
            <a:avLst/>
          </a:prstGeom>
        </p:spPr>
      </p:pic>
      <p:pic>
        <p:nvPicPr>
          <p:cNvPr id="12" name="Grafik 11">
            <a:extLst>
              <a:ext uri="{FF2B5EF4-FFF2-40B4-BE49-F238E27FC236}">
                <a16:creationId xmlns:a16="http://schemas.microsoft.com/office/drawing/2014/main" id="{02EFE39D-5A69-462D-9BEB-072590DFDD49}"/>
              </a:ext>
            </a:extLst>
          </p:cNvPr>
          <p:cNvPicPr>
            <a:picLocks noChangeAspect="1"/>
          </p:cNvPicPr>
          <p:nvPr/>
        </p:nvPicPr>
        <p:blipFill>
          <a:blip r:embed="rId3"/>
          <a:stretch>
            <a:fillRect/>
          </a:stretch>
        </p:blipFill>
        <p:spPr>
          <a:xfrm>
            <a:off x="7071482" y="1295400"/>
            <a:ext cx="1914525" cy="3971925"/>
          </a:xfrm>
          <a:prstGeom prst="rect">
            <a:avLst/>
          </a:prstGeom>
        </p:spPr>
      </p:pic>
    </p:spTree>
    <p:extLst>
      <p:ext uri="{BB962C8B-B14F-4D97-AF65-F5344CB8AC3E}">
        <p14:creationId xmlns:p14="http://schemas.microsoft.com/office/powerpoint/2010/main" val="54019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1000"/>
                                        <p:tgtEl>
                                          <p:spTgt spid="25">
                                            <p:txEl>
                                              <p:pRg st="0" end="0"/>
                                            </p:txEl>
                                          </p:spTgt>
                                        </p:tgtEl>
                                      </p:cBhvr>
                                    </p:animEffect>
                                    <p:anim calcmode="lin" valueType="num">
                                      <p:cBhvr>
                                        <p:cTn id="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xEl>
                                              <p:pRg st="1" end="1"/>
                                            </p:txEl>
                                          </p:spTgt>
                                        </p:tgtEl>
                                        <p:attrNameLst>
                                          <p:attrName>style.visibility</p:attrName>
                                        </p:attrNameLst>
                                      </p:cBhvr>
                                      <p:to>
                                        <p:strVal val="visible"/>
                                      </p:to>
                                    </p:set>
                                    <p:animEffect transition="in" filter="fade">
                                      <p:cBhvr>
                                        <p:cTn id="14" dur="1000"/>
                                        <p:tgtEl>
                                          <p:spTgt spid="25">
                                            <p:txEl>
                                              <p:pRg st="1" end="1"/>
                                            </p:txEl>
                                          </p:spTgt>
                                        </p:tgtEl>
                                      </p:cBhvr>
                                    </p:animEffect>
                                    <p:anim calcmode="lin" valueType="num">
                                      <p:cBhvr>
                                        <p:cTn id="15"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fade">
                                      <p:cBhvr>
                                        <p:cTn id="21" dur="1000"/>
                                        <p:tgtEl>
                                          <p:spTgt spid="25">
                                            <p:txEl>
                                              <p:pRg st="2" end="2"/>
                                            </p:txEl>
                                          </p:spTgt>
                                        </p:tgtEl>
                                      </p:cBhvr>
                                    </p:animEffect>
                                    <p:anim calcmode="lin" valueType="num">
                                      <p:cBhvr>
                                        <p:cTn id="22" dur="10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5">
                                            <p:txEl>
                                              <p:pRg st="2" end="2"/>
                                            </p:txEl>
                                          </p:spTgt>
                                        </p:tgtEl>
                                        <p:attrNameLst>
                                          <p:attrName>ppt_y</p:attrName>
                                        </p:attrNameLst>
                                      </p:cBhvr>
                                      <p:tavLst>
                                        <p:tav tm="0">
                                          <p:val>
                                            <p:strVal val="#ppt_y+.1"/>
                                          </p:val>
                                        </p:tav>
                                        <p:tav tm="100000">
                                          <p:val>
                                            <p:strVal val="#ppt_y"/>
                                          </p:val>
                                        </p:tav>
                                      </p:tavLst>
                                    </p:anim>
                                  </p:childTnLst>
                                </p:cTn>
                              </p:par>
                              <p:par>
                                <p:cTn id="24" presetID="22"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5">
                                            <p:txEl>
                                              <p:pRg st="3" end="3"/>
                                            </p:txEl>
                                          </p:spTgt>
                                        </p:tgtEl>
                                        <p:attrNameLst>
                                          <p:attrName>style.visibility</p:attrName>
                                        </p:attrNameLst>
                                      </p:cBhvr>
                                      <p:to>
                                        <p:strVal val="visible"/>
                                      </p:to>
                                    </p:set>
                                    <p:animEffect transition="in" filter="fade">
                                      <p:cBhvr>
                                        <p:cTn id="31" dur="1000"/>
                                        <p:tgtEl>
                                          <p:spTgt spid="25">
                                            <p:txEl>
                                              <p:pRg st="3" end="3"/>
                                            </p:txEl>
                                          </p:spTgt>
                                        </p:tgtEl>
                                      </p:cBhvr>
                                    </p:animEffect>
                                    <p:anim calcmode="lin" valueType="num">
                                      <p:cBhvr>
                                        <p:cTn id="32" dur="1000" fill="hold"/>
                                        <p:tgtEl>
                                          <p:spTgt spid="2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5">
                                            <p:txEl>
                                              <p:pRg st="3" end="3"/>
                                            </p:txEl>
                                          </p:spTgt>
                                        </p:tgtEl>
                                        <p:attrNameLst>
                                          <p:attrName>ppt_y</p:attrName>
                                        </p:attrNameLst>
                                      </p:cBhvr>
                                      <p:tavLst>
                                        <p:tav tm="0">
                                          <p:val>
                                            <p:strVal val="#ppt_y+.1"/>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SE">
  <a:themeElements>
    <a:clrScheme name="SS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S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objectDefaults>
  <a:extraClrSchemeLst>
    <a:extraClrScheme>
      <a:clrScheme name="SS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S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S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S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C:\Dokumente und Einstellungen\krahn\Anwendungsdaten\Microsoft\Vorlagen\SSE.pot</Template>
  <TotalTime>0</TotalTime>
  <Words>2790</Words>
  <Application>Microsoft Office PowerPoint</Application>
  <PresentationFormat>Bildschirmpräsentation (4:3)</PresentationFormat>
  <Paragraphs>1049</Paragraphs>
  <Slides>62</Slides>
  <Notes>1</Notes>
  <HiddenSlides>52</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62</vt:i4>
      </vt:variant>
    </vt:vector>
  </HeadingPairs>
  <TitlesOfParts>
    <vt:vector size="71" baseType="lpstr">
      <vt:lpstr>Arial</vt:lpstr>
      <vt:lpstr>Wingdings</vt:lpstr>
      <vt:lpstr>Times New Roman</vt:lpstr>
      <vt:lpstr>Bookshelf Symbol 1</vt:lpstr>
      <vt:lpstr>Comic Sans MS</vt:lpstr>
      <vt:lpstr>Monotype Sorts</vt:lpstr>
      <vt:lpstr>Courier New</vt:lpstr>
      <vt:lpstr>SSE</vt:lpstr>
      <vt:lpstr>Microsoft Graph-Diagramm</vt:lpstr>
      <vt:lpstr>Deep Learning für autonomes Fahren</vt:lpstr>
      <vt:lpstr>Überblick</vt:lpstr>
      <vt:lpstr>Einführung: Convolution Neural Nets</vt:lpstr>
      <vt:lpstr>Überblick</vt:lpstr>
      <vt:lpstr>Übersicht bisheriger Entwürfe mediated percetion</vt:lpstr>
      <vt:lpstr>Übersicht bisheriger Entwürfe mediated percetion</vt:lpstr>
      <vt:lpstr>Übersicht bisheriger Entwürfe Behavior Reflex</vt:lpstr>
      <vt:lpstr>Überblick</vt:lpstr>
      <vt:lpstr>Die Direct Perception</vt:lpstr>
      <vt:lpstr>Überblick</vt:lpstr>
      <vt:lpstr>Training</vt:lpstr>
      <vt:lpstr>Überblick</vt:lpstr>
      <vt:lpstr>Standardtextfolie: Titel über 1-2 Zeilen</vt:lpstr>
      <vt:lpstr>Standardfolie mit Knacksatz</vt:lpstr>
      <vt:lpstr>Folie mit Text links und rechts</vt:lpstr>
      <vt:lpstr>Text links und Diagramm rechts</vt:lpstr>
      <vt:lpstr>Text oben und dann Diagramm</vt:lpstr>
      <vt:lpstr>Animation</vt:lpstr>
      <vt:lpstr>Animation - Beispiel</vt:lpstr>
      <vt:lpstr>Animation - Beispiel</vt:lpstr>
      <vt:lpstr>Most common Diagram Type Abbreviations</vt:lpstr>
      <vt:lpstr>Extension in the flag</vt:lpstr>
      <vt:lpstr>UML Templates</vt:lpstr>
      <vt:lpstr>UML Vorlagen</vt:lpstr>
      <vt:lpstr>Erläuterungen</vt:lpstr>
      <vt:lpstr>Stereotypen , Kommentare</vt:lpstr>
      <vt:lpstr>Klassendiagramme – eine Klasse</vt:lpstr>
      <vt:lpstr>Klassendiagramme - Assoziation</vt:lpstr>
      <vt:lpstr>Klassendiagramm – Komposition, Vererbung</vt:lpstr>
      <vt:lpstr>Übernahme von Diagrammen/Text:</vt:lpstr>
      <vt:lpstr>Objektdiagramm</vt:lpstr>
      <vt:lpstr>Objektdiagramm - Beispiel</vt:lpstr>
      <vt:lpstr>Statecharts</vt:lpstr>
      <vt:lpstr>Statechart - Beispiel</vt:lpstr>
      <vt:lpstr>Statechart mit Hierarchie</vt:lpstr>
      <vt:lpstr>Sequenzdiagramm 1 </vt:lpstr>
      <vt:lpstr>Sequenzdiagramm 2</vt:lpstr>
      <vt:lpstr>Aktivitätsdiagramm</vt:lpstr>
      <vt:lpstr>Aktivitätsdigramm - Erklärung</vt:lpstr>
      <vt:lpstr>Use Cases</vt:lpstr>
      <vt:lpstr>Feature-Diagramme</vt:lpstr>
      <vt:lpstr>Feature Diagramme</vt:lpstr>
      <vt:lpstr>Feature Diagramme</vt:lpstr>
      <vt:lpstr>Deployment Diagram</vt:lpstr>
      <vt:lpstr>Komponentendiagramm</vt:lpstr>
      <vt:lpstr>Package Diagramm </vt:lpstr>
      <vt:lpstr>Zusammenfassung oder Fazit</vt:lpstr>
      <vt:lpstr>Fin.</vt:lpstr>
      <vt:lpstr>Anhang.</vt:lpstr>
      <vt:lpstr>Projektdurchführung</vt:lpstr>
      <vt:lpstr>Meilensteinplan – Elektronische Vorlage  (zur Adaption)</vt:lpstr>
      <vt:lpstr>Erläuterung zum Meilensteinplan</vt:lpstr>
      <vt:lpstr>Vorlage Meilensteinplan mit 8 Zeiteinheiten </vt:lpstr>
      <vt:lpstr>Vorlage Meilensteinplan mit 12 Zeiteinheiten </vt:lpstr>
      <vt:lpstr>Vorlage Meilensteinplan mit 14 Zeiteinheiten</vt:lpstr>
      <vt:lpstr>Aktivitätenplan Beispiel</vt:lpstr>
      <vt:lpstr>Aktivitätenplan Beispiel</vt:lpstr>
      <vt:lpstr>Erläuterung zum Aktivitätenplan</vt:lpstr>
      <vt:lpstr>Aktivitätenplan mit 10 Einheiten  </vt:lpstr>
      <vt:lpstr>Anhang: Hinweise zum Vortrag</vt:lpstr>
      <vt:lpstr>Anhang: Hinweise zum Handout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besteht aus 1-2 Zeilen</dc:title>
  <dc:creator>hk</dc:creator>
  <cp:lastModifiedBy>Timo Bergerbusch</cp:lastModifiedBy>
  <cp:revision>74</cp:revision>
  <dcterms:created xsi:type="dcterms:W3CDTF">2004-04-15T17:51:00Z</dcterms:created>
  <dcterms:modified xsi:type="dcterms:W3CDTF">2018-05-16T13:43:07Z</dcterms:modified>
</cp:coreProperties>
</file>