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34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28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5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62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3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6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EDEF47-7790-4150-BC36-155DA014BE0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06765E-9EFC-4302-A52C-18CC42B58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3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196350" cy="4041648"/>
          </a:xfrm>
        </p:spPr>
        <p:txBody>
          <a:bodyPr/>
          <a:lstStyle/>
          <a:p>
            <a:r>
              <a:rPr lang="de-DE" dirty="0" err="1"/>
              <a:t>su_RobersExcelConvert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Timo Bergerbusch</a:t>
            </a:r>
          </a:p>
        </p:txBody>
      </p:sp>
    </p:spTree>
    <p:extLst>
      <p:ext uri="{BB962C8B-B14F-4D97-AF65-F5344CB8AC3E}">
        <p14:creationId xmlns:p14="http://schemas.microsoft.com/office/powerpoint/2010/main" val="219747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9" y="4288471"/>
            <a:ext cx="4113896" cy="25193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Bauteil identifiziert?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38578" y="2686756"/>
            <a:ext cx="1399822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 der Werte</a:t>
            </a:r>
          </a:p>
        </p:txBody>
      </p:sp>
      <p:cxnSp>
        <p:nvCxnSpPr>
          <p:cNvPr id="6" name="Gerade Verbindung mit Pfeil 5"/>
          <p:cNvCxnSpPr>
            <a:endCxn id="4" idx="0"/>
          </p:cNvCxnSpPr>
          <p:nvPr/>
        </p:nvCxnSpPr>
        <p:spPr>
          <a:xfrm>
            <a:off x="1738489" y="2393244"/>
            <a:ext cx="0" cy="29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3358444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 nach Materialgruppe</a:t>
            </a:r>
          </a:p>
        </p:txBody>
      </p:sp>
      <p:sp>
        <p:nvSpPr>
          <p:cNvPr id="10" name="Rechteck 9"/>
          <p:cNvSpPr/>
          <p:nvPr/>
        </p:nvSpPr>
        <p:spPr>
          <a:xfrm>
            <a:off x="133839" y="4850587"/>
            <a:ext cx="340293" cy="188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>
            <a:stCxn id="4" idx="3"/>
            <a:endCxn id="16" idx="1"/>
          </p:cNvCxnSpPr>
          <p:nvPr/>
        </p:nvCxnSpPr>
        <p:spPr>
          <a:xfrm flipV="1">
            <a:off x="2438400" y="3076222"/>
            <a:ext cx="920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6225821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 nach Werkstoff</a:t>
            </a:r>
          </a:p>
        </p:txBody>
      </p:sp>
      <p:cxnSp>
        <p:nvCxnSpPr>
          <p:cNvPr id="17" name="Gerade Verbindung mit Pfeil 16"/>
          <p:cNvCxnSpPr>
            <a:stCxn id="16" idx="3"/>
            <a:endCxn id="14" idx="1"/>
          </p:cNvCxnSpPr>
          <p:nvPr/>
        </p:nvCxnSpPr>
        <p:spPr>
          <a:xfrm>
            <a:off x="5305777" y="3076222"/>
            <a:ext cx="920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8285" y="4850587"/>
            <a:ext cx="2519048" cy="188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9093198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HashMap</a:t>
            </a:r>
            <a:endParaRPr lang="de-DE" dirty="0"/>
          </a:p>
          <a:p>
            <a:pPr algn="ctr"/>
            <a:r>
              <a:rPr lang="de-DE" dirty="0"/>
              <a:t>bestimmen</a:t>
            </a:r>
          </a:p>
        </p:txBody>
      </p:sp>
      <p:cxnSp>
        <p:nvCxnSpPr>
          <p:cNvPr id="23" name="Gerade Verbindung mit Pfeil 22"/>
          <p:cNvCxnSpPr>
            <a:stCxn id="14" idx="3"/>
            <a:endCxn id="21" idx="1"/>
          </p:cNvCxnSpPr>
          <p:nvPr/>
        </p:nvCxnSpPr>
        <p:spPr>
          <a:xfrm>
            <a:off x="8173154" y="3076222"/>
            <a:ext cx="920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9093198" y="4071654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Textur pro Seite festlegen</a:t>
            </a:r>
          </a:p>
        </p:txBody>
      </p:sp>
      <p:cxnSp>
        <p:nvCxnSpPr>
          <p:cNvPr id="28" name="Gerade Verbindung mit Pfeil 27"/>
          <p:cNvCxnSpPr>
            <a:stCxn id="21" idx="2"/>
            <a:endCxn id="27" idx="0"/>
          </p:cNvCxnSpPr>
          <p:nvPr/>
        </p:nvCxnSpPr>
        <p:spPr>
          <a:xfrm>
            <a:off x="10066865" y="3465688"/>
            <a:ext cx="0" cy="605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78" y="3547097"/>
            <a:ext cx="7302662" cy="32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0" grpId="1" animBg="1"/>
      <p:bldP spid="14" grpId="0" animBg="1"/>
      <p:bldP spid="20" grpId="0" animBg="1"/>
      <p:bldP spid="20" grpId="1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noch zutun?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828800"/>
          </a:xfrm>
        </p:spPr>
        <p:txBody>
          <a:bodyPr>
            <a:normAutofit/>
          </a:bodyPr>
          <a:lstStyle/>
          <a:p>
            <a:r>
              <a:rPr lang="de-DE" sz="2400" dirty="0"/>
              <a:t>Einfügen der Nullpunkte</a:t>
            </a:r>
          </a:p>
          <a:p>
            <a:r>
              <a:rPr lang="de-DE" sz="2400" dirty="0"/>
              <a:t>Resultierend die fertige Kiste</a:t>
            </a:r>
          </a:p>
          <a:p>
            <a:r>
              <a:rPr lang="de-DE" sz="2400" dirty="0"/>
              <a:t>Änderung des Zusammenspiels von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478845" y="3635023"/>
            <a:ext cx="2562578" cy="1151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78845" y="4888089"/>
            <a:ext cx="2562578" cy="1151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Translations</a:t>
            </a:r>
            <a:r>
              <a:rPr lang="de-DE" sz="2400" dirty="0"/>
              <a:t> Organizer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261872" y="3465689"/>
            <a:ext cx="2994039" cy="2810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7826925" y="3561644"/>
            <a:ext cx="2765778" cy="2619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712795" y="3465689"/>
            <a:ext cx="2994039" cy="2810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7929768" y="4837289"/>
            <a:ext cx="2562578" cy="11514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SketchUp</a:t>
            </a:r>
            <a:endParaRPr lang="de-DE" sz="2400" dirty="0"/>
          </a:p>
          <a:p>
            <a:pPr algn="ctr"/>
            <a:r>
              <a:rPr lang="de-DE" sz="2400" dirty="0" err="1"/>
              <a:t>Plugin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8090068" y="3733702"/>
            <a:ext cx="22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Translations</a:t>
            </a:r>
            <a:endParaRPr lang="de-DE" sz="2400" dirty="0">
              <a:solidFill>
                <a:schemeClr val="bg1"/>
              </a:solidFill>
            </a:endParaRPr>
          </a:p>
          <a:p>
            <a:pPr algn="ctr"/>
            <a:r>
              <a:rPr lang="de-DE" sz="2400" dirty="0">
                <a:solidFill>
                  <a:schemeClr val="bg1"/>
                </a:solidFill>
              </a:rPr>
              <a:t>Organizer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639145" y="3797271"/>
            <a:ext cx="22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SketchUp</a:t>
            </a:r>
            <a:endParaRPr lang="de-DE" sz="2400" dirty="0">
              <a:solidFill>
                <a:schemeClr val="bg1"/>
              </a:solidFill>
            </a:endParaRPr>
          </a:p>
          <a:p>
            <a:pPr algn="ctr"/>
            <a:r>
              <a:rPr lang="de-DE" sz="2400" dirty="0" err="1">
                <a:solidFill>
                  <a:schemeClr val="bg1"/>
                </a:solidFill>
              </a:rPr>
              <a:t>Plugin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587014" y="3561644"/>
            <a:ext cx="2765778" cy="2619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472884" y="3465689"/>
            <a:ext cx="2994039" cy="2810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4689857" y="4837289"/>
            <a:ext cx="2562578" cy="11514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Translations</a:t>
            </a:r>
            <a:r>
              <a:rPr lang="de-DE" sz="2400" dirty="0"/>
              <a:t> Organizer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850157" y="3733702"/>
            <a:ext cx="22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SketchUp</a:t>
            </a:r>
            <a:endParaRPr lang="de-DE" sz="2400" dirty="0">
              <a:solidFill>
                <a:schemeClr val="bg1"/>
              </a:solidFill>
            </a:endParaRPr>
          </a:p>
          <a:p>
            <a:pPr algn="ctr"/>
            <a:r>
              <a:rPr lang="de-DE" sz="2400" dirty="0" err="1">
                <a:solidFill>
                  <a:schemeClr val="bg1"/>
                </a:solidFill>
              </a:rPr>
              <a:t>Plugin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11" grpId="0" animBg="1"/>
      <p:bldP spid="13" grpId="0" animBg="1"/>
      <p:bldP spid="15" grpId="0" animBg="1"/>
      <p:bldP spid="16" grpId="0"/>
      <p:bldP spid="17" grpId="0"/>
      <p:bldP spid="22" grpId="0" animBg="1"/>
      <p:bldP spid="23" grpId="0" animBg="1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 mir: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Name: Timo Bergerbusch</a:t>
            </a:r>
          </a:p>
          <a:p>
            <a:r>
              <a:rPr lang="de-DE" sz="2400" dirty="0"/>
              <a:t>Praktische Erfahrung im Bereich:</a:t>
            </a:r>
          </a:p>
          <a:p>
            <a:pPr lvl="1"/>
            <a:r>
              <a:rPr lang="de-DE" sz="2200" dirty="0"/>
              <a:t>Technische Zeichnungen</a:t>
            </a:r>
          </a:p>
          <a:p>
            <a:pPr lvl="1"/>
            <a:r>
              <a:rPr lang="de-DE" sz="2200" dirty="0"/>
              <a:t>CAD – Zeichnungen</a:t>
            </a:r>
          </a:p>
          <a:p>
            <a:pPr lvl="1"/>
            <a:r>
              <a:rPr lang="de-DE" sz="2200" dirty="0"/>
              <a:t>CNC – Programmierung</a:t>
            </a:r>
          </a:p>
          <a:p>
            <a:r>
              <a:rPr lang="de-DE" sz="2400" dirty="0"/>
              <a:t>Warum kann ich das?</a:t>
            </a:r>
          </a:p>
          <a:p>
            <a:pPr lvl="1"/>
            <a:r>
              <a:rPr lang="de-DE" sz="2200" dirty="0"/>
              <a:t>Informatik </a:t>
            </a:r>
            <a:r>
              <a:rPr lang="de-DE" sz="2200" dirty="0" err="1"/>
              <a:t>Masterand</a:t>
            </a:r>
            <a:r>
              <a:rPr lang="de-DE" sz="2200" dirty="0"/>
              <a:t> in Aachen</a:t>
            </a:r>
          </a:p>
          <a:p>
            <a:pPr lvl="1"/>
            <a:r>
              <a:rPr lang="de-DE" sz="2200" dirty="0"/>
              <a:t>Programmiererfahrung seit ca. 9 Jahren</a:t>
            </a:r>
          </a:p>
          <a:p>
            <a:pPr lvl="1"/>
            <a:r>
              <a:rPr lang="de-DE" sz="2200" dirty="0"/>
              <a:t>Programmiere für Firmen seit ca. 7 Jahren</a:t>
            </a:r>
          </a:p>
        </p:txBody>
      </p:sp>
    </p:spTree>
    <p:extLst>
      <p:ext uri="{BB962C8B-B14F-4D97-AF65-F5344CB8AC3E}">
        <p14:creationId xmlns:p14="http://schemas.microsoft.com/office/powerpoint/2010/main" val="40401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das Ganze?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/>
              <a:t>Effizienz = Zeitersparnis</a:t>
            </a:r>
          </a:p>
          <a:p>
            <a:r>
              <a:rPr lang="de-DE" sz="2400" dirty="0"/>
              <a:t>Fehlervermeidung</a:t>
            </a:r>
          </a:p>
          <a:p>
            <a:r>
              <a:rPr lang="de-DE" sz="2400" dirty="0"/>
              <a:t>Automatisierung</a:t>
            </a:r>
          </a:p>
        </p:txBody>
      </p:sp>
    </p:spTree>
    <p:extLst>
      <p:ext uri="{BB962C8B-B14F-4D97-AF65-F5344CB8AC3E}">
        <p14:creationId xmlns:p14="http://schemas.microsoft.com/office/powerpoint/2010/main" val="8288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Stand der Dinge?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587022"/>
          </a:xfrm>
        </p:spPr>
        <p:txBody>
          <a:bodyPr>
            <a:normAutofit/>
          </a:bodyPr>
          <a:lstStyle/>
          <a:p>
            <a:r>
              <a:rPr lang="de-DE" sz="2400" dirty="0"/>
              <a:t>Stückliste in </a:t>
            </a:r>
            <a:r>
              <a:rPr lang="de-DE" sz="2400" dirty="0" err="1"/>
              <a:t>SketchUp</a:t>
            </a:r>
            <a:r>
              <a:rPr lang="de-DE" sz="2400" dirty="0"/>
              <a:t> zeichnen</a:t>
            </a:r>
          </a:p>
          <a:p>
            <a:endParaRPr lang="de-DE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40983" y="2553302"/>
            <a:ext cx="1241778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Excel </a:t>
            </a:r>
          </a:p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2805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Elemente identifizieren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228621" y="290789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Bauteil identifizieren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228621" y="517897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identifizieren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58727" y="3747910"/>
            <a:ext cx="2167466" cy="112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Lokalen Nullpunkt verschieben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448379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Quad-</a:t>
            </a:r>
            <a:r>
              <a:rPr lang="de-DE" dirty="0" err="1"/>
              <a:t>Mesh</a:t>
            </a:r>
            <a:r>
              <a:rPr lang="de-DE" dirty="0"/>
              <a:t> berechnen</a:t>
            </a:r>
          </a:p>
        </p:txBody>
      </p:sp>
      <p:cxnSp>
        <p:nvCxnSpPr>
          <p:cNvPr id="13" name="Gerade Verbindung mit Pfeil 12"/>
          <p:cNvCxnSpPr>
            <a:endCxn id="4" idx="1"/>
          </p:cNvCxnSpPr>
          <p:nvPr/>
        </p:nvCxnSpPr>
        <p:spPr>
          <a:xfrm>
            <a:off x="372533" y="2903257"/>
            <a:ext cx="268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2"/>
            <a:endCxn id="5" idx="0"/>
          </p:cNvCxnSpPr>
          <p:nvPr/>
        </p:nvCxnSpPr>
        <p:spPr>
          <a:xfrm>
            <a:off x="1261872" y="3253213"/>
            <a:ext cx="0" cy="709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r Verbinder 16"/>
          <p:cNvCxnSpPr>
            <a:stCxn id="61" idx="0"/>
            <a:endCxn id="6" idx="1"/>
          </p:cNvCxnSpPr>
          <p:nvPr/>
        </p:nvCxnSpPr>
        <p:spPr>
          <a:xfrm rot="5400000" flipH="1" flipV="1">
            <a:off x="2412759" y="3428216"/>
            <a:ext cx="986226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r Verbinder 18"/>
          <p:cNvCxnSpPr>
            <a:stCxn id="61" idx="4"/>
            <a:endCxn id="8" idx="1"/>
          </p:cNvCxnSpPr>
          <p:nvPr/>
        </p:nvCxnSpPr>
        <p:spPr>
          <a:xfrm rot="16200000" flipH="1">
            <a:off x="2331722" y="4632032"/>
            <a:ext cx="1148300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3260004" y="3967738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 identifizieren</a:t>
            </a:r>
          </a:p>
        </p:txBody>
      </p:sp>
      <p:cxnSp>
        <p:nvCxnSpPr>
          <p:cNvPr id="24" name="Gerade Verbindung mit Pfeil 23"/>
          <p:cNvCxnSpPr>
            <a:stCxn id="61" idx="6"/>
            <a:endCxn id="22" idx="1"/>
          </p:cNvCxnSpPr>
          <p:nvPr/>
        </p:nvCxnSpPr>
        <p:spPr>
          <a:xfrm>
            <a:off x="2650798" y="4312354"/>
            <a:ext cx="609206" cy="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r Verbinder 25"/>
          <p:cNvCxnSpPr>
            <a:stCxn id="6" idx="3"/>
            <a:endCxn id="9" idx="1"/>
          </p:cNvCxnSpPr>
          <p:nvPr/>
        </p:nvCxnSpPr>
        <p:spPr>
          <a:xfrm>
            <a:off x="5226754" y="3257851"/>
            <a:ext cx="731973" cy="10545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krümmter Verbinder 27"/>
          <p:cNvCxnSpPr>
            <a:stCxn id="8" idx="3"/>
            <a:endCxn id="9" idx="1"/>
          </p:cNvCxnSpPr>
          <p:nvPr/>
        </p:nvCxnSpPr>
        <p:spPr>
          <a:xfrm flipV="1">
            <a:off x="5226754" y="4312355"/>
            <a:ext cx="731973" cy="121657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2" idx="3"/>
            <a:endCxn id="9" idx="1"/>
          </p:cNvCxnSpPr>
          <p:nvPr/>
        </p:nvCxnSpPr>
        <p:spPr>
          <a:xfrm flipV="1">
            <a:off x="5258137" y="4312355"/>
            <a:ext cx="700590" cy="5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3"/>
            <a:endCxn id="11" idx="1"/>
          </p:cNvCxnSpPr>
          <p:nvPr/>
        </p:nvCxnSpPr>
        <p:spPr>
          <a:xfrm>
            <a:off x="8126193" y="4312355"/>
            <a:ext cx="3221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8448379" y="552893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Zeichnen</a:t>
            </a:r>
          </a:p>
        </p:txBody>
      </p:sp>
      <p:cxnSp>
        <p:nvCxnSpPr>
          <p:cNvPr id="37" name="Gerade Verbindung mit Pfeil 36"/>
          <p:cNvCxnSpPr>
            <a:stCxn id="11" idx="2"/>
            <a:endCxn id="35" idx="0"/>
          </p:cNvCxnSpPr>
          <p:nvPr/>
        </p:nvCxnSpPr>
        <p:spPr>
          <a:xfrm>
            <a:off x="9447446" y="4662311"/>
            <a:ext cx="0" cy="866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781746" y="2544094"/>
            <a:ext cx="1505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pro Element</a:t>
            </a:r>
          </a:p>
        </p:txBody>
      </p:sp>
      <p:sp>
        <p:nvSpPr>
          <p:cNvPr id="61" name="Ellipse 60"/>
          <p:cNvSpPr/>
          <p:nvPr/>
        </p:nvSpPr>
        <p:spPr>
          <a:xfrm>
            <a:off x="2515449" y="4244077"/>
            <a:ext cx="135349" cy="136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5" idx="3"/>
            <a:endCxn id="61" idx="2"/>
          </p:cNvCxnSpPr>
          <p:nvPr/>
        </p:nvCxnSpPr>
        <p:spPr>
          <a:xfrm flipV="1">
            <a:off x="2260938" y="4312354"/>
            <a:ext cx="25451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ihandform 81"/>
          <p:cNvSpPr/>
          <p:nvPr/>
        </p:nvSpPr>
        <p:spPr>
          <a:xfrm>
            <a:off x="2357437" y="2593855"/>
            <a:ext cx="7090009" cy="1650221"/>
          </a:xfrm>
          <a:custGeom>
            <a:avLst/>
            <a:gdLst>
              <a:gd name="connsiteX0" fmla="*/ 7175136 w 7175136"/>
              <a:gd name="connsiteY0" fmla="*/ 1380835 h 1661055"/>
              <a:gd name="connsiteX1" fmla="*/ 3760885 w 7175136"/>
              <a:gd name="connsiteY1" fmla="*/ 127222 h 1661055"/>
              <a:gd name="connsiteX2" fmla="*/ 390878 w 7175136"/>
              <a:gd name="connsiteY2" fmla="*/ 215713 h 1661055"/>
              <a:gd name="connsiteX3" fmla="*/ 206523 w 7175136"/>
              <a:gd name="connsiteY3" fmla="*/ 1661055 h 16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136" h="1661055">
                <a:moveTo>
                  <a:pt x="7175136" y="1380835"/>
                </a:moveTo>
                <a:cubicBezTo>
                  <a:pt x="6033365" y="851122"/>
                  <a:pt x="4891595" y="321409"/>
                  <a:pt x="3760885" y="127222"/>
                </a:cubicBezTo>
                <a:cubicBezTo>
                  <a:pt x="2630175" y="-66965"/>
                  <a:pt x="983272" y="-39926"/>
                  <a:pt x="390878" y="215713"/>
                </a:cubicBezTo>
                <a:cubicBezTo>
                  <a:pt x="-201516" y="471352"/>
                  <a:pt x="2503" y="1066203"/>
                  <a:pt x="206523" y="166105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1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22" grpId="0" animBg="1"/>
      <p:bldP spid="35" grpId="0" animBg="1"/>
      <p:bldP spid="49" grpId="0"/>
      <p:bldP spid="6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ist dieser Nullpunkt zu wählen?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04" y="1691322"/>
            <a:ext cx="7330031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28978" y="1885244"/>
                <a:ext cx="4368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Kartesiches Koordinatensystem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Nullpunkt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Breite, Länge, Höhe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Nullpunkt „unten links“</a:t>
                </a: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8" y="1885244"/>
                <a:ext cx="4368800" cy="1200329"/>
              </a:xfrm>
              <a:prstGeom prst="rect">
                <a:avLst/>
              </a:prstGeom>
              <a:blipFill>
                <a:blip r:embed="rId3"/>
                <a:stretch>
                  <a:fillRect l="-837"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ussdiagramm: Verbinder 5"/>
          <p:cNvSpPr/>
          <p:nvPr/>
        </p:nvSpPr>
        <p:spPr>
          <a:xfrm>
            <a:off x="1939205" y="5260622"/>
            <a:ext cx="225778" cy="2257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6"/>
          </p:cNvCxnSpPr>
          <p:nvPr/>
        </p:nvCxnSpPr>
        <p:spPr>
          <a:xfrm flipV="1">
            <a:off x="2164983" y="5260622"/>
            <a:ext cx="768084" cy="112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052094" y="4470400"/>
            <a:ext cx="0" cy="79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1"/>
          </p:cNvCxnSpPr>
          <p:nvPr/>
        </p:nvCxnSpPr>
        <p:spPr>
          <a:xfrm flipH="1" flipV="1">
            <a:off x="1555696" y="4801686"/>
            <a:ext cx="416573" cy="49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71331" y="504768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Breite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677632" y="41010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Höhe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30321" y="4496179"/>
            <a:ext cx="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Tiefe</a:t>
            </a:r>
          </a:p>
        </p:txBody>
      </p:sp>
    </p:spTree>
    <p:extLst>
      <p:ext uri="{BB962C8B-B14F-4D97-AF65-F5344CB8AC3E}">
        <p14:creationId xmlns:p14="http://schemas.microsoft.com/office/powerpoint/2010/main" val="28301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Stand der Dinge?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587022"/>
          </a:xfrm>
        </p:spPr>
        <p:txBody>
          <a:bodyPr>
            <a:normAutofit/>
          </a:bodyPr>
          <a:lstStyle/>
          <a:p>
            <a:r>
              <a:rPr lang="de-DE" sz="2400" dirty="0"/>
              <a:t>Stückliste in </a:t>
            </a:r>
            <a:r>
              <a:rPr lang="de-DE" sz="2400" dirty="0" err="1"/>
              <a:t>SketchUp</a:t>
            </a:r>
            <a:r>
              <a:rPr lang="de-DE" sz="2400" dirty="0"/>
              <a:t> zeichnen</a:t>
            </a:r>
          </a:p>
          <a:p>
            <a:endParaRPr lang="de-DE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40983" y="2553302"/>
            <a:ext cx="1241778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Excel </a:t>
            </a:r>
          </a:p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2805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Elemente identifizieren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228621" y="290789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Bauteil identifizieren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228621" y="517897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identifizieren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58727" y="3747910"/>
            <a:ext cx="2167466" cy="112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Lokalen Nullpunkt verschieben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448379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Quad-</a:t>
            </a:r>
            <a:r>
              <a:rPr lang="de-DE" dirty="0" err="1"/>
              <a:t>Mesh</a:t>
            </a:r>
            <a:r>
              <a:rPr lang="de-DE" dirty="0"/>
              <a:t> berechnen</a:t>
            </a:r>
          </a:p>
        </p:txBody>
      </p:sp>
      <p:cxnSp>
        <p:nvCxnSpPr>
          <p:cNvPr id="13" name="Gerade Verbindung mit Pfeil 12"/>
          <p:cNvCxnSpPr>
            <a:endCxn id="4" idx="1"/>
          </p:cNvCxnSpPr>
          <p:nvPr/>
        </p:nvCxnSpPr>
        <p:spPr>
          <a:xfrm>
            <a:off x="372533" y="2903257"/>
            <a:ext cx="268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2"/>
            <a:endCxn id="5" idx="0"/>
          </p:cNvCxnSpPr>
          <p:nvPr/>
        </p:nvCxnSpPr>
        <p:spPr>
          <a:xfrm>
            <a:off x="1261872" y="3253213"/>
            <a:ext cx="0" cy="709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r Verbinder 16"/>
          <p:cNvCxnSpPr>
            <a:stCxn id="61" idx="0"/>
            <a:endCxn id="6" idx="1"/>
          </p:cNvCxnSpPr>
          <p:nvPr/>
        </p:nvCxnSpPr>
        <p:spPr>
          <a:xfrm rot="5400000" flipH="1" flipV="1">
            <a:off x="2412759" y="3428216"/>
            <a:ext cx="986226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r Verbinder 18"/>
          <p:cNvCxnSpPr>
            <a:stCxn id="61" idx="4"/>
            <a:endCxn id="8" idx="1"/>
          </p:cNvCxnSpPr>
          <p:nvPr/>
        </p:nvCxnSpPr>
        <p:spPr>
          <a:xfrm rot="16200000" flipH="1">
            <a:off x="2331722" y="4632032"/>
            <a:ext cx="1148300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3260004" y="3967738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 identifizieren</a:t>
            </a:r>
          </a:p>
        </p:txBody>
      </p:sp>
      <p:cxnSp>
        <p:nvCxnSpPr>
          <p:cNvPr id="24" name="Gerade Verbindung mit Pfeil 23"/>
          <p:cNvCxnSpPr>
            <a:stCxn id="61" idx="6"/>
            <a:endCxn id="22" idx="1"/>
          </p:cNvCxnSpPr>
          <p:nvPr/>
        </p:nvCxnSpPr>
        <p:spPr>
          <a:xfrm>
            <a:off x="2650798" y="4312354"/>
            <a:ext cx="609206" cy="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r Verbinder 25"/>
          <p:cNvCxnSpPr>
            <a:stCxn id="6" idx="3"/>
            <a:endCxn id="9" idx="1"/>
          </p:cNvCxnSpPr>
          <p:nvPr/>
        </p:nvCxnSpPr>
        <p:spPr>
          <a:xfrm>
            <a:off x="5226754" y="3257851"/>
            <a:ext cx="731973" cy="10545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krümmter Verbinder 27"/>
          <p:cNvCxnSpPr>
            <a:stCxn id="8" idx="3"/>
            <a:endCxn id="9" idx="1"/>
          </p:cNvCxnSpPr>
          <p:nvPr/>
        </p:nvCxnSpPr>
        <p:spPr>
          <a:xfrm flipV="1">
            <a:off x="5226754" y="4312355"/>
            <a:ext cx="731973" cy="121657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2" idx="3"/>
            <a:endCxn id="9" idx="1"/>
          </p:cNvCxnSpPr>
          <p:nvPr/>
        </p:nvCxnSpPr>
        <p:spPr>
          <a:xfrm flipV="1">
            <a:off x="5258137" y="4312355"/>
            <a:ext cx="700590" cy="5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3"/>
            <a:endCxn id="11" idx="1"/>
          </p:cNvCxnSpPr>
          <p:nvPr/>
        </p:nvCxnSpPr>
        <p:spPr>
          <a:xfrm>
            <a:off x="8126193" y="4312355"/>
            <a:ext cx="3221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8448379" y="552893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Zeichnen</a:t>
            </a:r>
          </a:p>
        </p:txBody>
      </p:sp>
      <p:cxnSp>
        <p:nvCxnSpPr>
          <p:cNvPr id="37" name="Gerade Verbindung mit Pfeil 36"/>
          <p:cNvCxnSpPr>
            <a:stCxn id="11" idx="2"/>
            <a:endCxn id="35" idx="0"/>
          </p:cNvCxnSpPr>
          <p:nvPr/>
        </p:nvCxnSpPr>
        <p:spPr>
          <a:xfrm>
            <a:off x="9447446" y="4662311"/>
            <a:ext cx="0" cy="866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781746" y="2544094"/>
            <a:ext cx="1505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pro Element</a:t>
            </a:r>
          </a:p>
        </p:txBody>
      </p:sp>
      <p:sp>
        <p:nvSpPr>
          <p:cNvPr id="61" name="Ellipse 60"/>
          <p:cNvSpPr/>
          <p:nvPr/>
        </p:nvSpPr>
        <p:spPr>
          <a:xfrm>
            <a:off x="2515449" y="4244077"/>
            <a:ext cx="135349" cy="136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5" idx="3"/>
            <a:endCxn id="61" idx="2"/>
          </p:cNvCxnSpPr>
          <p:nvPr/>
        </p:nvCxnSpPr>
        <p:spPr>
          <a:xfrm flipV="1">
            <a:off x="2260938" y="4312354"/>
            <a:ext cx="25451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ihandform 81"/>
          <p:cNvSpPr/>
          <p:nvPr/>
        </p:nvSpPr>
        <p:spPr>
          <a:xfrm>
            <a:off x="2357437" y="2593855"/>
            <a:ext cx="7090009" cy="1650221"/>
          </a:xfrm>
          <a:custGeom>
            <a:avLst/>
            <a:gdLst>
              <a:gd name="connsiteX0" fmla="*/ 7175136 w 7175136"/>
              <a:gd name="connsiteY0" fmla="*/ 1380835 h 1661055"/>
              <a:gd name="connsiteX1" fmla="*/ 3760885 w 7175136"/>
              <a:gd name="connsiteY1" fmla="*/ 127222 h 1661055"/>
              <a:gd name="connsiteX2" fmla="*/ 390878 w 7175136"/>
              <a:gd name="connsiteY2" fmla="*/ 215713 h 1661055"/>
              <a:gd name="connsiteX3" fmla="*/ 206523 w 7175136"/>
              <a:gd name="connsiteY3" fmla="*/ 1661055 h 16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136" h="1661055">
                <a:moveTo>
                  <a:pt x="7175136" y="1380835"/>
                </a:moveTo>
                <a:cubicBezTo>
                  <a:pt x="6033365" y="851122"/>
                  <a:pt x="4891595" y="321409"/>
                  <a:pt x="3760885" y="127222"/>
                </a:cubicBezTo>
                <a:cubicBezTo>
                  <a:pt x="2630175" y="-66965"/>
                  <a:pt x="983272" y="-39926"/>
                  <a:pt x="390878" y="215713"/>
                </a:cubicBezTo>
                <a:cubicBezTo>
                  <a:pt x="-201516" y="471352"/>
                  <a:pt x="2503" y="1066203"/>
                  <a:pt x="206523" y="166105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1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22" grpId="0" animBg="1"/>
      <p:bldP spid="35" grpId="0" animBg="1"/>
      <p:bldP spid="49" grpId="0"/>
      <p:bldP spid="6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Bauteil identifiziert?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7" y="2629341"/>
            <a:ext cx="6055860" cy="2519363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1038578" y="2686756"/>
            <a:ext cx="1399822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 der Werte</a:t>
            </a:r>
          </a:p>
        </p:txBody>
      </p:sp>
      <p:cxnSp>
        <p:nvCxnSpPr>
          <p:cNvPr id="6" name="Gerade Verbindung mit Pfeil 5"/>
          <p:cNvCxnSpPr>
            <a:endCxn id="4" idx="0"/>
          </p:cNvCxnSpPr>
          <p:nvPr/>
        </p:nvCxnSpPr>
        <p:spPr>
          <a:xfrm>
            <a:off x="1738489" y="2393244"/>
            <a:ext cx="0" cy="29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27696 0.241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Bauteil identifiziert?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0" y="4288472"/>
            <a:ext cx="6055860" cy="2519363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1038578" y="2686756"/>
            <a:ext cx="1399822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 der Werte</a:t>
            </a:r>
          </a:p>
        </p:txBody>
      </p:sp>
      <p:cxnSp>
        <p:nvCxnSpPr>
          <p:cNvPr id="6" name="Gerade Verbindung mit Pfeil 5"/>
          <p:cNvCxnSpPr>
            <a:endCxn id="4" idx="0"/>
          </p:cNvCxnSpPr>
          <p:nvPr/>
        </p:nvCxnSpPr>
        <p:spPr>
          <a:xfrm>
            <a:off x="1738489" y="2393244"/>
            <a:ext cx="0" cy="29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3358444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 nach Kürzel</a:t>
            </a:r>
          </a:p>
        </p:txBody>
      </p:sp>
      <p:sp>
        <p:nvSpPr>
          <p:cNvPr id="10" name="Rechteck 9"/>
          <p:cNvSpPr/>
          <p:nvPr/>
        </p:nvSpPr>
        <p:spPr>
          <a:xfrm>
            <a:off x="133840" y="4876130"/>
            <a:ext cx="340293" cy="188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>
            <a:stCxn id="4" idx="3"/>
            <a:endCxn id="16" idx="1"/>
          </p:cNvCxnSpPr>
          <p:nvPr/>
        </p:nvCxnSpPr>
        <p:spPr>
          <a:xfrm flipV="1">
            <a:off x="2438400" y="3076222"/>
            <a:ext cx="920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6225821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Auswahl nach Bauteil</a:t>
            </a:r>
          </a:p>
        </p:txBody>
      </p:sp>
      <p:cxnSp>
        <p:nvCxnSpPr>
          <p:cNvPr id="17" name="Gerade Verbindung mit Pfeil 16"/>
          <p:cNvCxnSpPr>
            <a:stCxn id="16" idx="3"/>
            <a:endCxn id="14" idx="1"/>
          </p:cNvCxnSpPr>
          <p:nvPr/>
        </p:nvCxnSpPr>
        <p:spPr>
          <a:xfrm>
            <a:off x="5305777" y="3076222"/>
            <a:ext cx="920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8285" y="4876130"/>
            <a:ext cx="2315848" cy="188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9093198" y="2686755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HashMap</a:t>
            </a:r>
            <a:endParaRPr lang="de-DE" dirty="0"/>
          </a:p>
          <a:p>
            <a:pPr algn="ctr"/>
            <a:r>
              <a:rPr lang="de-DE" dirty="0"/>
              <a:t>bestimmen</a:t>
            </a:r>
          </a:p>
        </p:txBody>
      </p:sp>
      <p:cxnSp>
        <p:nvCxnSpPr>
          <p:cNvPr id="23" name="Gerade Verbindung mit Pfeil 22"/>
          <p:cNvCxnSpPr>
            <a:stCxn id="14" idx="3"/>
            <a:endCxn id="21" idx="1"/>
          </p:cNvCxnSpPr>
          <p:nvPr/>
        </p:nvCxnSpPr>
        <p:spPr>
          <a:xfrm>
            <a:off x="8173154" y="3076222"/>
            <a:ext cx="920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9093198" y="4071654"/>
            <a:ext cx="1947333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Transformation</a:t>
            </a:r>
          </a:p>
          <a:p>
            <a:pPr algn="ctr"/>
            <a:r>
              <a:rPr lang="de-DE" dirty="0"/>
              <a:t>durchführen</a:t>
            </a:r>
          </a:p>
        </p:txBody>
      </p:sp>
      <p:cxnSp>
        <p:nvCxnSpPr>
          <p:cNvPr id="28" name="Gerade Verbindung mit Pfeil 27"/>
          <p:cNvCxnSpPr>
            <a:stCxn id="21" idx="2"/>
            <a:endCxn id="27" idx="0"/>
          </p:cNvCxnSpPr>
          <p:nvPr/>
        </p:nvCxnSpPr>
        <p:spPr>
          <a:xfrm>
            <a:off x="10066865" y="3465688"/>
            <a:ext cx="0" cy="605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4007555" y="4876130"/>
            <a:ext cx="2101517" cy="188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2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0" grpId="1" animBg="1"/>
      <p:bldP spid="14" grpId="0" animBg="1"/>
      <p:bldP spid="20" grpId="0" animBg="1"/>
      <p:bldP spid="20" grpId="1" animBg="1"/>
      <p:bldP spid="21" grpId="0" animBg="1"/>
      <p:bldP spid="27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Stand der Dinge?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587022"/>
          </a:xfrm>
        </p:spPr>
        <p:txBody>
          <a:bodyPr>
            <a:normAutofit/>
          </a:bodyPr>
          <a:lstStyle/>
          <a:p>
            <a:r>
              <a:rPr lang="de-DE" sz="2400" dirty="0"/>
              <a:t>Stückliste in </a:t>
            </a:r>
            <a:r>
              <a:rPr lang="de-DE" sz="2400" dirty="0" err="1"/>
              <a:t>SketchUp</a:t>
            </a:r>
            <a:r>
              <a:rPr lang="de-DE" sz="2400" dirty="0"/>
              <a:t> zeichnen</a:t>
            </a:r>
          </a:p>
          <a:p>
            <a:endParaRPr lang="de-DE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40983" y="2553302"/>
            <a:ext cx="1241778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Excel </a:t>
            </a:r>
          </a:p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62805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Elemente identifizieren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228621" y="290789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Bauteil identifizieren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228621" y="5178975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identifizieren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958727" y="3747910"/>
            <a:ext cx="2167466" cy="112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Lokalen Nullpunkt verschieben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448379" y="396240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Quad-</a:t>
            </a:r>
            <a:r>
              <a:rPr lang="de-DE" dirty="0" err="1"/>
              <a:t>Mesh</a:t>
            </a:r>
            <a:r>
              <a:rPr lang="de-DE" dirty="0"/>
              <a:t> berechnen</a:t>
            </a:r>
          </a:p>
        </p:txBody>
      </p:sp>
      <p:cxnSp>
        <p:nvCxnSpPr>
          <p:cNvPr id="13" name="Gerade Verbindung mit Pfeil 12"/>
          <p:cNvCxnSpPr>
            <a:endCxn id="4" idx="1"/>
          </p:cNvCxnSpPr>
          <p:nvPr/>
        </p:nvCxnSpPr>
        <p:spPr>
          <a:xfrm>
            <a:off x="372533" y="2903257"/>
            <a:ext cx="268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2"/>
            <a:endCxn id="5" idx="0"/>
          </p:cNvCxnSpPr>
          <p:nvPr/>
        </p:nvCxnSpPr>
        <p:spPr>
          <a:xfrm>
            <a:off x="1261872" y="3253213"/>
            <a:ext cx="0" cy="709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r Verbinder 16"/>
          <p:cNvCxnSpPr>
            <a:stCxn id="61" idx="0"/>
            <a:endCxn id="6" idx="1"/>
          </p:cNvCxnSpPr>
          <p:nvPr/>
        </p:nvCxnSpPr>
        <p:spPr>
          <a:xfrm rot="5400000" flipH="1" flipV="1">
            <a:off x="2412759" y="3428216"/>
            <a:ext cx="986226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r Verbinder 18"/>
          <p:cNvCxnSpPr>
            <a:stCxn id="61" idx="4"/>
            <a:endCxn id="8" idx="1"/>
          </p:cNvCxnSpPr>
          <p:nvPr/>
        </p:nvCxnSpPr>
        <p:spPr>
          <a:xfrm rot="16200000" flipH="1">
            <a:off x="2331722" y="4632032"/>
            <a:ext cx="1148300" cy="6454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3260004" y="3967738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 identifizieren</a:t>
            </a:r>
          </a:p>
        </p:txBody>
      </p:sp>
      <p:cxnSp>
        <p:nvCxnSpPr>
          <p:cNvPr id="24" name="Gerade Verbindung mit Pfeil 23"/>
          <p:cNvCxnSpPr>
            <a:stCxn id="61" idx="6"/>
            <a:endCxn id="22" idx="1"/>
          </p:cNvCxnSpPr>
          <p:nvPr/>
        </p:nvCxnSpPr>
        <p:spPr>
          <a:xfrm>
            <a:off x="2650798" y="4312354"/>
            <a:ext cx="609206" cy="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r Verbinder 25"/>
          <p:cNvCxnSpPr>
            <a:stCxn id="6" idx="3"/>
            <a:endCxn id="9" idx="1"/>
          </p:cNvCxnSpPr>
          <p:nvPr/>
        </p:nvCxnSpPr>
        <p:spPr>
          <a:xfrm>
            <a:off x="5226754" y="3257851"/>
            <a:ext cx="731973" cy="105450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krümmter Verbinder 27"/>
          <p:cNvCxnSpPr>
            <a:stCxn id="8" idx="3"/>
            <a:endCxn id="9" idx="1"/>
          </p:cNvCxnSpPr>
          <p:nvPr/>
        </p:nvCxnSpPr>
        <p:spPr>
          <a:xfrm flipV="1">
            <a:off x="5226754" y="4312355"/>
            <a:ext cx="731973" cy="121657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2" idx="3"/>
            <a:endCxn id="9" idx="1"/>
          </p:cNvCxnSpPr>
          <p:nvPr/>
        </p:nvCxnSpPr>
        <p:spPr>
          <a:xfrm flipV="1">
            <a:off x="5258137" y="4312355"/>
            <a:ext cx="700590" cy="5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3"/>
            <a:endCxn id="11" idx="1"/>
          </p:cNvCxnSpPr>
          <p:nvPr/>
        </p:nvCxnSpPr>
        <p:spPr>
          <a:xfrm>
            <a:off x="8126193" y="4312355"/>
            <a:ext cx="3221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8448379" y="5528930"/>
            <a:ext cx="1998133" cy="699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Zeichnen</a:t>
            </a:r>
          </a:p>
        </p:txBody>
      </p:sp>
      <p:cxnSp>
        <p:nvCxnSpPr>
          <p:cNvPr id="37" name="Gerade Verbindung mit Pfeil 36"/>
          <p:cNvCxnSpPr>
            <a:stCxn id="11" idx="2"/>
            <a:endCxn id="35" idx="0"/>
          </p:cNvCxnSpPr>
          <p:nvPr/>
        </p:nvCxnSpPr>
        <p:spPr>
          <a:xfrm>
            <a:off x="9447446" y="4662311"/>
            <a:ext cx="0" cy="866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781746" y="2544094"/>
            <a:ext cx="1505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pro Element</a:t>
            </a:r>
          </a:p>
        </p:txBody>
      </p:sp>
      <p:sp>
        <p:nvSpPr>
          <p:cNvPr id="61" name="Ellipse 60"/>
          <p:cNvSpPr/>
          <p:nvPr/>
        </p:nvSpPr>
        <p:spPr>
          <a:xfrm>
            <a:off x="2515449" y="4244077"/>
            <a:ext cx="135349" cy="136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5" idx="3"/>
            <a:endCxn id="61" idx="2"/>
          </p:cNvCxnSpPr>
          <p:nvPr/>
        </p:nvCxnSpPr>
        <p:spPr>
          <a:xfrm flipV="1">
            <a:off x="2260938" y="4312354"/>
            <a:ext cx="25451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ihandform 81"/>
          <p:cNvSpPr/>
          <p:nvPr/>
        </p:nvSpPr>
        <p:spPr>
          <a:xfrm>
            <a:off x="2357437" y="2593855"/>
            <a:ext cx="7090009" cy="1650221"/>
          </a:xfrm>
          <a:custGeom>
            <a:avLst/>
            <a:gdLst>
              <a:gd name="connsiteX0" fmla="*/ 7175136 w 7175136"/>
              <a:gd name="connsiteY0" fmla="*/ 1380835 h 1661055"/>
              <a:gd name="connsiteX1" fmla="*/ 3760885 w 7175136"/>
              <a:gd name="connsiteY1" fmla="*/ 127222 h 1661055"/>
              <a:gd name="connsiteX2" fmla="*/ 390878 w 7175136"/>
              <a:gd name="connsiteY2" fmla="*/ 215713 h 1661055"/>
              <a:gd name="connsiteX3" fmla="*/ 206523 w 7175136"/>
              <a:gd name="connsiteY3" fmla="*/ 1661055 h 166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5136" h="1661055">
                <a:moveTo>
                  <a:pt x="7175136" y="1380835"/>
                </a:moveTo>
                <a:cubicBezTo>
                  <a:pt x="6033365" y="851122"/>
                  <a:pt x="4891595" y="321409"/>
                  <a:pt x="3760885" y="127222"/>
                </a:cubicBezTo>
                <a:cubicBezTo>
                  <a:pt x="2630175" y="-66965"/>
                  <a:pt x="983272" y="-39926"/>
                  <a:pt x="390878" y="215713"/>
                </a:cubicBezTo>
                <a:cubicBezTo>
                  <a:pt x="-201516" y="471352"/>
                  <a:pt x="2503" y="1066203"/>
                  <a:pt x="206523" y="166105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8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22" grpId="0" animBg="1"/>
      <p:bldP spid="35" grpId="0" animBg="1"/>
      <p:bldP spid="49" grpId="0"/>
      <p:bldP spid="61" grpId="0" animBg="1"/>
      <p:bldP spid="82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242</Words>
  <Application>Microsoft Office PowerPoint</Application>
  <PresentationFormat>Breitbild</PresentationFormat>
  <Paragraphs>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Schoolbook</vt:lpstr>
      <vt:lpstr>Wingdings 2</vt:lpstr>
      <vt:lpstr>View</vt:lpstr>
      <vt:lpstr>su_RobersExcelConvert</vt:lpstr>
      <vt:lpstr>Kurz zu mir:</vt:lpstr>
      <vt:lpstr>Wozu das Ganze?</vt:lpstr>
      <vt:lpstr>Was ist der Stand der Dinge?</vt:lpstr>
      <vt:lpstr>Wie ist dieser Nullpunkt zu wählen?</vt:lpstr>
      <vt:lpstr>Was ist der Stand der Dinge?</vt:lpstr>
      <vt:lpstr>Wie wird ein Bauteil identifiziert?</vt:lpstr>
      <vt:lpstr>Wie wird ein Bauteil identifiziert?</vt:lpstr>
      <vt:lpstr>Was ist der Stand der Dinge?</vt:lpstr>
      <vt:lpstr>Wie wird ein Bauteil identifiziert?</vt:lpstr>
      <vt:lpstr>Was ist noch zutun?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su_RobersExcelConvert</dc:title>
  <dc:creator>Timo Bergerbusch</dc:creator>
  <cp:lastModifiedBy>Timo Bergerbusch</cp:lastModifiedBy>
  <cp:revision>14</cp:revision>
  <dcterms:created xsi:type="dcterms:W3CDTF">2018-04-05T20:53:11Z</dcterms:created>
  <dcterms:modified xsi:type="dcterms:W3CDTF">2018-04-05T22:28:35Z</dcterms:modified>
</cp:coreProperties>
</file>