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7" r:id="rId2"/>
    <p:sldId id="324" r:id="rId3"/>
    <p:sldId id="341" r:id="rId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545" autoAdjust="0"/>
  </p:normalViewPr>
  <p:slideViewPr>
    <p:cSldViewPr>
      <p:cViewPr varScale="1">
        <p:scale>
          <a:sx n="97" d="100"/>
          <a:sy n="97" d="100"/>
        </p:scale>
        <p:origin x="19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9DFADC-7938-4096-8329-C4321BD4D9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Wahl: wegen Namen,  in anderen Klassen/Methoden/Features</a:t>
            </a:r>
          </a:p>
          <a:p>
            <a:r>
              <a:rPr lang="de-DE" dirty="0"/>
              <a:t>2 Hauptmethoden der Subklasse </a:t>
            </a:r>
            <a:r>
              <a:rPr lang="de-DE" dirty="0" err="1"/>
              <a:t>MindMapMapModel.doAutomaticSave</a:t>
            </a:r>
            <a:r>
              <a:rPr lang="de-DE" dirty="0"/>
              <a:t>: </a:t>
            </a:r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/>
              <a:t>Blau: wichtig </a:t>
            </a:r>
          </a:p>
          <a:p>
            <a:r>
              <a:rPr lang="de-DE" dirty="0"/>
              <a:t>Weiß: nicht (einzigartig) wichtig</a:t>
            </a:r>
          </a:p>
          <a:p>
            <a:r>
              <a:rPr lang="de-DE" dirty="0"/>
              <a:t>Intension </a:t>
            </a:r>
            <a:r>
              <a:rPr lang="de-DE" dirty="0" err="1"/>
              <a:t>event</a:t>
            </a:r>
            <a:r>
              <a:rPr lang="de-DE" dirty="0"/>
              <a:t>: </a:t>
            </a:r>
            <a:r>
              <a:rPr lang="de-DE" dirty="0" err="1"/>
              <a:t>timer</a:t>
            </a:r>
            <a:r>
              <a:rPr lang="de-DE" dirty="0"/>
              <a:t>, spezieller </a:t>
            </a:r>
            <a:r>
              <a:rPr lang="de-DE" dirty="0" err="1"/>
              <a:t>aktion</a:t>
            </a:r>
            <a:r>
              <a:rPr lang="de-DE" dirty="0"/>
              <a:t>, NICHT </a:t>
            </a:r>
            <a:r>
              <a:rPr lang="de-DE" dirty="0" err="1"/>
              <a:t>saveButton</a:t>
            </a:r>
            <a:endParaRPr lang="de-DE" dirty="0"/>
          </a:p>
          <a:p>
            <a:r>
              <a:rPr lang="de-DE" dirty="0"/>
              <a:t>#1-#8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62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62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86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1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1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/>
              <a:t>SEP/Seminar/…</a:t>
            </a:r>
          </a:p>
          <a:p>
            <a:pPr eaLnBrk="1" hangingPunct="1">
              <a:defRPr/>
            </a:pPr>
            <a:r>
              <a:rPr lang="de-DE" altLang="de-DE"/>
              <a:t>Studentenvorlage</a:t>
            </a:r>
            <a:br>
              <a:rPr lang="de-DE" altLang="de-DE"/>
            </a:br>
            <a:r>
              <a:rPr lang="de-DE" altLang="de-DE"/>
              <a:t>Software Engineering</a:t>
            </a:r>
          </a:p>
          <a:p>
            <a:pPr eaLnBrk="1" hangingPunct="1">
              <a:defRPr/>
            </a:pPr>
            <a:r>
              <a:rPr lang="de-DE" altLang="de-DE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altLang="de-DE" sz="800"/>
              <a:t>DATUM,   Folie</a:t>
            </a:r>
            <a:r>
              <a:rPr lang="de-DE" altLang="de-DE"/>
              <a:t> </a:t>
            </a:r>
            <a:fld id="{B279984B-6F6A-42DD-88D9-9DD660D4E675}" type="slidenum">
              <a:rPr lang="de-DE" alt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60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Feature 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4557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RWTH Aachen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2. Freemind Beispiel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399"/>
            <a:ext cx="8229600" cy="2242505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		              gewissen Event</a:t>
            </a:r>
          </a:p>
          <a:p>
            <a:pPr lvl="1" eaLnBrk="1" hangingPunct="1"/>
            <a:r>
              <a:rPr lang="de-DE" altLang="en-US" sz="1800" dirty="0"/>
              <a:t>Extension: #1, #2, #3, #4</a:t>
            </a:r>
          </a:p>
          <a:p>
            <a:pPr marL="0" indent="0" eaLnBrk="1" hangingPunct="1">
              <a:buNone/>
            </a:pPr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8177" y="3028125"/>
            <a:ext cx="791445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dirty="0"/>
          </a:p>
        </p:txBody>
      </p:sp>
      <p:grpSp>
        <p:nvGrpSpPr>
          <p:cNvPr id="5" name="Callgraph"/>
          <p:cNvGrpSpPr/>
          <p:nvPr/>
        </p:nvGrpSpPr>
        <p:grpSpPr>
          <a:xfrm>
            <a:off x="538176" y="2852936"/>
            <a:ext cx="8138279" cy="3744416"/>
            <a:chOff x="626478" y="2190833"/>
            <a:chExt cx="8424816" cy="3985468"/>
          </a:xfrm>
        </p:grpSpPr>
        <p:grpSp>
          <p:nvGrpSpPr>
            <p:cNvPr id="6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8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9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5" name="Rechteck 24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doAutomaticSave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6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2</a:t>
                </a:r>
                <a:endPara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3" name="Rechteck 22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4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5" name="5-&gt;6"/>
            <p:cNvCxnSpPr>
              <a:stCxn id="31" idx="2"/>
              <a:endCxn id="33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8-&gt;7"/>
            <p:cNvCxnSpPr>
              <a:cxnSpLocks/>
              <a:stCxn id="37" idx="0"/>
              <a:endCxn id="35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4"/>
            <p:cNvCxnSpPr>
              <a:stCxn id="37" idx="3"/>
              <a:endCxn id="29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4"/>
            <p:cNvCxnSpPr>
              <a:stCxn id="35" idx="3"/>
              <a:endCxn id="29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3"/>
            <p:cNvCxnSpPr>
              <a:stCxn id="35" idx="0"/>
              <a:endCxn id="27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4-&gt;2"/>
            <p:cNvCxnSpPr>
              <a:stCxn id="29" idx="0"/>
              <a:endCxn id="25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3-&gt;5"/>
            <p:cNvCxnSpPr>
              <a:cxnSpLocks/>
              <a:stCxn id="27" idx="2"/>
              <a:endCxn id="31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1-&gt;3"/>
            <p:cNvCxnSpPr>
              <a:stCxn id="23" idx="2"/>
              <a:endCxn id="27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847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67" name="Callgraph"/>
          <p:cNvGrpSpPr/>
          <p:nvPr/>
        </p:nvGrpSpPr>
        <p:grpSpPr>
          <a:xfrm>
            <a:off x="467544" y="1916832"/>
            <a:ext cx="8424816" cy="3985468"/>
            <a:chOff x="626478" y="2190833"/>
            <a:chExt cx="8424816" cy="3985468"/>
          </a:xfrm>
        </p:grpSpPr>
        <p:grpSp>
          <p:nvGrpSpPr>
            <p:cNvPr id="43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4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1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5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0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14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6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5" name="Rechteck 4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9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55" name="5-&gt;6"/>
            <p:cNvCxnSpPr>
              <a:stCxn id="27" idx="2"/>
              <a:endCxn id="29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8-&gt;7"/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8-&gt;4"/>
            <p:cNvCxnSpPr>
              <a:stCxn id="31" idx="3"/>
              <a:endCxn id="35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7-&gt;4"/>
            <p:cNvCxnSpPr>
              <a:stCxn id="33" idx="3"/>
              <a:endCxn id="35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7-&gt;3"/>
            <p:cNvCxnSpPr>
              <a:stCxn id="33" idx="0"/>
              <a:endCxn id="13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4-&gt;2"/>
            <p:cNvCxnSpPr>
              <a:stCxn id="35" idx="0"/>
              <a:endCxn id="37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3-&gt;5"/>
            <p:cNvCxnSpPr>
              <a:cxnSpLocks/>
              <a:stCxn id="13" idx="2"/>
              <a:endCxn id="27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1-&gt;3"/>
            <p:cNvCxnSpPr>
              <a:stCxn id="5" idx="2"/>
              <a:endCxn id="13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0567137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171</Words>
  <Application>Microsoft Office PowerPoint</Application>
  <PresentationFormat>Bildschirmpräsentation (4:3)</PresentationFormat>
  <Paragraphs>65</Paragraphs>
  <Slides>3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Wingdings</vt:lpstr>
      <vt:lpstr>SSE</vt:lpstr>
      <vt:lpstr>Feature Location Techniques</vt:lpstr>
      <vt:lpstr>2. Freemind Beispiel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284</cp:revision>
  <dcterms:created xsi:type="dcterms:W3CDTF">2004-04-15T17:51:00Z</dcterms:created>
  <dcterms:modified xsi:type="dcterms:W3CDTF">2017-02-01T14:43:44Z</dcterms:modified>
</cp:coreProperties>
</file>