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685" r:id="rId3"/>
  </p:sldMasterIdLst>
  <p:notesMasterIdLst>
    <p:notesMasterId r:id="rId6"/>
  </p:notesMasterIdLst>
  <p:handoutMasterIdLst>
    <p:handoutMasterId r:id="rId7"/>
  </p:handoutMasterIdLst>
  <p:sldIdLst>
    <p:sldId id="540" r:id="rId4"/>
    <p:sldId id="454" r:id="rId5"/>
  </p:sldIdLst>
  <p:sldSz cx="9144000" cy="5143500" type="screen16x9"/>
  <p:notesSz cx="6858000" cy="9144000"/>
  <p:custDataLst>
    <p:tags r:id="rId8"/>
  </p:custDataLst>
  <p:defaultTextStyle>
    <a:defPPr>
      <a:defRPr lang="en-US"/>
    </a:defPPr>
    <a:lvl1pPr marL="0" algn="l" defTabSz="914310" rtl="0" eaLnBrk="1" latinLnBrk="0" hangingPunct="1">
      <a:defRPr sz="1800" kern="1200">
        <a:solidFill>
          <a:schemeClr val="tx1"/>
        </a:solidFill>
        <a:latin typeface="+mn-lt"/>
        <a:ea typeface="+mn-ea"/>
        <a:cs typeface="+mn-cs"/>
      </a:defRPr>
    </a:lvl1pPr>
    <a:lvl2pPr marL="457154" algn="l" defTabSz="914310" rtl="0" eaLnBrk="1" latinLnBrk="0" hangingPunct="1">
      <a:defRPr sz="1800" kern="1200">
        <a:solidFill>
          <a:schemeClr val="tx1"/>
        </a:solidFill>
        <a:latin typeface="+mn-lt"/>
        <a:ea typeface="+mn-ea"/>
        <a:cs typeface="+mn-cs"/>
      </a:defRPr>
    </a:lvl2pPr>
    <a:lvl3pPr marL="914310" algn="l" defTabSz="914310" rtl="0" eaLnBrk="1" latinLnBrk="0" hangingPunct="1">
      <a:defRPr sz="1800" kern="1200">
        <a:solidFill>
          <a:schemeClr val="tx1"/>
        </a:solidFill>
        <a:latin typeface="+mn-lt"/>
        <a:ea typeface="+mn-ea"/>
        <a:cs typeface="+mn-cs"/>
      </a:defRPr>
    </a:lvl3pPr>
    <a:lvl4pPr marL="1371464" algn="l" defTabSz="914310" rtl="0" eaLnBrk="1" latinLnBrk="0" hangingPunct="1">
      <a:defRPr sz="1800" kern="1200">
        <a:solidFill>
          <a:schemeClr val="tx1"/>
        </a:solidFill>
        <a:latin typeface="+mn-lt"/>
        <a:ea typeface="+mn-ea"/>
        <a:cs typeface="+mn-cs"/>
      </a:defRPr>
    </a:lvl4pPr>
    <a:lvl5pPr marL="1828619" algn="l" defTabSz="914310" rtl="0" eaLnBrk="1" latinLnBrk="0" hangingPunct="1">
      <a:defRPr sz="1800" kern="1200">
        <a:solidFill>
          <a:schemeClr val="tx1"/>
        </a:solidFill>
        <a:latin typeface="+mn-lt"/>
        <a:ea typeface="+mn-ea"/>
        <a:cs typeface="+mn-cs"/>
      </a:defRPr>
    </a:lvl5pPr>
    <a:lvl6pPr marL="2285772" algn="l" defTabSz="914310" rtl="0" eaLnBrk="1" latinLnBrk="0" hangingPunct="1">
      <a:defRPr sz="1800" kern="1200">
        <a:solidFill>
          <a:schemeClr val="tx1"/>
        </a:solidFill>
        <a:latin typeface="+mn-lt"/>
        <a:ea typeface="+mn-ea"/>
        <a:cs typeface="+mn-cs"/>
      </a:defRPr>
    </a:lvl6pPr>
    <a:lvl7pPr marL="2742926" algn="l" defTabSz="914310" rtl="0" eaLnBrk="1" latinLnBrk="0" hangingPunct="1">
      <a:defRPr sz="1800" kern="1200">
        <a:solidFill>
          <a:schemeClr val="tx1"/>
        </a:solidFill>
        <a:latin typeface="+mn-lt"/>
        <a:ea typeface="+mn-ea"/>
        <a:cs typeface="+mn-cs"/>
      </a:defRPr>
    </a:lvl7pPr>
    <a:lvl8pPr marL="3200080" algn="l" defTabSz="914310" rtl="0" eaLnBrk="1" latinLnBrk="0" hangingPunct="1">
      <a:defRPr sz="1800" kern="1200">
        <a:solidFill>
          <a:schemeClr val="tx1"/>
        </a:solidFill>
        <a:latin typeface="+mn-lt"/>
        <a:ea typeface="+mn-ea"/>
        <a:cs typeface="+mn-cs"/>
      </a:defRPr>
    </a:lvl8pPr>
    <a:lvl9pPr marL="3657235" algn="l" defTabSz="91431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81">
          <p15:clr>
            <a:srgbClr val="A4A3A4"/>
          </p15:clr>
        </p15:guide>
        <p15:guide id="2" orient="horz" pos="3140">
          <p15:clr>
            <a:srgbClr val="A4A3A4"/>
          </p15:clr>
        </p15:guide>
        <p15:guide id="3" orient="horz" pos="3026">
          <p15:clr>
            <a:srgbClr val="A4A3A4"/>
          </p15:clr>
        </p15:guide>
        <p15:guide id="4" orient="horz" pos="667">
          <p15:clr>
            <a:srgbClr val="A4A3A4"/>
          </p15:clr>
        </p15:guide>
        <p15:guide id="5" orient="horz" pos="1847">
          <p15:clr>
            <a:srgbClr val="A4A3A4"/>
          </p15:clr>
        </p15:guide>
        <p15:guide id="6" orient="horz" pos="1960">
          <p15:clr>
            <a:srgbClr val="A4A3A4"/>
          </p15:clr>
        </p15:guide>
        <p15:guide id="7" pos="113">
          <p15:clr>
            <a:srgbClr val="A4A3A4"/>
          </p15:clr>
        </p15:guide>
        <p15:guide id="8" pos="226">
          <p15:clr>
            <a:srgbClr val="A4A3A4"/>
          </p15:clr>
        </p15:guide>
        <p15:guide id="9" pos="4558">
          <p15:clr>
            <a:srgbClr val="A4A3A4"/>
          </p15:clr>
        </p15:guide>
        <p15:guide id="10" pos="2450">
          <p15:clr>
            <a:srgbClr val="A4A3A4"/>
          </p15:clr>
        </p15:guide>
        <p15:guide id="11" pos="3561">
          <p15:clr>
            <a:srgbClr val="A4A3A4"/>
          </p15:clr>
        </p15:guide>
        <p15:guide id="12" pos="4672">
          <p15:clr>
            <a:srgbClr val="A4A3A4"/>
          </p15:clr>
        </p15:guide>
        <p15:guide id="13" pos="2336">
          <p15:clr>
            <a:srgbClr val="A4A3A4"/>
          </p15:clr>
        </p15:guide>
        <p15:guide id="14" pos="1225">
          <p15:clr>
            <a:srgbClr val="A4A3A4"/>
          </p15:clr>
        </p15:guide>
        <p15:guide id="15" pos="3447">
          <p15:clr>
            <a:srgbClr val="A4A3A4"/>
          </p15:clr>
        </p15:guide>
        <p15:guide id="16" pos="1339">
          <p15:clr>
            <a:srgbClr val="A4A3A4"/>
          </p15:clr>
        </p15:guide>
        <p15:guide id="17" pos="5646">
          <p15:clr>
            <a:srgbClr val="A4A3A4"/>
          </p15:clr>
        </p15:guide>
        <p15:guide id="18" pos="5647">
          <p15:clr>
            <a:srgbClr val="A4A3A4"/>
          </p15:clr>
        </p15:guide>
      </p15:sldGuideLst>
    </p:ext>
    <p:ext uri="{2D200454-40CA-4A62-9FC3-DE9A4176ACB9}">
      <p15:notesGuideLst xmlns:p15="http://schemas.microsoft.com/office/powerpoint/2012/main">
        <p15:guide id="1" orient="horz" pos="2676">
          <p15:clr>
            <a:srgbClr val="A4A3A4"/>
          </p15:clr>
        </p15:guide>
        <p15:guide id="2" orient="horz" pos="2540">
          <p15:clr>
            <a:srgbClr val="A4A3A4"/>
          </p15:clr>
        </p15:guide>
        <p15:guide id="3" orient="horz" pos="2812">
          <p15:clr>
            <a:srgbClr val="A4A3A4"/>
          </p15:clr>
        </p15:guide>
        <p15:guide id="4" orient="horz" pos="431">
          <p15:clr>
            <a:srgbClr val="A4A3A4"/>
          </p15:clr>
        </p15:guide>
        <p15:guide id="5" orient="horz" pos="5284">
          <p15:clr>
            <a:srgbClr val="A4A3A4"/>
          </p15:clr>
        </p15:guide>
        <p15:guide id="6" orient="horz" pos="567">
          <p15:clr>
            <a:srgbClr val="A4A3A4"/>
          </p15:clr>
        </p15:guide>
        <p15:guide id="7" pos="550">
          <p15:clr>
            <a:srgbClr val="A4A3A4"/>
          </p15:clr>
        </p15:guide>
        <p15:guide id="8" pos="4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CFC"/>
    <a:srgbClr val="8FE4FF"/>
    <a:srgbClr val="006C8E"/>
    <a:srgbClr val="0095C4"/>
    <a:srgbClr val="00AFE6"/>
    <a:srgbClr val="BC9DFB"/>
    <a:srgbClr val="FCFCFC"/>
    <a:srgbClr val="FCFCFD"/>
    <a:srgbClr val="FCFDFD"/>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Designformatvorlage 1 - Akz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5" autoAdjust="0"/>
    <p:restoredTop sz="91290" autoAdjust="0"/>
  </p:normalViewPr>
  <p:slideViewPr>
    <p:cSldViewPr snapToObjects="1" showGuides="1">
      <p:cViewPr varScale="1">
        <p:scale>
          <a:sx n="124" d="100"/>
          <a:sy n="124" d="100"/>
        </p:scale>
        <p:origin x="816" y="184"/>
      </p:cViewPr>
      <p:guideLst>
        <p:guide orient="horz" pos="781"/>
        <p:guide orient="horz" pos="3140"/>
        <p:guide orient="horz" pos="3026"/>
        <p:guide orient="horz" pos="667"/>
        <p:guide orient="horz" pos="1847"/>
        <p:guide orient="horz" pos="1960"/>
        <p:guide pos="113"/>
        <p:guide pos="226"/>
        <p:guide pos="4558"/>
        <p:guide pos="2450"/>
        <p:guide pos="3561"/>
        <p:guide pos="4672"/>
        <p:guide pos="2336"/>
        <p:guide pos="1225"/>
        <p:guide pos="3447"/>
        <p:guide pos="1339"/>
        <p:guide pos="5646"/>
        <p:guide pos="5647"/>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5100"/>
    </p:cViewPr>
  </p:sorterViewPr>
  <p:notesViewPr>
    <p:cSldViewPr snapToObjects="1" showGuides="1">
      <p:cViewPr varScale="1">
        <p:scale>
          <a:sx n="102" d="100"/>
          <a:sy n="102" d="100"/>
        </p:scale>
        <p:origin x="-3174" y="-96"/>
      </p:cViewPr>
      <p:guideLst>
        <p:guide orient="horz" pos="2676"/>
        <p:guide orient="horz" pos="2540"/>
        <p:guide orient="horz" pos="2812"/>
        <p:guide orient="horz" pos="431"/>
        <p:guide orient="horz" pos="5284"/>
        <p:guide orient="horz" pos="567"/>
        <p:guide pos="550"/>
        <p:guide pos="406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Header Placeholder 1"/>
          <p:cNvSpPr>
            <a:spLocks noGrp="1"/>
          </p:cNvSpPr>
          <p:nvPr>
            <p:ph type="hdr" sz="quarter"/>
          </p:nvPr>
        </p:nvSpPr>
        <p:spPr bwMode="gray">
          <a:xfrm>
            <a:off x="875935" y="467544"/>
            <a:ext cx="5577000" cy="205494"/>
          </a:xfrm>
          <a:prstGeom prst="rect">
            <a:avLst/>
          </a:prstGeom>
        </p:spPr>
        <p:txBody>
          <a:bodyPr vert="horz" lIns="0" tIns="0" rIns="0" bIns="0" rtlCol="0" anchor="t" anchorCtr="0"/>
          <a:lstStyle>
            <a:lvl1pPr algn="l">
              <a:defRPr sz="1100" b="1">
                <a:solidFill>
                  <a:schemeClr val="accent1"/>
                </a:solidFill>
              </a:defRPr>
            </a:lvl1pPr>
          </a:lstStyle>
          <a:p>
            <a:endParaRPr lang="en-US" dirty="0"/>
          </a:p>
        </p:txBody>
      </p:sp>
      <p:sp>
        <p:nvSpPr>
          <p:cNvPr id="11" name="Date Placeholder 2"/>
          <p:cNvSpPr>
            <a:spLocks noGrp="1"/>
          </p:cNvSpPr>
          <p:nvPr>
            <p:ph type="dt" idx="1"/>
          </p:nvPr>
        </p:nvSpPr>
        <p:spPr bwMode="gray">
          <a:xfrm>
            <a:off x="3465005" y="8372413"/>
            <a:ext cx="878396" cy="292011"/>
          </a:xfrm>
          <a:prstGeom prst="rect">
            <a:avLst/>
          </a:prstGeom>
        </p:spPr>
        <p:txBody>
          <a:bodyPr vert="horz" lIns="0" tIns="0" rIns="0" bIns="0" rtlCol="0" anchor="b" anchorCtr="0"/>
          <a:lstStyle>
            <a:lvl1pPr algn="r">
              <a:defRPr sz="1000"/>
            </a:lvl1pPr>
          </a:lstStyle>
          <a:p>
            <a:fld id="{AA592FF2-A4BD-4E98-AC76-A10007E04C10}" type="datetimeFigureOut">
              <a:rPr lang="en-US" smtClean="0"/>
              <a:pPr/>
              <a:t>1/2/24</a:t>
            </a:fld>
            <a:endParaRPr lang="en-US" dirty="0"/>
          </a:p>
        </p:txBody>
      </p:sp>
      <p:sp>
        <p:nvSpPr>
          <p:cNvPr id="12" name="Footer Placeholder 5"/>
          <p:cNvSpPr>
            <a:spLocks noGrp="1"/>
          </p:cNvSpPr>
          <p:nvPr>
            <p:ph type="ftr" sz="quarter" idx="2"/>
          </p:nvPr>
        </p:nvSpPr>
        <p:spPr bwMode="gray">
          <a:xfrm>
            <a:off x="875935" y="8371854"/>
            <a:ext cx="2589069" cy="292569"/>
          </a:xfrm>
          <a:prstGeom prst="rect">
            <a:avLst/>
          </a:prstGeom>
        </p:spPr>
        <p:txBody>
          <a:bodyPr vert="horz" lIns="0" tIns="0" rIns="0" bIns="0" rtlCol="0" anchor="b" anchorCtr="0"/>
          <a:lstStyle>
            <a:lvl1pPr algn="l">
              <a:defRPr sz="1000"/>
            </a:lvl1pPr>
          </a:lstStyle>
          <a:p>
            <a:endParaRPr lang="en-US" dirty="0"/>
          </a:p>
        </p:txBody>
      </p:sp>
      <p:sp>
        <p:nvSpPr>
          <p:cNvPr id="13" name="Slide Number Placeholder 6"/>
          <p:cNvSpPr>
            <a:spLocks noGrp="1"/>
          </p:cNvSpPr>
          <p:nvPr>
            <p:ph type="sldNum" sz="quarter" idx="3"/>
          </p:nvPr>
        </p:nvSpPr>
        <p:spPr bwMode="gray">
          <a:xfrm>
            <a:off x="4509120" y="8371854"/>
            <a:ext cx="1944067" cy="288033"/>
          </a:xfrm>
          <a:prstGeom prst="rect">
            <a:avLst/>
          </a:prstGeom>
        </p:spPr>
        <p:txBody>
          <a:bodyPr vert="horz" lIns="0" tIns="0" rIns="0" bIns="0" rtlCol="0" anchor="b" anchorCtr="0"/>
          <a:lstStyle>
            <a:lvl1pPr algn="r">
              <a:defRPr sz="1000"/>
            </a:lvl1pPr>
          </a:lstStyle>
          <a:p>
            <a:r>
              <a:rPr lang="en-US" dirty="0"/>
              <a:t>Chart </a:t>
            </a:r>
            <a:fld id="{4CBF50E3-ED67-46F2-ABFC-A36EE1082CF7}" type="slidenum">
              <a:rPr lang="en-US" b="1" smtClean="0"/>
              <a:pPr/>
              <a:t>‹#›</a:t>
            </a:fld>
            <a:endParaRPr lang="en-US" b="1" dirty="0"/>
          </a:p>
        </p:txBody>
      </p:sp>
      <p:grpSp>
        <p:nvGrpSpPr>
          <p:cNvPr id="14" name="Group 13"/>
          <p:cNvGrpSpPr/>
          <p:nvPr/>
        </p:nvGrpSpPr>
        <p:grpSpPr bwMode="gray">
          <a:xfrm>
            <a:off x="-118387" y="-84708"/>
            <a:ext cx="7075771" cy="9350590"/>
            <a:chOff x="-118387" y="-84708"/>
            <a:chExt cx="7075771" cy="9350590"/>
          </a:xfrm>
        </p:grpSpPr>
        <p:grpSp>
          <p:nvGrpSpPr>
            <p:cNvPr id="15" name="Group 14"/>
            <p:cNvGrpSpPr/>
            <p:nvPr/>
          </p:nvGrpSpPr>
          <p:grpSpPr bwMode="gray">
            <a:xfrm>
              <a:off x="-118387" y="679134"/>
              <a:ext cx="72000" cy="7699656"/>
              <a:chOff x="-141537" y="679134"/>
              <a:chExt cx="108000" cy="7699656"/>
            </a:xfrm>
          </p:grpSpPr>
          <p:cxnSp>
            <p:nvCxnSpPr>
              <p:cNvPr id="29" name="Straight Connector 28"/>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bwMode="gray">
            <a:xfrm>
              <a:off x="6885384" y="679134"/>
              <a:ext cx="72000" cy="7699656"/>
              <a:chOff x="-141537" y="679134"/>
              <a:chExt cx="108000" cy="7699656"/>
            </a:xfrm>
          </p:grpSpPr>
          <p:cxnSp>
            <p:nvCxnSpPr>
              <p:cNvPr id="23" name="Straight Connector 22"/>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bwMode="gray">
            <a:xfrm>
              <a:off x="867029" y="-84708"/>
              <a:ext cx="5583936" cy="72516"/>
              <a:chOff x="867029" y="-84708"/>
              <a:chExt cx="5583936" cy="72516"/>
            </a:xfrm>
          </p:grpSpPr>
          <p:cxnSp>
            <p:nvCxnSpPr>
              <p:cNvPr id="21" name="Straight Connector 20"/>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bwMode="gray">
            <a:xfrm>
              <a:off x="867029" y="9193366"/>
              <a:ext cx="5583936" cy="72516"/>
              <a:chOff x="867029" y="-84708"/>
              <a:chExt cx="5583936" cy="72516"/>
            </a:xfrm>
          </p:grpSpPr>
          <p:cxnSp>
            <p:nvCxnSpPr>
              <p:cNvPr id="19" name="Straight Connector 18"/>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615287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8" name="Rectangle 7"/>
          <p:cNvSpPr/>
          <p:nvPr/>
        </p:nvSpPr>
        <p:spPr bwMode="gray">
          <a:xfrm rot="-120000">
            <a:off x="711348" y="773280"/>
            <a:ext cx="5828291" cy="33794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Header Placeholder 1"/>
          <p:cNvSpPr>
            <a:spLocks noGrp="1"/>
          </p:cNvSpPr>
          <p:nvPr>
            <p:ph type="hdr" sz="quarter"/>
          </p:nvPr>
        </p:nvSpPr>
        <p:spPr bwMode="gray">
          <a:xfrm>
            <a:off x="875935" y="467544"/>
            <a:ext cx="5577000" cy="205494"/>
          </a:xfrm>
          <a:prstGeom prst="rect">
            <a:avLst/>
          </a:prstGeom>
        </p:spPr>
        <p:txBody>
          <a:bodyPr vert="horz" lIns="0" tIns="0" rIns="0" bIns="0" rtlCol="0" anchor="t" anchorCtr="0"/>
          <a:lstStyle>
            <a:lvl1pPr algn="l">
              <a:defRPr sz="1100" b="1">
                <a:solidFill>
                  <a:schemeClr val="accent1"/>
                </a:solidFill>
              </a:defRPr>
            </a:lvl1pPr>
          </a:lstStyle>
          <a:p>
            <a:endParaRPr lang="en-US" dirty="0"/>
          </a:p>
        </p:txBody>
      </p:sp>
      <p:sp>
        <p:nvSpPr>
          <p:cNvPr id="3" name="Date Placeholder 2"/>
          <p:cNvSpPr>
            <a:spLocks noGrp="1"/>
          </p:cNvSpPr>
          <p:nvPr>
            <p:ph type="dt" idx="1"/>
          </p:nvPr>
        </p:nvSpPr>
        <p:spPr bwMode="gray">
          <a:xfrm>
            <a:off x="3465005" y="8372413"/>
            <a:ext cx="878396" cy="292011"/>
          </a:xfrm>
          <a:prstGeom prst="rect">
            <a:avLst/>
          </a:prstGeom>
        </p:spPr>
        <p:txBody>
          <a:bodyPr vert="horz" lIns="0" tIns="0" rIns="0" bIns="0" rtlCol="0" anchor="b" anchorCtr="0"/>
          <a:lstStyle>
            <a:lvl1pPr algn="r">
              <a:defRPr sz="1000"/>
            </a:lvl1pPr>
          </a:lstStyle>
          <a:p>
            <a:fld id="{AA592FF2-A4BD-4E98-AC76-A10007E04C10}" type="datetimeFigureOut">
              <a:rPr lang="en-US" smtClean="0"/>
              <a:pPr/>
              <a:t>1/2/24</a:t>
            </a:fld>
            <a:endParaRPr lang="en-US" dirty="0"/>
          </a:p>
        </p:txBody>
      </p:sp>
      <p:sp>
        <p:nvSpPr>
          <p:cNvPr id="4" name="Slide Image Placeholder 3"/>
          <p:cNvSpPr>
            <a:spLocks noGrp="1" noRot="1" noChangeAspect="1"/>
          </p:cNvSpPr>
          <p:nvPr>
            <p:ph type="sldImg" idx="2"/>
          </p:nvPr>
        </p:nvSpPr>
        <p:spPr bwMode="gray">
          <a:xfrm>
            <a:off x="876300" y="885825"/>
            <a:ext cx="5576888" cy="3136900"/>
          </a:xfrm>
          <a:prstGeom prst="rect">
            <a:avLst/>
          </a:prstGeom>
          <a:noFill/>
          <a:ln w="12700">
            <a:no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bwMode="gray">
          <a:xfrm>
            <a:off x="873125" y="4448113"/>
            <a:ext cx="3470275" cy="3923741"/>
          </a:xfrm>
          <a:prstGeom prst="rect">
            <a:avLst/>
          </a:prstGeom>
        </p:spPr>
        <p:txBody>
          <a:bodyPr vert="horz" lIns="0" tIns="0" rIns="9144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gray">
          <a:xfrm>
            <a:off x="875935" y="8371854"/>
            <a:ext cx="2589069" cy="292569"/>
          </a:xfrm>
          <a:prstGeom prst="rect">
            <a:avLst/>
          </a:prstGeom>
        </p:spPr>
        <p:txBody>
          <a:bodyPr vert="horz" lIns="0" tIns="0" rIns="0" bIns="0" rtlCol="0" anchor="b" anchorCtr="0"/>
          <a:lstStyle>
            <a:lvl1pPr algn="l">
              <a:defRPr sz="1000"/>
            </a:lvl1pPr>
          </a:lstStyle>
          <a:p>
            <a:endParaRPr lang="en-US" dirty="0"/>
          </a:p>
        </p:txBody>
      </p:sp>
      <p:sp>
        <p:nvSpPr>
          <p:cNvPr id="7" name="Slide Number Placeholder 6"/>
          <p:cNvSpPr>
            <a:spLocks noGrp="1"/>
          </p:cNvSpPr>
          <p:nvPr>
            <p:ph type="sldNum" sz="quarter" idx="5"/>
          </p:nvPr>
        </p:nvSpPr>
        <p:spPr bwMode="gray">
          <a:xfrm>
            <a:off x="4509120" y="8371854"/>
            <a:ext cx="1944067" cy="288033"/>
          </a:xfrm>
          <a:prstGeom prst="rect">
            <a:avLst/>
          </a:prstGeom>
        </p:spPr>
        <p:txBody>
          <a:bodyPr vert="horz" lIns="0" tIns="0" rIns="0" bIns="0" rtlCol="0" anchor="b" anchorCtr="0"/>
          <a:lstStyle>
            <a:lvl1pPr algn="r">
              <a:defRPr sz="1000"/>
            </a:lvl1pPr>
          </a:lstStyle>
          <a:p>
            <a:r>
              <a:rPr lang="en-US" dirty="0"/>
              <a:t>Chart </a:t>
            </a:r>
            <a:fld id="{4CBF50E3-ED67-46F2-ABFC-A36EE1082CF7}" type="slidenum">
              <a:rPr lang="en-US" b="1" smtClean="0"/>
              <a:pPr/>
              <a:t>‹#›</a:t>
            </a:fld>
            <a:endParaRPr lang="en-US" b="1" dirty="0"/>
          </a:p>
        </p:txBody>
      </p:sp>
      <p:cxnSp>
        <p:nvCxnSpPr>
          <p:cNvPr id="11" name="Straight Connector 10"/>
          <p:cNvCxnSpPr/>
          <p:nvPr/>
        </p:nvCxnSpPr>
        <p:spPr bwMode="gray">
          <a:xfrm>
            <a:off x="4509121" y="4938581"/>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gray">
          <a:xfrm>
            <a:off x="4509121" y="5429049"/>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509121" y="5919517"/>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509121" y="6409985"/>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gray">
          <a:xfrm>
            <a:off x="4509121" y="6900453"/>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509121" y="7390921"/>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4509121" y="7881389"/>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gray">
          <a:xfrm>
            <a:off x="4509121" y="8371854"/>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bwMode="gray">
          <a:xfrm>
            <a:off x="0" y="885346"/>
            <a:ext cx="45719" cy="3146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bwMode="gray">
          <a:xfrm>
            <a:off x="0" y="4032250"/>
            <a:ext cx="45719" cy="43561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p:cNvGrpSpPr/>
          <p:nvPr/>
        </p:nvGrpSpPr>
        <p:grpSpPr>
          <a:xfrm>
            <a:off x="-118387" y="-84708"/>
            <a:ext cx="7075771" cy="9350590"/>
            <a:chOff x="-118387" y="-84708"/>
            <a:chExt cx="7075771" cy="9350590"/>
          </a:xfrm>
        </p:grpSpPr>
        <p:grpSp>
          <p:nvGrpSpPr>
            <p:cNvPr id="57" name="Group 56"/>
            <p:cNvGrpSpPr/>
            <p:nvPr/>
          </p:nvGrpSpPr>
          <p:grpSpPr>
            <a:xfrm>
              <a:off x="-118387" y="679134"/>
              <a:ext cx="72000" cy="7699656"/>
              <a:chOff x="-141537" y="679134"/>
              <a:chExt cx="108000" cy="7699656"/>
            </a:xfrm>
          </p:grpSpPr>
          <p:cxnSp>
            <p:nvCxnSpPr>
              <p:cNvPr id="50" name="Straight Connector 49"/>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6885384" y="679134"/>
              <a:ext cx="72000" cy="7699656"/>
              <a:chOff x="-141537" y="679134"/>
              <a:chExt cx="108000" cy="7699656"/>
            </a:xfrm>
          </p:grpSpPr>
          <p:cxnSp>
            <p:nvCxnSpPr>
              <p:cNvPr id="59" name="Straight Connector 58"/>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867029" y="-84708"/>
              <a:ext cx="5583936" cy="72516"/>
              <a:chOff x="867029" y="-84708"/>
              <a:chExt cx="5583936" cy="72516"/>
            </a:xfrm>
          </p:grpSpPr>
          <p:cxnSp>
            <p:nvCxnSpPr>
              <p:cNvPr id="66" name="Straight Connector 65"/>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867029" y="9193366"/>
              <a:ext cx="5583936" cy="72516"/>
              <a:chOff x="867029" y="-84708"/>
              <a:chExt cx="5583936" cy="72516"/>
            </a:xfrm>
          </p:grpSpPr>
          <p:cxnSp>
            <p:nvCxnSpPr>
              <p:cNvPr id="70" name="Straight Connector 69"/>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92547163"/>
      </p:ext>
    </p:extLst>
  </p:cSld>
  <p:clrMap bg1="lt1" tx1="dk1" bg2="lt2" tx2="dk2" accent1="accent1" accent2="accent2" accent3="accent3" accent4="accent4" accent5="accent5" accent6="accent6" hlink="hlink" folHlink="folHlink"/>
  <p:hf hdr="0" ftr="0" dt="0"/>
  <p:notesStyle>
    <a:lvl1pPr marL="0" indent="0" algn="l" defTabSz="914310" rtl="0" eaLnBrk="1" latinLnBrk="0" hangingPunct="1">
      <a:spcBef>
        <a:spcPts val="200"/>
      </a:spcBef>
      <a:spcAft>
        <a:spcPts val="200"/>
      </a:spcAft>
      <a:defRPr sz="1100" kern="1200">
        <a:solidFill>
          <a:schemeClr val="tx1"/>
        </a:solidFill>
        <a:latin typeface="+mn-lt"/>
        <a:ea typeface="+mn-ea"/>
        <a:cs typeface="+mn-cs"/>
      </a:defRPr>
    </a:lvl1pPr>
    <a:lvl2pPr marL="171434" indent="-171434" algn="l" defTabSz="914310" rtl="0" eaLnBrk="1" latinLnBrk="0" hangingPunct="1">
      <a:spcBef>
        <a:spcPts val="200"/>
      </a:spcBef>
      <a:spcAft>
        <a:spcPts val="200"/>
      </a:spcAft>
      <a:buClr>
        <a:schemeClr val="accent1"/>
      </a:buClr>
      <a:buSzPct val="80000"/>
      <a:buFont typeface="Arial" panose="020B0604020202020204" pitchFamily="34" charset="0"/>
      <a:buChar char="■"/>
      <a:defRPr sz="1100" kern="1200">
        <a:solidFill>
          <a:schemeClr val="tx1"/>
        </a:solidFill>
        <a:latin typeface="+mn-lt"/>
        <a:ea typeface="+mn-ea"/>
        <a:cs typeface="+mn-cs"/>
      </a:defRPr>
    </a:lvl2pPr>
    <a:lvl3pPr marL="360327" indent="-179371" algn="l" defTabSz="914310" rtl="0" eaLnBrk="1" latinLnBrk="0" hangingPunct="1">
      <a:spcBef>
        <a:spcPts val="200"/>
      </a:spcBef>
      <a:spcAft>
        <a:spcPts val="200"/>
      </a:spcAft>
      <a:buClr>
        <a:schemeClr val="accent1"/>
      </a:buClr>
      <a:buSzPct val="80000"/>
      <a:buFont typeface="Arial" panose="020B0604020202020204" pitchFamily="34" charset="0"/>
      <a:buChar char="□"/>
      <a:defRPr sz="1100" kern="1200">
        <a:solidFill>
          <a:schemeClr val="tx1"/>
        </a:solidFill>
        <a:latin typeface="+mn-lt"/>
        <a:ea typeface="+mn-ea"/>
        <a:cs typeface="+mn-cs"/>
      </a:defRPr>
    </a:lvl3pPr>
    <a:lvl4pPr marL="541285" indent="-180958" algn="l" defTabSz="914310" rtl="0" eaLnBrk="1" latinLnBrk="0" hangingPunct="1">
      <a:spcBef>
        <a:spcPts val="200"/>
      </a:spcBef>
      <a:spcAft>
        <a:spcPts val="200"/>
      </a:spcAft>
      <a:buClr>
        <a:schemeClr val="accent1"/>
      </a:buClr>
      <a:buSzPct val="80000"/>
      <a:buFont typeface="Arial" panose="020B0604020202020204" pitchFamily="34" charset="0"/>
      <a:buChar char="–"/>
      <a:defRPr sz="1100" kern="1200">
        <a:solidFill>
          <a:schemeClr val="tx1"/>
        </a:solidFill>
        <a:latin typeface="+mn-lt"/>
        <a:ea typeface="+mn-ea"/>
        <a:cs typeface="+mn-cs"/>
      </a:defRPr>
    </a:lvl4pPr>
    <a:lvl5pPr marL="266675" indent="-266675" algn="l" defTabSz="914310" rtl="0" eaLnBrk="1" latinLnBrk="0" hangingPunct="1">
      <a:spcBef>
        <a:spcPts val="200"/>
      </a:spcBef>
      <a:spcAft>
        <a:spcPts val="200"/>
      </a:spcAft>
      <a:buClr>
        <a:schemeClr val="accent1"/>
      </a:buClr>
      <a:buSzPct val="80000"/>
      <a:buFont typeface="+mj-lt"/>
      <a:buAutoNum type="arabicPeriod"/>
      <a:defRPr sz="1100" kern="1200">
        <a:solidFill>
          <a:schemeClr val="tx1"/>
        </a:solidFill>
        <a:latin typeface="+mn-lt"/>
        <a:ea typeface="+mn-ea"/>
        <a:cs typeface="+mn-cs"/>
      </a:defRPr>
    </a:lvl5pPr>
    <a:lvl6pPr marL="449219" indent="-185720" algn="l" defTabSz="914310" rtl="0" eaLnBrk="1" latinLnBrk="0" hangingPunct="1">
      <a:spcBef>
        <a:spcPts val="200"/>
      </a:spcBef>
      <a:spcAft>
        <a:spcPts val="200"/>
      </a:spcAft>
      <a:buClr>
        <a:schemeClr val="accent1"/>
      </a:buClr>
      <a:buSzPct val="80000"/>
      <a:buFont typeface="+mj-lt"/>
      <a:buAutoNum type="alphaLcParenR"/>
      <a:defRPr sz="1100" kern="1200">
        <a:solidFill>
          <a:schemeClr val="tx1"/>
        </a:solidFill>
        <a:latin typeface="+mn-lt"/>
        <a:ea typeface="+mn-ea"/>
        <a:cs typeface="+mn-cs"/>
      </a:defRPr>
    </a:lvl6pPr>
    <a:lvl7pPr marL="0" indent="0" algn="l" defTabSz="914310" rtl="0" eaLnBrk="1" latinLnBrk="0" hangingPunct="1">
      <a:spcBef>
        <a:spcPts val="200"/>
      </a:spcBef>
      <a:spcAft>
        <a:spcPts val="200"/>
      </a:spcAft>
      <a:buClr>
        <a:schemeClr val="accent1"/>
      </a:buClr>
      <a:buSzPct val="80000"/>
      <a:buFont typeface="Arial" panose="020B0604020202020204" pitchFamily="34" charset="0"/>
      <a:buNone/>
      <a:defRPr sz="1400" kern="1200" cap="all" baseline="0">
        <a:solidFill>
          <a:schemeClr val="accent1"/>
        </a:solidFill>
        <a:latin typeface="+mn-lt"/>
        <a:ea typeface="+mn-ea"/>
        <a:cs typeface="+mn-cs"/>
      </a:defRPr>
    </a:lvl7pPr>
    <a:lvl8pPr marL="0" indent="0" algn="l" defTabSz="914310" rtl="0" eaLnBrk="1" latinLnBrk="0" hangingPunct="1">
      <a:spcBef>
        <a:spcPts val="200"/>
      </a:spcBef>
      <a:spcAft>
        <a:spcPts val="200"/>
      </a:spcAft>
      <a:defRPr sz="1400" b="0" kern="1200" cap="all" baseline="0">
        <a:solidFill>
          <a:schemeClr val="accent1"/>
        </a:solidFill>
        <a:latin typeface="+mn-lt"/>
        <a:ea typeface="+mn-ea"/>
        <a:cs typeface="+mn-cs"/>
      </a:defRPr>
    </a:lvl8pPr>
    <a:lvl9pPr marL="0" indent="0" algn="l" defTabSz="914310" rtl="0" eaLnBrk="1" latinLnBrk="0" hangingPunct="1">
      <a:spcBef>
        <a:spcPts val="200"/>
      </a:spcBef>
      <a:spcAft>
        <a:spcPts val="200"/>
      </a:spcAft>
      <a:defRPr sz="1400" b="0" kern="1200" cap="all" baseline="0">
        <a:solidFill>
          <a:schemeClr val="accent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dirty="0"/>
          </a:p>
        </p:txBody>
      </p:sp>
      <p:sp>
        <p:nvSpPr>
          <p:cNvPr id="10" name="Slide Number Placeholder 9"/>
          <p:cNvSpPr>
            <a:spLocks noGrp="1"/>
          </p:cNvSpPr>
          <p:nvPr>
            <p:ph type="sldNum" sz="quarter" idx="10"/>
          </p:nvPr>
        </p:nvSpPr>
        <p:spPr/>
        <p:txBody>
          <a:bodyPr/>
          <a:lstStyle/>
          <a:p>
            <a:r>
              <a:rPr lang="en-US"/>
              <a:t>Chart </a:t>
            </a:r>
            <a:fld id="{4CBF50E3-ED67-46F2-ABFC-A36EE1082CF7}" type="slidenum">
              <a:rPr lang="en-US" b="1" smtClean="0"/>
              <a:pPr/>
              <a:t>1</a:t>
            </a:fld>
            <a:endParaRPr lang="en-US" b="1" dirty="0"/>
          </a:p>
        </p:txBody>
      </p:sp>
    </p:spTree>
    <p:extLst>
      <p:ext uri="{BB962C8B-B14F-4D97-AF65-F5344CB8AC3E}">
        <p14:creationId xmlns:p14="http://schemas.microsoft.com/office/powerpoint/2010/main" val="1254936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bwMode="gray">
          <a:xfrm>
            <a:off x="876300" y="885825"/>
            <a:ext cx="5576888" cy="3136900"/>
          </a:xfrm>
        </p:spPr>
      </p:sp>
      <p:sp>
        <p:nvSpPr>
          <p:cNvPr id="8" name="Notes Placeholder 7"/>
          <p:cNvSpPr>
            <a:spLocks noGrp="1"/>
          </p:cNvSpPr>
          <p:nvPr>
            <p:ph type="body" idx="1"/>
          </p:nvPr>
        </p:nvSpPr>
        <p:spPr bwMode="gray"/>
        <p:txBody>
          <a:bodyPr/>
          <a:lstStyle/>
          <a:p>
            <a:endParaRPr lang="en-US"/>
          </a:p>
        </p:txBody>
      </p:sp>
      <p:sp>
        <p:nvSpPr>
          <p:cNvPr id="10" name="Slide Number Placeholder 9"/>
          <p:cNvSpPr>
            <a:spLocks noGrp="1"/>
          </p:cNvSpPr>
          <p:nvPr>
            <p:ph type="sldNum" sz="quarter" idx="10"/>
          </p:nvPr>
        </p:nvSpPr>
        <p:spPr/>
        <p:txBody>
          <a:bodyPr/>
          <a:lstStyle/>
          <a:p>
            <a:r>
              <a:rPr lang="en-US"/>
              <a:t>Chart </a:t>
            </a:r>
            <a:fld id="{4CBF50E3-ED67-46F2-ABFC-A36EE1082CF7}" type="slidenum">
              <a:rPr lang="en-US" b="1" smtClean="0"/>
              <a:pPr/>
              <a:t>2</a:t>
            </a:fld>
            <a:endParaRPr lang="en-US" b="1" dirty="0"/>
          </a:p>
        </p:txBody>
      </p:sp>
    </p:spTree>
    <p:extLst>
      <p:ext uri="{BB962C8B-B14F-4D97-AF65-F5344CB8AC3E}">
        <p14:creationId xmlns:p14="http://schemas.microsoft.com/office/powerpoint/2010/main" val="1053654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range _ Small Text Area">
    <p:spTree>
      <p:nvGrpSpPr>
        <p:cNvPr id="1" name=""/>
        <p:cNvGrpSpPr/>
        <p:nvPr/>
      </p:nvGrpSpPr>
      <p:grpSpPr>
        <a:xfrm>
          <a:off x="0" y="0"/>
          <a:ext cx="0" cy="0"/>
          <a:chOff x="0" y="0"/>
          <a:chExt cx="0" cy="0"/>
        </a:xfrm>
      </p:grpSpPr>
      <p:sp>
        <p:nvSpPr>
          <p:cNvPr id="13" name="Rechteck 12"/>
          <p:cNvSpPr/>
          <p:nvPr userDrawn="1"/>
        </p:nvSpPr>
        <p:spPr bwMode="gray">
          <a:xfrm>
            <a:off x="7128285" y="203051"/>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8" tIns="71994" rIns="107988" bIns="71994"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4" name="Rectangle 13"/>
          <p:cNvSpPr/>
          <p:nvPr userDrawn="1"/>
        </p:nvSpPr>
        <p:spPr bwMode="gray">
          <a:xfrm>
            <a:off x="107505" y="5"/>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sp>
        <p:nvSpPr>
          <p:cNvPr id="21" name="Rectangle 20"/>
          <p:cNvSpPr/>
          <p:nvPr userDrawn="1"/>
        </p:nvSpPr>
        <p:spPr bwMode="gray">
          <a:xfrm>
            <a:off x="179392" y="3604262"/>
            <a:ext cx="8785099" cy="1380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sp>
        <p:nvSpPr>
          <p:cNvPr id="15" name="Textplatzhalter 5"/>
          <p:cNvSpPr>
            <a:spLocks noGrp="1"/>
          </p:cNvSpPr>
          <p:nvPr>
            <p:ph type="body" sz="quarter" idx="11" hasCustomPrompt="1"/>
          </p:nvPr>
        </p:nvSpPr>
        <p:spPr>
          <a:xfrm>
            <a:off x="179389" y="3604262"/>
            <a:ext cx="8785098" cy="1380489"/>
          </a:xfrm>
          <a:solidFill>
            <a:schemeClr val="accent4">
              <a:alpha val="70000"/>
            </a:schemeClr>
          </a:solidFill>
        </p:spPr>
        <p:txBody>
          <a:bodyPr vert="horz" lIns="107988" tIns="251976"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358779" y="3604261"/>
            <a:ext cx="8421689" cy="1199516"/>
          </a:xfrm>
          <a:noFill/>
        </p:spPr>
        <p:txBody>
          <a:bodyPr lIns="107988" tIns="251976"/>
          <a:lstStyle>
            <a:lvl1pPr>
              <a:defRPr sz="2000">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1750457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179386" y="1239839"/>
            <a:ext cx="7237412"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r>
              <a:rPr lang="en-US"/>
              <a:t>Speaker, Job Description, Date if needed</a:t>
            </a:r>
            <a:endParaRPr lang="en-US" dirty="0"/>
          </a:p>
        </p:txBody>
      </p:sp>
      <p:sp>
        <p:nvSpPr>
          <p:cNvPr id="5" name="Footer Placeholder 4"/>
          <p:cNvSpPr>
            <a:spLocks noGrp="1"/>
          </p:cNvSpPr>
          <p:nvPr>
            <p:ph type="ftr" sz="quarter" idx="16"/>
          </p:nvPr>
        </p:nvSpPr>
        <p:spPr/>
        <p:txBody>
          <a:bodyPr/>
          <a:lstStyle/>
          <a:p>
            <a:r>
              <a:rPr lang="en-US"/>
              <a:t>Presentation Title</a:t>
            </a:r>
            <a:endParaRPr lang="en-US" dirty="0"/>
          </a:p>
        </p:txBody>
      </p:sp>
      <p:sp>
        <p:nvSpPr>
          <p:cNvPr id="6" name="Slide Number Placeholder 5"/>
          <p:cNvSpPr>
            <a:spLocks noGrp="1"/>
          </p:cNvSpPr>
          <p:nvPr>
            <p:ph type="sldNum" sz="quarter" idx="17"/>
          </p:nvPr>
        </p:nvSpPr>
        <p:spPr/>
        <p:txBody>
          <a:bodyPr/>
          <a:lstStyle/>
          <a:p>
            <a:r>
              <a:rPr lang="en-US"/>
              <a:t>Chart </a:t>
            </a:r>
            <a:fld id="{91D913BA-B0D8-4B51-9328-DFAA0B370309}" type="slidenum">
              <a:rPr lang="en-US" b="1" smtClean="0"/>
              <a:pPr/>
              <a:t>‹#›</a:t>
            </a:fld>
            <a:endParaRPr lang="en-US" b="1" dirty="0"/>
          </a:p>
        </p:txBody>
      </p:sp>
    </p:spTree>
    <p:extLst>
      <p:ext uri="{BB962C8B-B14F-4D97-AF65-F5344CB8AC3E}">
        <p14:creationId xmlns:p14="http://schemas.microsoft.com/office/powerpoint/2010/main" val="102531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slide">
    <p:spTree>
      <p:nvGrpSpPr>
        <p:cNvPr id="1" name=""/>
        <p:cNvGrpSpPr/>
        <p:nvPr/>
      </p:nvGrpSpPr>
      <p:grpSpPr>
        <a:xfrm>
          <a:off x="0" y="0"/>
          <a:ext cx="0" cy="0"/>
          <a:chOff x="0" y="0"/>
          <a:chExt cx="0" cy="0"/>
        </a:xfrm>
      </p:grpSpPr>
      <p:sp>
        <p:nvSpPr>
          <p:cNvPr id="21" name="Rectangle 20"/>
          <p:cNvSpPr/>
          <p:nvPr userDrawn="1"/>
        </p:nvSpPr>
        <p:spPr bwMode="gray">
          <a:xfrm>
            <a:off x="179390" y="2932117"/>
            <a:ext cx="8601075" cy="205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sp>
        <p:nvSpPr>
          <p:cNvPr id="14" name="Rectangle 13"/>
          <p:cNvSpPr/>
          <p:nvPr userDrawn="1"/>
        </p:nvSpPr>
        <p:spPr bwMode="gray">
          <a:xfrm>
            <a:off x="107508" y="5"/>
            <a:ext cx="7309295"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sp>
        <p:nvSpPr>
          <p:cNvPr id="2" name="Title 1"/>
          <p:cNvSpPr>
            <a:spLocks noGrp="1"/>
          </p:cNvSpPr>
          <p:nvPr>
            <p:ph type="ctrTitle" hasCustomPrompt="1"/>
          </p:nvPr>
        </p:nvSpPr>
        <p:spPr bwMode="gray">
          <a:xfrm>
            <a:off x="358779" y="2932117"/>
            <a:ext cx="8421685" cy="1871663"/>
          </a:xfrm>
          <a:solidFill>
            <a:srgbClr val="DD640C"/>
          </a:solidFill>
        </p:spPr>
        <p:txBody>
          <a:bodyPr lIns="107988" tIns="251976" rIns="107988" bIns="251976" anchor="ctr" anchorCtr="0"/>
          <a:lstStyle>
            <a:lvl1pPr algn="ctr">
              <a:defRPr sz="24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userDrawn="1"/>
        </p:nvSpPr>
        <p:spPr bwMode="gray">
          <a:xfrm>
            <a:off x="358776" y="2751936"/>
            <a:ext cx="8605836" cy="1801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sp>
        <p:nvSpPr>
          <p:cNvPr id="12" name="Rectangle 11"/>
          <p:cNvSpPr/>
          <p:nvPr userDrawn="1"/>
        </p:nvSpPr>
        <p:spPr bwMode="gray">
          <a:xfrm>
            <a:off x="8780465" y="2934378"/>
            <a:ext cx="184149" cy="1869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spTree>
    <p:extLst>
      <p:ext uri="{BB962C8B-B14F-4D97-AF65-F5344CB8AC3E}">
        <p14:creationId xmlns:p14="http://schemas.microsoft.com/office/powerpoint/2010/main" val="3411182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Orange _ Small Text Area">
    <p:spTree>
      <p:nvGrpSpPr>
        <p:cNvPr id="1" name=""/>
        <p:cNvGrpSpPr/>
        <p:nvPr/>
      </p:nvGrpSpPr>
      <p:grpSpPr>
        <a:xfrm>
          <a:off x="0" y="0"/>
          <a:ext cx="0" cy="0"/>
          <a:chOff x="0" y="0"/>
          <a:chExt cx="0" cy="0"/>
        </a:xfrm>
      </p:grpSpPr>
      <p:sp>
        <p:nvSpPr>
          <p:cNvPr id="13" name="Rechteck 12"/>
          <p:cNvSpPr/>
          <p:nvPr userDrawn="1"/>
        </p:nvSpPr>
        <p:spPr bwMode="gray">
          <a:xfrm>
            <a:off x="7128284" y="203047"/>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4" name="Rectangle 13"/>
          <p:cNvSpPr/>
          <p:nvPr userDrawn="1"/>
        </p:nvSpPr>
        <p:spPr bwMode="gray">
          <a:xfrm>
            <a:off x="107505" y="1"/>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11"/>
          <p:cNvGrpSpPr>
            <a:grpSpLocks noChangeAspect="1"/>
          </p:cNvGrpSpPr>
          <p:nvPr userDrawn="1"/>
        </p:nvGrpSpPr>
        <p:grpSpPr bwMode="gray">
          <a:xfrm>
            <a:off x="7632340" y="203047"/>
            <a:ext cx="1368153" cy="781408"/>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userDrawn="1"/>
        </p:nvSpPr>
        <p:spPr bwMode="gray">
          <a:xfrm>
            <a:off x="179388" y="3604262"/>
            <a:ext cx="8601075" cy="13804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23"/>
          <p:cNvSpPr>
            <a:spLocks noGrp="1"/>
          </p:cNvSpPr>
          <p:nvPr>
            <p:ph type="pic" sz="quarter" idx="10" hasCustomPrompt="1"/>
          </p:nvPr>
        </p:nvSpPr>
        <p:spPr bwMode="gray">
          <a:xfrm>
            <a:off x="358775" y="1058863"/>
            <a:ext cx="8605838" cy="3744914"/>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179389" y="3604260"/>
            <a:ext cx="8601073" cy="1380489"/>
          </a:xfrm>
          <a:solidFill>
            <a:schemeClr val="accent2">
              <a:alpha val="70000"/>
            </a:schemeClr>
          </a:solidFill>
        </p:spPr>
        <p:txBody>
          <a:bodyPr vert="horz" lIns="108000" tIns="252000"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358775" y="3604261"/>
            <a:ext cx="8421689" cy="1199516"/>
          </a:xfrm>
          <a:noFill/>
        </p:spPr>
        <p:txBody>
          <a:bodyPr lIns="108000" tIns="252000"/>
          <a:lstStyle>
            <a:lvl1pPr>
              <a:defRPr sz="2000">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669518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4" name="Rechteck 3"/>
          <p:cNvSpPr/>
          <p:nvPr/>
        </p:nvSpPr>
        <p:spPr bwMode="gray">
          <a:xfrm>
            <a:off x="7128285" y="203051"/>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8" tIns="71994" rIns="107988" bIns="71994" numCol="1" spcCol="0" rtlCol="0" fromWordArt="0" anchor="ctr" anchorCtr="0" forceAA="0" compatLnSpc="1">
            <a:prstTxWarp prst="textNoShape">
              <a:avLst/>
            </a:prstTxWarp>
            <a:noAutofit/>
          </a:bodyPr>
          <a:lstStyle/>
          <a:p>
            <a:pPr algn="ctr" fontAlgn="base">
              <a:spcBef>
                <a:spcPts val="300"/>
              </a:spcBef>
              <a:spcAft>
                <a:spcPts val="300"/>
              </a:spcAft>
            </a:pPr>
            <a:endParaRPr lang="de-DE" sz="1200" b="1" dirty="0" err="1">
              <a:solidFill>
                <a:prstClr val="white"/>
              </a:solidFill>
            </a:endParaRPr>
          </a:p>
        </p:txBody>
      </p:sp>
      <p:sp>
        <p:nvSpPr>
          <p:cNvPr id="14" name="Rectangle 13"/>
          <p:cNvSpPr/>
          <p:nvPr/>
        </p:nvSpPr>
        <p:spPr bwMode="gray">
          <a:xfrm>
            <a:off x="107505" y="5"/>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1" name="Rectangle 20"/>
          <p:cNvSpPr/>
          <p:nvPr/>
        </p:nvSpPr>
        <p:spPr bwMode="gray">
          <a:xfrm>
            <a:off x="179393" y="2932117"/>
            <a:ext cx="8601073" cy="205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4" name="Picture Placeholder 23"/>
          <p:cNvSpPr>
            <a:spLocks noGrp="1"/>
          </p:cNvSpPr>
          <p:nvPr>
            <p:ph type="pic" sz="quarter" idx="10" hasCustomPrompt="1"/>
          </p:nvPr>
        </p:nvSpPr>
        <p:spPr bwMode="gray">
          <a:xfrm>
            <a:off x="358777" y="1058866"/>
            <a:ext cx="8605838" cy="3744913"/>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179393" y="2926794"/>
            <a:ext cx="8601073" cy="2057956"/>
          </a:xfrm>
          <a:solidFill>
            <a:schemeClr val="accent1">
              <a:alpha val="70000"/>
            </a:schemeClr>
          </a:solidFill>
        </p:spPr>
        <p:txBody>
          <a:bodyPr vert="horz" lIns="107988" tIns="251976"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358777" y="2926796"/>
            <a:ext cx="8421689" cy="1031637"/>
          </a:xfrm>
          <a:noFill/>
        </p:spPr>
        <p:txBody>
          <a:bodyPr lIns="107988" tIns="0"/>
          <a:lstStyle>
            <a:lvl1pPr>
              <a:defRPr sz="2000">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358777" y="3958435"/>
            <a:ext cx="8421689" cy="840025"/>
          </a:xfrm>
        </p:spPr>
        <p:txBody>
          <a:bodyPr rIns="107988"/>
          <a:lstStyle>
            <a:lvl1pPr marL="0" indent="0" algn="r">
              <a:buNone/>
              <a:defRPr sz="1400">
                <a:solidFill>
                  <a:schemeClr val="bg1"/>
                </a:solidFill>
              </a:defRPr>
            </a:lvl1pPr>
            <a:lvl2pPr marL="457154" indent="0" algn="ctr">
              <a:buNone/>
              <a:defRPr>
                <a:solidFill>
                  <a:schemeClr val="tx1">
                    <a:tint val="75000"/>
                  </a:schemeClr>
                </a:solidFill>
              </a:defRPr>
            </a:lvl2pPr>
            <a:lvl3pPr marL="914310" indent="0" algn="ctr">
              <a:buNone/>
              <a:defRPr>
                <a:solidFill>
                  <a:schemeClr val="tx1">
                    <a:tint val="75000"/>
                  </a:schemeClr>
                </a:solidFill>
              </a:defRPr>
            </a:lvl3pPr>
            <a:lvl4pPr marL="1371464" indent="0" algn="ctr">
              <a:buNone/>
              <a:defRPr>
                <a:solidFill>
                  <a:schemeClr val="tx1">
                    <a:tint val="75000"/>
                  </a:schemeClr>
                </a:solidFill>
              </a:defRPr>
            </a:lvl4pPr>
            <a:lvl5pPr marL="1828619" indent="0" algn="ctr">
              <a:buNone/>
              <a:defRPr>
                <a:solidFill>
                  <a:schemeClr val="tx1">
                    <a:tint val="75000"/>
                  </a:schemeClr>
                </a:solidFill>
              </a:defRPr>
            </a:lvl5pPr>
            <a:lvl6pPr marL="2285772"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5"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4604" y="124782"/>
            <a:ext cx="1403076" cy="841846"/>
          </a:xfrm>
          <a:prstGeom prst="rect">
            <a:avLst/>
          </a:prstGeom>
        </p:spPr>
      </p:pic>
    </p:spTree>
    <p:extLst>
      <p:ext uri="{BB962C8B-B14F-4D97-AF65-F5344CB8AC3E}">
        <p14:creationId xmlns:p14="http://schemas.microsoft.com/office/powerpoint/2010/main" val="16037135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7128285" y="203051"/>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8" tIns="71994" rIns="107988" bIns="71994" numCol="1" spcCol="0" rtlCol="0" fromWordArt="0" anchor="ctr" anchorCtr="0" forceAA="0" compatLnSpc="1">
            <a:prstTxWarp prst="textNoShape">
              <a:avLst/>
            </a:prstTxWarp>
            <a:noAutofit/>
          </a:bodyPr>
          <a:lstStyle/>
          <a:p>
            <a:pPr algn="ctr" fontAlgn="base">
              <a:spcBef>
                <a:spcPts val="300"/>
              </a:spcBef>
              <a:spcAft>
                <a:spcPts val="300"/>
              </a:spcAft>
            </a:pPr>
            <a:endParaRPr lang="de-DE" sz="1200" b="1" dirty="0" err="1">
              <a:solidFill>
                <a:prstClr val="white"/>
              </a:solidFill>
            </a:endParaRPr>
          </a:p>
        </p:txBody>
      </p:sp>
      <p:sp>
        <p:nvSpPr>
          <p:cNvPr id="14" name="Rectangle 13"/>
          <p:cNvSpPr/>
          <p:nvPr/>
        </p:nvSpPr>
        <p:spPr bwMode="gray">
          <a:xfrm>
            <a:off x="107505" y="5"/>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grpSp>
        <p:nvGrpSpPr>
          <p:cNvPr id="10" name="Group 11"/>
          <p:cNvGrpSpPr>
            <a:grpSpLocks noChangeAspect="1"/>
          </p:cNvGrpSpPr>
          <p:nvPr/>
        </p:nvGrpSpPr>
        <p:grpSpPr bwMode="gray">
          <a:xfrm>
            <a:off x="7632341" y="203049"/>
            <a:ext cx="1368153" cy="781408"/>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323232"/>
                </a:solidFill>
                <a:latin typeface="Arial" charset="0"/>
              </a:endParaRPr>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179390" y="3604262"/>
            <a:ext cx="8601075" cy="13804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4" name="Picture Placeholder 23"/>
          <p:cNvSpPr>
            <a:spLocks noGrp="1"/>
          </p:cNvSpPr>
          <p:nvPr>
            <p:ph type="pic" sz="quarter" idx="10" hasCustomPrompt="1"/>
          </p:nvPr>
        </p:nvSpPr>
        <p:spPr bwMode="gray">
          <a:xfrm>
            <a:off x="358777" y="1058863"/>
            <a:ext cx="8605838" cy="3740150"/>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179393" y="3604262"/>
            <a:ext cx="8601073" cy="1380489"/>
          </a:xfrm>
          <a:solidFill>
            <a:schemeClr val="accent1">
              <a:alpha val="70000"/>
            </a:schemeClr>
          </a:solidFill>
        </p:spPr>
        <p:txBody>
          <a:bodyPr vert="horz" lIns="107988" tIns="251976"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358779" y="3604261"/>
            <a:ext cx="8421689" cy="1199516"/>
          </a:xfrm>
          <a:noFill/>
        </p:spPr>
        <p:txBody>
          <a:bodyPr lIns="107988" tIns="0"/>
          <a:lstStyle>
            <a:lvl1pPr>
              <a:defRPr sz="2000">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41713579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7128285" y="203051"/>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8" tIns="71994" rIns="107988" bIns="71994" numCol="1" spcCol="0" rtlCol="0" fromWordArt="0" anchor="ctr" anchorCtr="0" forceAA="0" compatLnSpc="1">
            <a:prstTxWarp prst="textNoShape">
              <a:avLst/>
            </a:prstTxWarp>
            <a:noAutofit/>
          </a:bodyPr>
          <a:lstStyle/>
          <a:p>
            <a:pPr algn="ctr" fontAlgn="base">
              <a:spcBef>
                <a:spcPts val="300"/>
              </a:spcBef>
              <a:spcAft>
                <a:spcPts val="300"/>
              </a:spcAft>
            </a:pPr>
            <a:endParaRPr lang="de-DE" sz="1200" b="1" dirty="0" err="1">
              <a:solidFill>
                <a:prstClr val="white"/>
              </a:solidFill>
            </a:endParaRPr>
          </a:p>
        </p:txBody>
      </p:sp>
      <p:sp>
        <p:nvSpPr>
          <p:cNvPr id="14" name="Rectangle 13"/>
          <p:cNvSpPr/>
          <p:nvPr/>
        </p:nvSpPr>
        <p:spPr bwMode="gray">
          <a:xfrm>
            <a:off x="107505" y="5"/>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grpSp>
        <p:nvGrpSpPr>
          <p:cNvPr id="11" name="Group 11"/>
          <p:cNvGrpSpPr>
            <a:grpSpLocks noChangeAspect="1"/>
          </p:cNvGrpSpPr>
          <p:nvPr/>
        </p:nvGrpSpPr>
        <p:grpSpPr bwMode="gray">
          <a:xfrm>
            <a:off x="7632341" y="203049"/>
            <a:ext cx="1368153" cy="781408"/>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323232"/>
                </a:solidFill>
                <a:latin typeface="Arial" charset="0"/>
              </a:endParaRPr>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179390" y="2932117"/>
            <a:ext cx="8601075" cy="2052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4" name="Picture Placeholder 23"/>
          <p:cNvSpPr>
            <a:spLocks noGrp="1"/>
          </p:cNvSpPr>
          <p:nvPr>
            <p:ph type="pic" sz="quarter" idx="10" hasCustomPrompt="1"/>
          </p:nvPr>
        </p:nvSpPr>
        <p:spPr bwMode="gray">
          <a:xfrm>
            <a:off x="358777" y="1058866"/>
            <a:ext cx="8605838" cy="3744913"/>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179393" y="2926794"/>
            <a:ext cx="8601073" cy="2057956"/>
          </a:xfrm>
          <a:solidFill>
            <a:schemeClr val="accent2">
              <a:alpha val="70000"/>
            </a:schemeClr>
          </a:solidFill>
        </p:spPr>
        <p:txBody>
          <a:bodyPr vert="horz" lIns="107988" tIns="251976"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358779" y="2932118"/>
            <a:ext cx="8421689" cy="1026317"/>
          </a:xfrm>
          <a:noFill/>
        </p:spPr>
        <p:txBody>
          <a:bodyPr lIns="107988" tIns="0"/>
          <a:lstStyle>
            <a:lvl1pPr>
              <a:defRPr sz="2000">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358775" y="3958435"/>
            <a:ext cx="8421687" cy="840025"/>
          </a:xfrm>
        </p:spPr>
        <p:txBody>
          <a:bodyPr rIns="107988"/>
          <a:lstStyle>
            <a:lvl1pPr marL="0" indent="0" algn="r">
              <a:buNone/>
              <a:defRPr sz="1400">
                <a:solidFill>
                  <a:schemeClr val="bg1"/>
                </a:solidFill>
              </a:defRPr>
            </a:lvl1pPr>
            <a:lvl2pPr marL="457154" indent="0" algn="ctr">
              <a:buNone/>
              <a:defRPr>
                <a:solidFill>
                  <a:schemeClr val="tx1">
                    <a:tint val="75000"/>
                  </a:schemeClr>
                </a:solidFill>
              </a:defRPr>
            </a:lvl2pPr>
            <a:lvl3pPr marL="914310" indent="0" algn="ctr">
              <a:buNone/>
              <a:defRPr>
                <a:solidFill>
                  <a:schemeClr val="tx1">
                    <a:tint val="75000"/>
                  </a:schemeClr>
                </a:solidFill>
              </a:defRPr>
            </a:lvl3pPr>
            <a:lvl4pPr marL="1371464" indent="0" algn="ctr">
              <a:buNone/>
              <a:defRPr>
                <a:solidFill>
                  <a:schemeClr val="tx1">
                    <a:tint val="75000"/>
                  </a:schemeClr>
                </a:solidFill>
              </a:defRPr>
            </a:lvl4pPr>
            <a:lvl5pPr marL="1828619" indent="0" algn="ctr">
              <a:buNone/>
              <a:defRPr>
                <a:solidFill>
                  <a:schemeClr val="tx1">
                    <a:tint val="75000"/>
                  </a:schemeClr>
                </a:solidFill>
              </a:defRPr>
            </a:lvl5pPr>
            <a:lvl6pPr marL="2285772"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5"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147885122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7128285" y="203051"/>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8" tIns="71994" rIns="107988" bIns="71994" numCol="1" spcCol="0" rtlCol="0" fromWordArt="0" anchor="ctr" anchorCtr="0" forceAA="0" compatLnSpc="1">
            <a:prstTxWarp prst="textNoShape">
              <a:avLst/>
            </a:prstTxWarp>
            <a:noAutofit/>
          </a:bodyPr>
          <a:lstStyle/>
          <a:p>
            <a:pPr algn="ctr" fontAlgn="base">
              <a:spcBef>
                <a:spcPts val="300"/>
              </a:spcBef>
              <a:spcAft>
                <a:spcPts val="300"/>
              </a:spcAft>
            </a:pPr>
            <a:endParaRPr lang="de-DE" sz="1200" b="1" dirty="0" err="1">
              <a:solidFill>
                <a:prstClr val="white"/>
              </a:solidFill>
            </a:endParaRPr>
          </a:p>
        </p:txBody>
      </p:sp>
      <p:sp>
        <p:nvSpPr>
          <p:cNvPr id="14" name="Rectangle 13"/>
          <p:cNvSpPr/>
          <p:nvPr/>
        </p:nvSpPr>
        <p:spPr bwMode="gray">
          <a:xfrm>
            <a:off x="107505" y="5"/>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grpSp>
        <p:nvGrpSpPr>
          <p:cNvPr id="10" name="Group 11"/>
          <p:cNvGrpSpPr>
            <a:grpSpLocks noChangeAspect="1"/>
          </p:cNvGrpSpPr>
          <p:nvPr/>
        </p:nvGrpSpPr>
        <p:grpSpPr bwMode="gray">
          <a:xfrm>
            <a:off x="7632341" y="203049"/>
            <a:ext cx="1368153" cy="781408"/>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323232"/>
                </a:solidFill>
                <a:latin typeface="Arial" charset="0"/>
              </a:endParaRPr>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179390" y="3604262"/>
            <a:ext cx="8601075" cy="13804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4" name="Picture Placeholder 23"/>
          <p:cNvSpPr>
            <a:spLocks noGrp="1"/>
          </p:cNvSpPr>
          <p:nvPr>
            <p:ph type="pic" sz="quarter" idx="10" hasCustomPrompt="1"/>
          </p:nvPr>
        </p:nvSpPr>
        <p:spPr bwMode="gray">
          <a:xfrm>
            <a:off x="358777" y="1058863"/>
            <a:ext cx="8605838" cy="3744914"/>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179393" y="3604262"/>
            <a:ext cx="8601073" cy="1380489"/>
          </a:xfrm>
          <a:solidFill>
            <a:schemeClr val="accent2">
              <a:alpha val="70000"/>
            </a:schemeClr>
          </a:solidFill>
        </p:spPr>
        <p:txBody>
          <a:bodyPr vert="horz" lIns="107988" tIns="251976"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358779" y="3604261"/>
            <a:ext cx="8421689" cy="1199516"/>
          </a:xfrm>
          <a:noFill/>
        </p:spPr>
        <p:txBody>
          <a:bodyPr lIns="107988" tIns="0"/>
          <a:lstStyle>
            <a:lvl1pPr>
              <a:defRPr sz="2000">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18812971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gray">
          <a:xfrm>
            <a:off x="358775" y="1239840"/>
            <a:ext cx="6877050" cy="3563938"/>
          </a:xfrm>
          <a:noFill/>
        </p:spPr>
        <p:txBody>
          <a:bodyPr lIns="0" tIns="0" rIns="0" bIns="0"/>
          <a:lstStyle>
            <a:lvl1pPr marL="358739" indent="-358739">
              <a:spcBef>
                <a:spcPts val="300"/>
              </a:spcBef>
              <a:spcAft>
                <a:spcPts val="300"/>
              </a:spcAft>
              <a:buClr>
                <a:schemeClr val="accent1"/>
              </a:buClr>
              <a:buSzPct val="100000"/>
              <a:buFont typeface="+mj-lt"/>
              <a:buAutoNum type="arabicPeriod"/>
              <a:defRPr sz="1800">
                <a:solidFill>
                  <a:schemeClr val="tx1"/>
                </a:solidFill>
              </a:defRPr>
            </a:lvl1pPr>
            <a:lvl2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2pPr>
            <a:lvl3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3pPr>
            <a:lvl4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4pPr>
            <a:lvl5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5pPr>
            <a:lvl6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6pPr>
            <a:lvl7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7pPr>
            <a:lvl8pPr marL="629939" indent="-269975">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8pPr>
            <a:lvl9pPr marL="629939" indent="-269975">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9pPr>
          </a:lstStyle>
          <a:p>
            <a:pPr lvl="0"/>
            <a:r>
              <a:rPr lang="en-US" dirty="0"/>
              <a:t>Click to edit Master text styles</a:t>
            </a:r>
          </a:p>
        </p:txBody>
      </p:sp>
      <p:sp>
        <p:nvSpPr>
          <p:cNvPr id="2" name="Titel 1"/>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
        <p:nvSpPr>
          <p:cNvPr id="3" name="Datumsplatzhalter 2"/>
          <p:cNvSpPr>
            <a:spLocks noGrp="1"/>
          </p:cNvSpPr>
          <p:nvPr>
            <p:ph type="dt" sz="half" idx="11"/>
          </p:nvPr>
        </p:nvSpPr>
        <p:spPr/>
        <p:txBody>
          <a:bodyPr/>
          <a:lstStyle/>
          <a:p>
            <a:endParaRPr lang="en-US" dirty="0">
              <a:solidFill>
                <a:srgbClr val="323232"/>
              </a:solidFill>
            </a:endParaRPr>
          </a:p>
        </p:txBody>
      </p:sp>
      <p:sp>
        <p:nvSpPr>
          <p:cNvPr id="5" name="Fußzeilenplatzhalter 4"/>
          <p:cNvSpPr>
            <a:spLocks noGrp="1"/>
          </p:cNvSpPr>
          <p:nvPr>
            <p:ph type="ftr" sz="quarter" idx="12"/>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Foliennummernplatzhalter 5"/>
          <p:cNvSpPr>
            <a:spLocks noGrp="1"/>
          </p:cNvSpPr>
          <p:nvPr>
            <p:ph type="sldNum" sz="quarter" idx="13"/>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Tree>
    <p:extLst>
      <p:ext uri="{BB962C8B-B14F-4D97-AF65-F5344CB8AC3E}">
        <p14:creationId xmlns:p14="http://schemas.microsoft.com/office/powerpoint/2010/main" val="366341874"/>
      </p:ext>
    </p:extLst>
  </p:cSld>
  <p:clrMapOvr>
    <a:masterClrMapping/>
  </p:clrMapOvr>
  <p:transition spd="slow">
    <p:wipe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p:txBody>
          <a:bodyPr/>
          <a:lstStyle>
            <a:lvl1pPr>
              <a:defRPr sz="1800"/>
            </a:lvl1pPr>
            <a:lvl2pPr>
              <a:defRPr sz="1800"/>
            </a:lvl2pPr>
            <a:lvl3pPr>
              <a:defRPr sz="1800"/>
            </a:lvl3pPr>
            <a:lvl4pPr>
              <a:defRPr sz="1800"/>
            </a:lvl4pPr>
            <a:lvl5pPr>
              <a:buAutoNum type="arabicPeriod"/>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el 4"/>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
        <p:nvSpPr>
          <p:cNvPr id="6" name="Datumsplatzhalter 5"/>
          <p:cNvSpPr>
            <a:spLocks noGrp="1"/>
          </p:cNvSpPr>
          <p:nvPr>
            <p:ph type="dt" sz="half" idx="14"/>
          </p:nvPr>
        </p:nvSpPr>
        <p:spPr/>
        <p:txBody>
          <a:bodyPr/>
          <a:lstStyle/>
          <a:p>
            <a:endParaRPr lang="en-US" dirty="0">
              <a:solidFill>
                <a:srgbClr val="323232"/>
              </a:solidFill>
            </a:endParaRPr>
          </a:p>
        </p:txBody>
      </p:sp>
      <p:sp>
        <p:nvSpPr>
          <p:cNvPr id="7" name="Fußzeilenplatzhalter 6"/>
          <p:cNvSpPr>
            <a:spLocks noGrp="1"/>
          </p:cNvSpPr>
          <p:nvPr>
            <p:ph type="ftr" sz="quarter" idx="15"/>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8" name="Foliennummernplatzhalter 7"/>
          <p:cNvSpPr>
            <a:spLocks noGrp="1"/>
          </p:cNvSpPr>
          <p:nvPr>
            <p:ph type="sldNum" sz="quarter" idx="16"/>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Tree>
    <p:extLst>
      <p:ext uri="{BB962C8B-B14F-4D97-AF65-F5344CB8AC3E}">
        <p14:creationId xmlns:p14="http://schemas.microsoft.com/office/powerpoint/2010/main" val="80574447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p:txBody>
          <a:bodyPr/>
          <a:lstStyle>
            <a:lvl1pPr marL="179983" indent="-179983">
              <a:buClr>
                <a:schemeClr val="accent1"/>
              </a:buClr>
              <a:buFont typeface="Arial" panose="020B0604020202020204" pitchFamily="34" charset="0"/>
              <a:buChar char="■"/>
              <a:defRPr sz="1800" baseline="0"/>
            </a:lvl1pPr>
            <a:lvl2pPr marL="359964" indent="-180958">
              <a:buFont typeface="Arial" panose="020B0604020202020204" pitchFamily="34" charset="0"/>
              <a:buChar char="□"/>
              <a:defRPr sz="1800"/>
            </a:lvl2pPr>
            <a:lvl3pPr marL="539947" indent="-179983">
              <a:buFont typeface="Arial" panose="020B0604020202020204" pitchFamily="34" charset="0"/>
              <a:buChar char="–"/>
              <a:defRPr sz="1800"/>
            </a:lvl3pPr>
            <a:lvl4pPr marL="269975" indent="-269975">
              <a:buFont typeface="+mj-lt"/>
              <a:buAutoNum type="arabicPeriod"/>
              <a:defRPr sz="1800"/>
            </a:lvl4pPr>
            <a:lvl5pPr marL="539947" indent="-269975">
              <a:buFont typeface="+mj-lt"/>
              <a:buAutoNum type="alphaLcParenR"/>
              <a:defRPr sz="1800"/>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 name="Date Placeholder 1"/>
          <p:cNvSpPr>
            <a:spLocks noGrp="1"/>
          </p:cNvSpPr>
          <p:nvPr>
            <p:ph type="dt" sz="half" idx="14"/>
          </p:nvPr>
        </p:nvSpPr>
        <p:spPr/>
        <p:txBody>
          <a:bodyPr/>
          <a:lstStyle/>
          <a:p>
            <a:endParaRPr lang="en-US" dirty="0">
              <a:solidFill>
                <a:srgbClr val="323232"/>
              </a:solidFill>
            </a:endParaRPr>
          </a:p>
        </p:txBody>
      </p:sp>
      <p:sp>
        <p:nvSpPr>
          <p:cNvPr id="3" name="Footer Placeholder 2"/>
          <p:cNvSpPr>
            <a:spLocks noGrp="1"/>
          </p:cNvSpPr>
          <p:nvPr>
            <p:ph type="ftr" sz="quarter" idx="15"/>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4" name="Slide Number Placeholder 3"/>
          <p:cNvSpPr>
            <a:spLocks noGrp="1"/>
          </p:cNvSpPr>
          <p:nvPr>
            <p:ph type="sldNum" sz="quarter" idx="16"/>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5" name="Titel 4"/>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317226716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Text Placeholder 3"/>
          <p:cNvSpPr>
            <a:spLocks noGrp="1"/>
          </p:cNvSpPr>
          <p:nvPr>
            <p:ph type="body" sz="quarter" idx="10" hasCustomPrompt="1"/>
          </p:nvPr>
        </p:nvSpPr>
        <p:spPr bwMode="gray">
          <a:xfrm>
            <a:off x="358775" y="1239840"/>
            <a:ext cx="6877050" cy="3563938"/>
          </a:xfrm>
          <a:noFill/>
        </p:spPr>
        <p:txBody>
          <a:bodyPr lIns="0" tIns="0" rIns="0" bIns="0"/>
          <a:lstStyle>
            <a:lvl1pPr marL="358739" indent="-358739">
              <a:spcBef>
                <a:spcPts val="300"/>
              </a:spcBef>
              <a:spcAft>
                <a:spcPts val="300"/>
              </a:spcAft>
              <a:buClr>
                <a:schemeClr val="accent1"/>
              </a:buClr>
              <a:buSzPct val="100000"/>
              <a:buFont typeface="+mj-lt"/>
              <a:buAutoNum type="arabicPeriod"/>
              <a:defRPr sz="1400">
                <a:solidFill>
                  <a:schemeClr val="tx1"/>
                </a:solidFill>
              </a:defRPr>
            </a:lvl1pPr>
            <a:lvl2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2pPr>
            <a:lvl3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3pPr>
            <a:lvl4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4pPr>
            <a:lvl5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5pPr>
            <a:lvl6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6pPr>
            <a:lvl7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7pPr>
            <a:lvl8pPr marL="629939" indent="-269975">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8pPr>
            <a:lvl9pPr marL="629939" indent="-269975">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3296948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79" y="1239837"/>
            <a:ext cx="3349625"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0" name="Text Placeholder 10"/>
          <p:cNvSpPr>
            <a:spLocks noGrp="1"/>
          </p:cNvSpPr>
          <p:nvPr>
            <p:ph type="body" sz="quarter" idx="14"/>
          </p:nvPr>
        </p:nvSpPr>
        <p:spPr bwMode="gray">
          <a:xfrm>
            <a:off x="3886205" y="1239837"/>
            <a:ext cx="3349625"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Date Placeholder 2"/>
          <p:cNvSpPr>
            <a:spLocks noGrp="1"/>
          </p:cNvSpPr>
          <p:nvPr>
            <p:ph type="dt" sz="half" idx="15"/>
          </p:nvPr>
        </p:nvSpPr>
        <p:spPr/>
        <p:txBody>
          <a:bodyPr/>
          <a:lstStyle/>
          <a:p>
            <a:endParaRPr lang="en-US" dirty="0">
              <a:solidFill>
                <a:srgbClr val="323232"/>
              </a:solidFill>
            </a:endParaRPr>
          </a:p>
        </p:txBody>
      </p:sp>
      <p:sp>
        <p:nvSpPr>
          <p:cNvPr id="4" name="Footer Placeholder 3"/>
          <p:cNvSpPr>
            <a:spLocks noGrp="1"/>
          </p:cNvSpPr>
          <p:nvPr>
            <p:ph type="ftr" sz="quarter" idx="16"/>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5" name="Slide Number Placeholder 4"/>
          <p:cNvSpPr>
            <a:spLocks noGrp="1"/>
          </p:cNvSpPr>
          <p:nvPr>
            <p:ph type="sldNum" sz="quarter" idx="17"/>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6" name="Titel 5"/>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363382148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80" y="1239837"/>
            <a:ext cx="1584325"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0" name="Text Placeholder 10"/>
          <p:cNvSpPr>
            <a:spLocks noGrp="1"/>
          </p:cNvSpPr>
          <p:nvPr>
            <p:ph type="body" sz="quarter" idx="14"/>
          </p:nvPr>
        </p:nvSpPr>
        <p:spPr bwMode="gray">
          <a:xfrm>
            <a:off x="2124080" y="1239837"/>
            <a:ext cx="1585913"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Text Placeholder 10"/>
          <p:cNvSpPr>
            <a:spLocks noGrp="1"/>
          </p:cNvSpPr>
          <p:nvPr>
            <p:ph type="body" sz="quarter" idx="15"/>
          </p:nvPr>
        </p:nvSpPr>
        <p:spPr bwMode="gray">
          <a:xfrm>
            <a:off x="3886989" y="1239837"/>
            <a:ext cx="1585913"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Text Placeholder 10"/>
          <p:cNvSpPr>
            <a:spLocks noGrp="1"/>
          </p:cNvSpPr>
          <p:nvPr>
            <p:ph type="body" sz="quarter" idx="16"/>
          </p:nvPr>
        </p:nvSpPr>
        <p:spPr bwMode="gray">
          <a:xfrm>
            <a:off x="5649917" y="1239837"/>
            <a:ext cx="1585913"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Date Placeholder 2"/>
          <p:cNvSpPr>
            <a:spLocks noGrp="1"/>
          </p:cNvSpPr>
          <p:nvPr>
            <p:ph type="dt" sz="half" idx="17"/>
          </p:nvPr>
        </p:nvSpPr>
        <p:spPr/>
        <p:txBody>
          <a:bodyPr/>
          <a:lstStyle/>
          <a:p>
            <a:endParaRPr lang="en-US" dirty="0">
              <a:solidFill>
                <a:srgbClr val="323232"/>
              </a:solidFill>
            </a:endParaRPr>
          </a:p>
        </p:txBody>
      </p:sp>
      <p:sp>
        <p:nvSpPr>
          <p:cNvPr id="4" name="Footer Placeholder 3"/>
          <p:cNvSpPr>
            <a:spLocks noGrp="1"/>
          </p:cNvSpPr>
          <p:nvPr>
            <p:ph type="ftr" sz="quarter" idx="18"/>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5" name="Slide Number Placeholder 4"/>
          <p:cNvSpPr>
            <a:spLocks noGrp="1"/>
          </p:cNvSpPr>
          <p:nvPr>
            <p:ph type="sldNum" sz="quarter" idx="19"/>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6" name="Titel 5"/>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351212554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80" y="1671653"/>
            <a:ext cx="1584325" cy="313212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0" name="Text Placeholder 10"/>
          <p:cNvSpPr>
            <a:spLocks noGrp="1"/>
          </p:cNvSpPr>
          <p:nvPr>
            <p:ph type="body" sz="quarter" idx="14"/>
          </p:nvPr>
        </p:nvSpPr>
        <p:spPr bwMode="gray">
          <a:xfrm>
            <a:off x="2124080" y="1671653"/>
            <a:ext cx="1585913" cy="3132125"/>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Text Placeholder 10"/>
          <p:cNvSpPr>
            <a:spLocks noGrp="1"/>
          </p:cNvSpPr>
          <p:nvPr>
            <p:ph type="body" sz="quarter" idx="15"/>
          </p:nvPr>
        </p:nvSpPr>
        <p:spPr bwMode="gray">
          <a:xfrm>
            <a:off x="3886989" y="1671653"/>
            <a:ext cx="1585913" cy="3132125"/>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Text Placeholder 10"/>
          <p:cNvSpPr>
            <a:spLocks noGrp="1"/>
          </p:cNvSpPr>
          <p:nvPr>
            <p:ph type="body" sz="quarter" idx="16"/>
          </p:nvPr>
        </p:nvSpPr>
        <p:spPr bwMode="gray">
          <a:xfrm>
            <a:off x="5649917" y="1671653"/>
            <a:ext cx="1585913" cy="3132125"/>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quarter" idx="17" hasCustomPrompt="1"/>
          </p:nvPr>
        </p:nvSpPr>
        <p:spPr bwMode="gray">
          <a:xfrm>
            <a:off x="358780" y="1239842"/>
            <a:ext cx="1584325" cy="287797"/>
          </a:xfrm>
          <a:solidFill>
            <a:schemeClr val="accent1"/>
          </a:solidFill>
        </p:spPr>
        <p:txBody>
          <a:bodyPr wrap="square" lIns="71994" tIns="35996" rIns="71994" bIns="35996"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124080" y="1239842"/>
            <a:ext cx="1584325" cy="287797"/>
          </a:xfrm>
          <a:solidFill>
            <a:schemeClr val="accent2"/>
          </a:solidFill>
        </p:spPr>
        <p:txBody>
          <a:bodyPr wrap="square" lIns="71994" tIns="35996" rIns="71994" bIns="35996"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3888577" y="1239842"/>
            <a:ext cx="1584325" cy="287797"/>
          </a:xfrm>
          <a:solidFill>
            <a:schemeClr val="accent3"/>
          </a:solidFill>
        </p:spPr>
        <p:txBody>
          <a:bodyPr wrap="square" lIns="71994" tIns="35996" rIns="71994" bIns="35996"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5644197" y="1239842"/>
            <a:ext cx="1584325" cy="287797"/>
          </a:xfrm>
          <a:solidFill>
            <a:schemeClr val="accent4"/>
          </a:solidFill>
        </p:spPr>
        <p:txBody>
          <a:bodyPr wrap="square" lIns="71994" tIns="35996" rIns="71994" bIns="35996"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endParaRPr lang="en-US" dirty="0">
              <a:solidFill>
                <a:srgbClr val="323232"/>
              </a:solidFill>
            </a:endParaRPr>
          </a:p>
        </p:txBody>
      </p:sp>
      <p:sp>
        <p:nvSpPr>
          <p:cNvPr id="5" name="Footer Placeholder 4"/>
          <p:cNvSpPr>
            <a:spLocks noGrp="1"/>
          </p:cNvSpPr>
          <p:nvPr>
            <p:ph type="ftr" sz="quarter" idx="22"/>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Slide Number Placeholder 5"/>
          <p:cNvSpPr>
            <a:spLocks noGrp="1"/>
          </p:cNvSpPr>
          <p:nvPr>
            <p:ph type="sldNum" sz="quarter" idx="23"/>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101250457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2124077" y="1239837"/>
            <a:ext cx="5111751"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Picture Placeholder 3"/>
          <p:cNvSpPr>
            <a:spLocks noGrp="1"/>
          </p:cNvSpPr>
          <p:nvPr>
            <p:ph type="pic" sz="quarter" idx="14" hasCustomPrompt="1"/>
          </p:nvPr>
        </p:nvSpPr>
        <p:spPr bwMode="gray">
          <a:xfrm>
            <a:off x="179388" y="1239839"/>
            <a:ext cx="1763712"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endParaRPr lang="en-US" dirty="0">
              <a:solidFill>
                <a:srgbClr val="323232"/>
              </a:solidFill>
            </a:endParaRPr>
          </a:p>
        </p:txBody>
      </p:sp>
      <p:sp>
        <p:nvSpPr>
          <p:cNvPr id="5" name="Footer Placeholder 4"/>
          <p:cNvSpPr>
            <a:spLocks noGrp="1"/>
          </p:cNvSpPr>
          <p:nvPr>
            <p:ph type="ftr" sz="quarter" idx="16"/>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Slide Number Placeholder 5"/>
          <p:cNvSpPr>
            <a:spLocks noGrp="1"/>
          </p:cNvSpPr>
          <p:nvPr>
            <p:ph type="sldNum" sz="quarter" idx="17"/>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12981926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887794" y="1239837"/>
            <a:ext cx="3348037"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Picture Placeholder 3"/>
          <p:cNvSpPr>
            <a:spLocks noGrp="1"/>
          </p:cNvSpPr>
          <p:nvPr>
            <p:ph type="pic" sz="quarter" idx="14" hasCustomPrompt="1"/>
          </p:nvPr>
        </p:nvSpPr>
        <p:spPr bwMode="gray">
          <a:xfrm>
            <a:off x="179391" y="1239839"/>
            <a:ext cx="3529012"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endParaRPr lang="en-US" dirty="0">
              <a:solidFill>
                <a:srgbClr val="323232"/>
              </a:solidFill>
            </a:endParaRPr>
          </a:p>
        </p:txBody>
      </p:sp>
      <p:sp>
        <p:nvSpPr>
          <p:cNvPr id="5" name="Footer Placeholder 4"/>
          <p:cNvSpPr>
            <a:spLocks noGrp="1"/>
          </p:cNvSpPr>
          <p:nvPr>
            <p:ph type="ftr" sz="quarter" idx="16"/>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Slide Number Placeholder 5"/>
          <p:cNvSpPr>
            <a:spLocks noGrp="1"/>
          </p:cNvSpPr>
          <p:nvPr>
            <p:ph type="sldNum" sz="quarter" idx="17"/>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399112233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5651506" y="1239837"/>
            <a:ext cx="1584325"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Picture Placeholder 3"/>
          <p:cNvSpPr>
            <a:spLocks noGrp="1"/>
          </p:cNvSpPr>
          <p:nvPr>
            <p:ph type="pic" sz="quarter" idx="14" hasCustomPrompt="1"/>
          </p:nvPr>
        </p:nvSpPr>
        <p:spPr bwMode="gray">
          <a:xfrm>
            <a:off x="179391" y="1239839"/>
            <a:ext cx="5292725"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endParaRPr lang="en-US" dirty="0">
              <a:solidFill>
                <a:srgbClr val="323232"/>
              </a:solidFill>
            </a:endParaRPr>
          </a:p>
        </p:txBody>
      </p:sp>
      <p:sp>
        <p:nvSpPr>
          <p:cNvPr id="5" name="Footer Placeholder 4"/>
          <p:cNvSpPr>
            <a:spLocks noGrp="1"/>
          </p:cNvSpPr>
          <p:nvPr>
            <p:ph type="ftr" sz="quarter" idx="16"/>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Slide Number Placeholder 5"/>
          <p:cNvSpPr>
            <a:spLocks noGrp="1"/>
          </p:cNvSpPr>
          <p:nvPr>
            <p:ph type="sldNum" sz="quarter" idx="17"/>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51168867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bwMode="gray">
          <a:xfrm>
            <a:off x="179386" y="1239839"/>
            <a:ext cx="7237412"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endParaRPr lang="en-US" dirty="0">
              <a:solidFill>
                <a:srgbClr val="323232"/>
              </a:solidFill>
            </a:endParaRPr>
          </a:p>
        </p:txBody>
      </p:sp>
      <p:sp>
        <p:nvSpPr>
          <p:cNvPr id="5" name="Footer Placeholder 4"/>
          <p:cNvSpPr>
            <a:spLocks noGrp="1"/>
          </p:cNvSpPr>
          <p:nvPr>
            <p:ph type="ftr" sz="quarter" idx="16"/>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Slide Number Placeholder 5"/>
          <p:cNvSpPr>
            <a:spLocks noGrp="1"/>
          </p:cNvSpPr>
          <p:nvPr>
            <p:ph type="sldNum" sz="quarter" idx="17"/>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6749646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179390" y="2932117"/>
            <a:ext cx="8601075" cy="205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14" name="Rectangle 13"/>
          <p:cNvSpPr/>
          <p:nvPr/>
        </p:nvSpPr>
        <p:spPr bwMode="gray">
          <a:xfrm>
            <a:off x="107508" y="5"/>
            <a:ext cx="7309295"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 name="Title 1"/>
          <p:cNvSpPr>
            <a:spLocks noGrp="1"/>
          </p:cNvSpPr>
          <p:nvPr>
            <p:ph type="ctrTitle" hasCustomPrompt="1"/>
          </p:nvPr>
        </p:nvSpPr>
        <p:spPr bwMode="gray">
          <a:xfrm>
            <a:off x="358779" y="2932117"/>
            <a:ext cx="8421685" cy="1871663"/>
          </a:xfrm>
          <a:solidFill>
            <a:srgbClr val="DD640C"/>
          </a:solidFill>
        </p:spPr>
        <p:txBody>
          <a:bodyPr lIns="107988" tIns="251976" rIns="107988" bIns="251976" anchor="ctr" anchorCtr="0"/>
          <a:lstStyle>
            <a:lvl1pPr algn="ctr">
              <a:defRPr sz="24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358776" y="2751936"/>
            <a:ext cx="8605836" cy="1801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12" name="Rectangle 11"/>
          <p:cNvSpPr/>
          <p:nvPr/>
        </p:nvSpPr>
        <p:spPr bwMode="gray">
          <a:xfrm>
            <a:off x="8780465" y="2934378"/>
            <a:ext cx="184149" cy="1869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Tree>
    <p:extLst>
      <p:ext uri="{BB962C8B-B14F-4D97-AF65-F5344CB8AC3E}">
        <p14:creationId xmlns:p14="http://schemas.microsoft.com/office/powerpoint/2010/main" val="1148741976"/>
      </p:ext>
    </p:extLst>
  </p:cSld>
  <p:clrMapOvr>
    <a:masterClrMapping/>
  </p:clrMapOvr>
  <p:transition spd="slow">
    <p:wipe di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lvl1pPr>
              <a:defRPr/>
            </a:lvl1pPr>
          </a:lstStyle>
          <a:p>
            <a:r>
              <a:rPr lang="sv-SE">
                <a:solidFill>
                  <a:srgbClr val="323232"/>
                </a:solidFill>
              </a:rPr>
              <a:t>Felix Naumann   Information Integration          Winter 2019/20</a:t>
            </a:r>
            <a:endParaRPr lang="de-DE">
              <a:solidFill>
                <a:srgbClr val="323232"/>
              </a:solidFill>
            </a:endParaRPr>
          </a:p>
        </p:txBody>
      </p:sp>
      <p:sp>
        <p:nvSpPr>
          <p:cNvPr id="4" name="Foliennummernplatzhalter 3"/>
          <p:cNvSpPr>
            <a:spLocks noGrp="1"/>
          </p:cNvSpPr>
          <p:nvPr>
            <p:ph type="sldNum" sz="quarter" idx="11"/>
          </p:nvPr>
        </p:nvSpPr>
        <p:spPr/>
        <p:txBody>
          <a:bodyPr/>
          <a:lstStyle>
            <a:lvl1pPr>
              <a:defRPr/>
            </a:lvl1pPr>
          </a:lstStyle>
          <a:p>
            <a:fld id="{59B5FACA-E808-4B0B-9CE5-2D4613DC80C8}" type="slidenum">
              <a:rPr lang="de-DE">
                <a:solidFill>
                  <a:srgbClr val="323232"/>
                </a:solidFill>
              </a:rPr>
              <a:pPr/>
              <a:t>‹#›</a:t>
            </a:fld>
            <a:endParaRPr lang="de-DE">
              <a:solidFill>
                <a:srgbClr val="323232"/>
              </a:solidFill>
            </a:endParaRPr>
          </a:p>
        </p:txBody>
      </p:sp>
    </p:spTree>
    <p:extLst>
      <p:ext uri="{BB962C8B-B14F-4D97-AF65-F5344CB8AC3E}">
        <p14:creationId xmlns:p14="http://schemas.microsoft.com/office/powerpoint/2010/main" val="1888265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Standardfolie - Liste ab Ebene 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lvl4pPr marL="1344083" indent="-197624">
              <a:buClr>
                <a:schemeClr val="accent1"/>
              </a:buClr>
              <a:buFont typeface="Verdana" pitchFamily="34" charset="0"/>
              <a:buChar char="●"/>
              <a:defRPr/>
            </a:lvl4pPr>
            <a:lvl5pPr marL="1342892" indent="-202386">
              <a:buClr>
                <a:schemeClr val="accent1"/>
              </a:buClr>
              <a:buFont typeface="Verdana" pitchFamily="34" charset="0"/>
              <a:buNone/>
              <a:defRPr/>
            </a:lvl5pPr>
          </a:lstStyle>
          <a:p>
            <a:pPr lvl="0"/>
            <a:r>
              <a:rPr lang="de-DE"/>
              <a:t>Textmasterformate durch Klicken bearbeiten</a:t>
            </a:r>
          </a:p>
          <a:p>
            <a:pPr lvl="1"/>
            <a:r>
              <a:rPr lang="de-DE"/>
              <a:t>Zweite Ebene</a:t>
            </a:r>
          </a:p>
          <a:p>
            <a:pPr lvl="2"/>
            <a:r>
              <a:rPr lang="de-DE"/>
              <a:t>Dritte Ebene</a:t>
            </a:r>
          </a:p>
          <a:p>
            <a:pPr lvl="3"/>
            <a:r>
              <a:rPr lang="de-DE"/>
              <a:t>Vierte Ebene</a:t>
            </a:r>
          </a:p>
        </p:txBody>
      </p:sp>
      <p:sp>
        <p:nvSpPr>
          <p:cNvPr id="4" name="Fußzeilenplatzhalter 3"/>
          <p:cNvSpPr>
            <a:spLocks noGrp="1"/>
          </p:cNvSpPr>
          <p:nvPr>
            <p:ph type="ftr" sz="quarter" idx="10"/>
          </p:nvPr>
        </p:nvSpPr>
        <p:spPr/>
        <p:txBody>
          <a:bodyPr/>
          <a:lstStyle>
            <a:lvl1pPr>
              <a:defRPr/>
            </a:lvl1pPr>
          </a:lstStyle>
          <a:p>
            <a:r>
              <a:rPr lang="sv-SE">
                <a:solidFill>
                  <a:srgbClr val="323232"/>
                </a:solidFill>
              </a:rPr>
              <a:t>Felix Naumann   Information Integration          Winter 2019/20</a:t>
            </a:r>
            <a:endParaRPr lang="de-DE">
              <a:solidFill>
                <a:srgbClr val="323232"/>
              </a:solidFill>
            </a:endParaRPr>
          </a:p>
        </p:txBody>
      </p:sp>
      <p:sp>
        <p:nvSpPr>
          <p:cNvPr id="5" name="Foliennummernplatzhalter 4"/>
          <p:cNvSpPr>
            <a:spLocks noGrp="1"/>
          </p:cNvSpPr>
          <p:nvPr>
            <p:ph type="sldNum" sz="quarter" idx="11"/>
          </p:nvPr>
        </p:nvSpPr>
        <p:spPr/>
        <p:txBody>
          <a:bodyPr/>
          <a:lstStyle>
            <a:lvl1pPr>
              <a:defRPr/>
            </a:lvl1pPr>
          </a:lstStyle>
          <a:p>
            <a:fld id="{990DCB26-31A7-407B-913D-2205DF993093}" type="slidenum">
              <a:rPr lang="de-DE">
                <a:solidFill>
                  <a:srgbClr val="323232"/>
                </a:solidFill>
              </a:rPr>
              <a:pPr/>
              <a:t>‹#›</a:t>
            </a:fld>
            <a:endParaRPr lang="de-DE">
              <a:solidFill>
                <a:srgbClr val="323232"/>
              </a:solidFill>
            </a:endParaRPr>
          </a:p>
        </p:txBody>
      </p:sp>
    </p:spTree>
    <p:extLst>
      <p:ext uri="{BB962C8B-B14F-4D97-AF65-F5344CB8AC3E}">
        <p14:creationId xmlns:p14="http://schemas.microsoft.com/office/powerpoint/2010/main" val="4212485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2" name="Date Placeholder 1"/>
          <p:cNvSpPr>
            <a:spLocks noGrp="1"/>
          </p:cNvSpPr>
          <p:nvPr>
            <p:ph type="dt" sz="half" idx="14"/>
          </p:nvPr>
        </p:nvSpPr>
        <p:spPr/>
        <p:txBody>
          <a:bodyPr/>
          <a:lstStyle/>
          <a:p>
            <a:r>
              <a:rPr lang="en-US"/>
              <a:t>Speaker, Job Description, Date if needed</a:t>
            </a:r>
            <a:endParaRPr lang="en-US" dirty="0"/>
          </a:p>
        </p:txBody>
      </p:sp>
      <p:sp>
        <p:nvSpPr>
          <p:cNvPr id="3" name="Footer Placeholder 2"/>
          <p:cNvSpPr>
            <a:spLocks noGrp="1"/>
          </p:cNvSpPr>
          <p:nvPr>
            <p:ph type="ftr" sz="quarter" idx="15"/>
          </p:nvPr>
        </p:nvSpPr>
        <p:spPr/>
        <p:txBody>
          <a:bodyPr/>
          <a:lstStyle/>
          <a:p>
            <a:r>
              <a:rPr lang="en-US"/>
              <a:t>Presentation Title</a:t>
            </a:r>
            <a:endParaRPr lang="en-US" dirty="0"/>
          </a:p>
        </p:txBody>
      </p:sp>
      <p:sp>
        <p:nvSpPr>
          <p:cNvPr id="4" name="Slide Number Placeholder 3"/>
          <p:cNvSpPr>
            <a:spLocks noGrp="1"/>
          </p:cNvSpPr>
          <p:nvPr>
            <p:ph type="sldNum" sz="quarter" idx="16"/>
          </p:nvPr>
        </p:nvSpPr>
        <p:spPr/>
        <p:txBody>
          <a:bodyPr/>
          <a:lstStyle/>
          <a:p>
            <a:r>
              <a:rPr lang="en-US"/>
              <a:t>Chart </a:t>
            </a:r>
            <a:fld id="{91D913BA-B0D8-4B51-9328-DFAA0B370309}" type="slidenum">
              <a:rPr lang="en-US" b="1" smtClean="0"/>
              <a:pPr/>
              <a:t>‹#›</a:t>
            </a:fld>
            <a:endParaRPr lang="en-US" b="1" dirty="0"/>
          </a:p>
        </p:txBody>
      </p:sp>
    </p:spTree>
    <p:extLst>
      <p:ext uri="{BB962C8B-B14F-4D97-AF65-F5344CB8AC3E}">
        <p14:creationId xmlns:p14="http://schemas.microsoft.com/office/powerpoint/2010/main" val="4462754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4" name="Rechteck 3"/>
          <p:cNvSpPr/>
          <p:nvPr/>
        </p:nvSpPr>
        <p:spPr bwMode="gray">
          <a:xfrm>
            <a:off x="7128285" y="203051"/>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8" tIns="71994" rIns="107988" bIns="71994" numCol="1" spcCol="0" rtlCol="0" fromWordArt="0" anchor="ctr" anchorCtr="0" forceAA="0" compatLnSpc="1">
            <a:prstTxWarp prst="textNoShape">
              <a:avLst/>
            </a:prstTxWarp>
            <a:noAutofit/>
          </a:bodyPr>
          <a:lstStyle/>
          <a:p>
            <a:pPr algn="ctr" fontAlgn="base">
              <a:spcBef>
                <a:spcPts val="300"/>
              </a:spcBef>
              <a:spcAft>
                <a:spcPts val="300"/>
              </a:spcAft>
            </a:pPr>
            <a:endParaRPr lang="de-DE" sz="1200" b="1" dirty="0" err="1">
              <a:solidFill>
                <a:prstClr val="white"/>
              </a:solidFill>
            </a:endParaRPr>
          </a:p>
        </p:txBody>
      </p:sp>
      <p:sp>
        <p:nvSpPr>
          <p:cNvPr id="14" name="Rectangle 13"/>
          <p:cNvSpPr/>
          <p:nvPr/>
        </p:nvSpPr>
        <p:spPr bwMode="gray">
          <a:xfrm>
            <a:off x="107505" y="5"/>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1" name="Rectangle 20"/>
          <p:cNvSpPr/>
          <p:nvPr/>
        </p:nvSpPr>
        <p:spPr bwMode="gray">
          <a:xfrm>
            <a:off x="179393" y="2932117"/>
            <a:ext cx="8601073" cy="205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4" name="Picture Placeholder 23"/>
          <p:cNvSpPr>
            <a:spLocks noGrp="1"/>
          </p:cNvSpPr>
          <p:nvPr>
            <p:ph type="pic" sz="quarter" idx="10" hasCustomPrompt="1"/>
          </p:nvPr>
        </p:nvSpPr>
        <p:spPr bwMode="gray">
          <a:xfrm>
            <a:off x="358777" y="1058866"/>
            <a:ext cx="8605838" cy="3744913"/>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179393" y="2926794"/>
            <a:ext cx="8601073" cy="2057956"/>
          </a:xfrm>
          <a:solidFill>
            <a:schemeClr val="accent1">
              <a:alpha val="70000"/>
            </a:schemeClr>
          </a:solidFill>
        </p:spPr>
        <p:txBody>
          <a:bodyPr vert="horz" lIns="107988" tIns="251976"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358777" y="2926796"/>
            <a:ext cx="8421689" cy="1031637"/>
          </a:xfrm>
          <a:noFill/>
        </p:spPr>
        <p:txBody>
          <a:bodyPr lIns="107988" tIns="0"/>
          <a:lstStyle>
            <a:lvl1pPr>
              <a:defRPr sz="2000">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358777" y="3958435"/>
            <a:ext cx="8421689" cy="840025"/>
          </a:xfrm>
        </p:spPr>
        <p:txBody>
          <a:bodyPr rIns="107988"/>
          <a:lstStyle>
            <a:lvl1pPr marL="0" indent="0" algn="r">
              <a:buNone/>
              <a:defRPr sz="1400">
                <a:solidFill>
                  <a:schemeClr val="bg1"/>
                </a:solidFill>
              </a:defRPr>
            </a:lvl1pPr>
            <a:lvl2pPr marL="457154" indent="0" algn="ctr">
              <a:buNone/>
              <a:defRPr>
                <a:solidFill>
                  <a:schemeClr val="tx1">
                    <a:tint val="75000"/>
                  </a:schemeClr>
                </a:solidFill>
              </a:defRPr>
            </a:lvl2pPr>
            <a:lvl3pPr marL="914310" indent="0" algn="ctr">
              <a:buNone/>
              <a:defRPr>
                <a:solidFill>
                  <a:schemeClr val="tx1">
                    <a:tint val="75000"/>
                  </a:schemeClr>
                </a:solidFill>
              </a:defRPr>
            </a:lvl3pPr>
            <a:lvl4pPr marL="1371464" indent="0" algn="ctr">
              <a:buNone/>
              <a:defRPr>
                <a:solidFill>
                  <a:schemeClr val="tx1">
                    <a:tint val="75000"/>
                  </a:schemeClr>
                </a:solidFill>
              </a:defRPr>
            </a:lvl4pPr>
            <a:lvl5pPr marL="1828619" indent="0" algn="ctr">
              <a:buNone/>
              <a:defRPr>
                <a:solidFill>
                  <a:schemeClr val="tx1">
                    <a:tint val="75000"/>
                  </a:schemeClr>
                </a:solidFill>
              </a:defRPr>
            </a:lvl5pPr>
            <a:lvl6pPr marL="2285772"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5"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4604" y="124782"/>
            <a:ext cx="1403076" cy="841846"/>
          </a:xfrm>
          <a:prstGeom prst="rect">
            <a:avLst/>
          </a:prstGeom>
        </p:spPr>
      </p:pic>
    </p:spTree>
    <p:extLst>
      <p:ext uri="{BB962C8B-B14F-4D97-AF65-F5344CB8AC3E}">
        <p14:creationId xmlns:p14="http://schemas.microsoft.com/office/powerpoint/2010/main" val="37855118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7128285" y="203051"/>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8" tIns="71994" rIns="107988" bIns="71994" numCol="1" spcCol="0" rtlCol="0" fromWordArt="0" anchor="ctr" anchorCtr="0" forceAA="0" compatLnSpc="1">
            <a:prstTxWarp prst="textNoShape">
              <a:avLst/>
            </a:prstTxWarp>
            <a:noAutofit/>
          </a:bodyPr>
          <a:lstStyle/>
          <a:p>
            <a:pPr algn="ctr" fontAlgn="base">
              <a:spcBef>
                <a:spcPts val="300"/>
              </a:spcBef>
              <a:spcAft>
                <a:spcPts val="300"/>
              </a:spcAft>
            </a:pPr>
            <a:endParaRPr lang="de-DE" sz="1200" b="1" dirty="0" err="1">
              <a:solidFill>
                <a:prstClr val="white"/>
              </a:solidFill>
            </a:endParaRPr>
          </a:p>
        </p:txBody>
      </p:sp>
      <p:sp>
        <p:nvSpPr>
          <p:cNvPr id="14" name="Rectangle 13"/>
          <p:cNvSpPr/>
          <p:nvPr/>
        </p:nvSpPr>
        <p:spPr bwMode="gray">
          <a:xfrm>
            <a:off x="107505" y="5"/>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grpSp>
        <p:nvGrpSpPr>
          <p:cNvPr id="10" name="Group 11"/>
          <p:cNvGrpSpPr>
            <a:grpSpLocks noChangeAspect="1"/>
          </p:cNvGrpSpPr>
          <p:nvPr/>
        </p:nvGrpSpPr>
        <p:grpSpPr bwMode="gray">
          <a:xfrm>
            <a:off x="7632341" y="203049"/>
            <a:ext cx="1368153" cy="781408"/>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323232"/>
                </a:solidFill>
                <a:latin typeface="Arial" charset="0"/>
              </a:endParaRPr>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179390" y="3604262"/>
            <a:ext cx="8601075" cy="13804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4" name="Picture Placeholder 23"/>
          <p:cNvSpPr>
            <a:spLocks noGrp="1"/>
          </p:cNvSpPr>
          <p:nvPr>
            <p:ph type="pic" sz="quarter" idx="10" hasCustomPrompt="1"/>
          </p:nvPr>
        </p:nvSpPr>
        <p:spPr bwMode="gray">
          <a:xfrm>
            <a:off x="358777" y="1058863"/>
            <a:ext cx="8605838" cy="3740150"/>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179393" y="3604262"/>
            <a:ext cx="8601073" cy="1380489"/>
          </a:xfrm>
          <a:solidFill>
            <a:schemeClr val="accent1">
              <a:alpha val="70000"/>
            </a:schemeClr>
          </a:solidFill>
        </p:spPr>
        <p:txBody>
          <a:bodyPr vert="horz" lIns="107988" tIns="251976"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358779" y="3604261"/>
            <a:ext cx="8421689" cy="1199516"/>
          </a:xfrm>
          <a:noFill/>
        </p:spPr>
        <p:txBody>
          <a:bodyPr lIns="107988" tIns="0"/>
          <a:lstStyle>
            <a:lvl1pPr>
              <a:defRPr sz="2000">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301630196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7128285" y="203051"/>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8" tIns="71994" rIns="107988" bIns="71994" numCol="1" spcCol="0" rtlCol="0" fromWordArt="0" anchor="ctr" anchorCtr="0" forceAA="0" compatLnSpc="1">
            <a:prstTxWarp prst="textNoShape">
              <a:avLst/>
            </a:prstTxWarp>
            <a:noAutofit/>
          </a:bodyPr>
          <a:lstStyle/>
          <a:p>
            <a:pPr algn="ctr" fontAlgn="base">
              <a:spcBef>
                <a:spcPts val="300"/>
              </a:spcBef>
              <a:spcAft>
                <a:spcPts val="300"/>
              </a:spcAft>
            </a:pPr>
            <a:endParaRPr lang="de-DE" sz="1200" b="1" dirty="0" err="1">
              <a:solidFill>
                <a:prstClr val="white"/>
              </a:solidFill>
            </a:endParaRPr>
          </a:p>
        </p:txBody>
      </p:sp>
      <p:sp>
        <p:nvSpPr>
          <p:cNvPr id="14" name="Rectangle 13"/>
          <p:cNvSpPr/>
          <p:nvPr/>
        </p:nvSpPr>
        <p:spPr bwMode="gray">
          <a:xfrm>
            <a:off x="107505" y="5"/>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grpSp>
        <p:nvGrpSpPr>
          <p:cNvPr id="11" name="Group 11"/>
          <p:cNvGrpSpPr>
            <a:grpSpLocks noChangeAspect="1"/>
          </p:cNvGrpSpPr>
          <p:nvPr/>
        </p:nvGrpSpPr>
        <p:grpSpPr bwMode="gray">
          <a:xfrm>
            <a:off x="7632341" y="203049"/>
            <a:ext cx="1368153" cy="781408"/>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323232"/>
                </a:solidFill>
                <a:latin typeface="Arial" charset="0"/>
              </a:endParaRPr>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179390" y="2932117"/>
            <a:ext cx="8601075" cy="2052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4" name="Picture Placeholder 23"/>
          <p:cNvSpPr>
            <a:spLocks noGrp="1"/>
          </p:cNvSpPr>
          <p:nvPr>
            <p:ph type="pic" sz="quarter" idx="10" hasCustomPrompt="1"/>
          </p:nvPr>
        </p:nvSpPr>
        <p:spPr bwMode="gray">
          <a:xfrm>
            <a:off x="358777" y="1058866"/>
            <a:ext cx="8605838" cy="3744913"/>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179393" y="2926794"/>
            <a:ext cx="8601073" cy="2057956"/>
          </a:xfrm>
          <a:solidFill>
            <a:schemeClr val="accent2">
              <a:alpha val="70000"/>
            </a:schemeClr>
          </a:solidFill>
        </p:spPr>
        <p:txBody>
          <a:bodyPr vert="horz" lIns="107988" tIns="251976"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358779" y="2932118"/>
            <a:ext cx="8421689" cy="1026317"/>
          </a:xfrm>
          <a:noFill/>
        </p:spPr>
        <p:txBody>
          <a:bodyPr lIns="107988" tIns="0"/>
          <a:lstStyle>
            <a:lvl1pPr>
              <a:defRPr sz="2000">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358775" y="3958435"/>
            <a:ext cx="8421687" cy="840025"/>
          </a:xfrm>
        </p:spPr>
        <p:txBody>
          <a:bodyPr rIns="107988"/>
          <a:lstStyle>
            <a:lvl1pPr marL="0" indent="0" algn="r">
              <a:buNone/>
              <a:defRPr sz="1400">
                <a:solidFill>
                  <a:schemeClr val="bg1"/>
                </a:solidFill>
              </a:defRPr>
            </a:lvl1pPr>
            <a:lvl2pPr marL="457154" indent="0" algn="ctr">
              <a:buNone/>
              <a:defRPr>
                <a:solidFill>
                  <a:schemeClr val="tx1">
                    <a:tint val="75000"/>
                  </a:schemeClr>
                </a:solidFill>
              </a:defRPr>
            </a:lvl2pPr>
            <a:lvl3pPr marL="914310" indent="0" algn="ctr">
              <a:buNone/>
              <a:defRPr>
                <a:solidFill>
                  <a:schemeClr val="tx1">
                    <a:tint val="75000"/>
                  </a:schemeClr>
                </a:solidFill>
              </a:defRPr>
            </a:lvl3pPr>
            <a:lvl4pPr marL="1371464" indent="0" algn="ctr">
              <a:buNone/>
              <a:defRPr>
                <a:solidFill>
                  <a:schemeClr val="tx1">
                    <a:tint val="75000"/>
                  </a:schemeClr>
                </a:solidFill>
              </a:defRPr>
            </a:lvl4pPr>
            <a:lvl5pPr marL="1828619" indent="0" algn="ctr">
              <a:buNone/>
              <a:defRPr>
                <a:solidFill>
                  <a:schemeClr val="tx1">
                    <a:tint val="75000"/>
                  </a:schemeClr>
                </a:solidFill>
              </a:defRPr>
            </a:lvl5pPr>
            <a:lvl6pPr marL="2285772"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5"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190679587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7128285" y="203051"/>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8" tIns="71994" rIns="107988" bIns="71994" numCol="1" spcCol="0" rtlCol="0" fromWordArt="0" anchor="ctr" anchorCtr="0" forceAA="0" compatLnSpc="1">
            <a:prstTxWarp prst="textNoShape">
              <a:avLst/>
            </a:prstTxWarp>
            <a:noAutofit/>
          </a:bodyPr>
          <a:lstStyle/>
          <a:p>
            <a:pPr algn="ctr" fontAlgn="base">
              <a:spcBef>
                <a:spcPts val="300"/>
              </a:spcBef>
              <a:spcAft>
                <a:spcPts val="300"/>
              </a:spcAft>
            </a:pPr>
            <a:endParaRPr lang="de-DE" sz="1200" b="1" dirty="0" err="1">
              <a:solidFill>
                <a:prstClr val="white"/>
              </a:solidFill>
            </a:endParaRPr>
          </a:p>
        </p:txBody>
      </p:sp>
      <p:sp>
        <p:nvSpPr>
          <p:cNvPr id="14" name="Rectangle 13"/>
          <p:cNvSpPr/>
          <p:nvPr/>
        </p:nvSpPr>
        <p:spPr bwMode="gray">
          <a:xfrm>
            <a:off x="107505" y="5"/>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grpSp>
        <p:nvGrpSpPr>
          <p:cNvPr id="10" name="Group 11"/>
          <p:cNvGrpSpPr>
            <a:grpSpLocks noChangeAspect="1"/>
          </p:cNvGrpSpPr>
          <p:nvPr/>
        </p:nvGrpSpPr>
        <p:grpSpPr bwMode="gray">
          <a:xfrm>
            <a:off x="7632341" y="203049"/>
            <a:ext cx="1368153" cy="781408"/>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323232"/>
                </a:solidFill>
                <a:latin typeface="Arial" charset="0"/>
              </a:endParaRPr>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179390" y="3604262"/>
            <a:ext cx="8601075" cy="13804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4" name="Picture Placeholder 23"/>
          <p:cNvSpPr>
            <a:spLocks noGrp="1"/>
          </p:cNvSpPr>
          <p:nvPr>
            <p:ph type="pic" sz="quarter" idx="10" hasCustomPrompt="1"/>
          </p:nvPr>
        </p:nvSpPr>
        <p:spPr bwMode="gray">
          <a:xfrm>
            <a:off x="358777" y="1058863"/>
            <a:ext cx="8605838" cy="3744914"/>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179393" y="3604262"/>
            <a:ext cx="8601073" cy="1380489"/>
          </a:xfrm>
          <a:solidFill>
            <a:schemeClr val="accent2">
              <a:alpha val="70000"/>
            </a:schemeClr>
          </a:solidFill>
        </p:spPr>
        <p:txBody>
          <a:bodyPr vert="horz" lIns="107988" tIns="251976"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358779" y="3604261"/>
            <a:ext cx="8421689" cy="1199516"/>
          </a:xfrm>
          <a:noFill/>
        </p:spPr>
        <p:txBody>
          <a:bodyPr lIns="107988" tIns="0"/>
          <a:lstStyle>
            <a:lvl1pPr>
              <a:defRPr sz="2000">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11320265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gray">
          <a:xfrm>
            <a:off x="358775" y="1239840"/>
            <a:ext cx="6877050" cy="3563938"/>
          </a:xfrm>
          <a:noFill/>
        </p:spPr>
        <p:txBody>
          <a:bodyPr lIns="0" tIns="0" rIns="0" bIns="0"/>
          <a:lstStyle>
            <a:lvl1pPr marL="358739" indent="-358739">
              <a:spcBef>
                <a:spcPts val="300"/>
              </a:spcBef>
              <a:spcAft>
                <a:spcPts val="300"/>
              </a:spcAft>
              <a:buClr>
                <a:schemeClr val="accent1"/>
              </a:buClr>
              <a:buSzPct val="100000"/>
              <a:buFont typeface="+mj-lt"/>
              <a:buAutoNum type="arabicPeriod"/>
              <a:defRPr sz="1800">
                <a:solidFill>
                  <a:schemeClr val="tx1"/>
                </a:solidFill>
              </a:defRPr>
            </a:lvl1pPr>
            <a:lvl2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2pPr>
            <a:lvl3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3pPr>
            <a:lvl4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4pPr>
            <a:lvl5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5pPr>
            <a:lvl6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6pPr>
            <a:lvl7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7pPr>
            <a:lvl8pPr marL="629939" indent="-269975">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8pPr>
            <a:lvl9pPr marL="629939" indent="-269975">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9pPr>
          </a:lstStyle>
          <a:p>
            <a:pPr lvl="0"/>
            <a:r>
              <a:rPr lang="en-US" dirty="0"/>
              <a:t>Click to edit Master text styles</a:t>
            </a:r>
          </a:p>
        </p:txBody>
      </p:sp>
      <p:sp>
        <p:nvSpPr>
          <p:cNvPr id="2" name="Titel 1"/>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
        <p:nvSpPr>
          <p:cNvPr id="3" name="Datumsplatzhalter 2"/>
          <p:cNvSpPr>
            <a:spLocks noGrp="1"/>
          </p:cNvSpPr>
          <p:nvPr>
            <p:ph type="dt" sz="half" idx="11"/>
          </p:nvPr>
        </p:nvSpPr>
        <p:spPr/>
        <p:txBody>
          <a:bodyPr/>
          <a:lstStyle/>
          <a:p>
            <a:endParaRPr lang="en-US" dirty="0">
              <a:solidFill>
                <a:srgbClr val="323232"/>
              </a:solidFill>
            </a:endParaRPr>
          </a:p>
        </p:txBody>
      </p:sp>
      <p:sp>
        <p:nvSpPr>
          <p:cNvPr id="5" name="Fußzeilenplatzhalter 4"/>
          <p:cNvSpPr>
            <a:spLocks noGrp="1"/>
          </p:cNvSpPr>
          <p:nvPr>
            <p:ph type="ftr" sz="quarter" idx="12"/>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Foliennummernplatzhalter 5"/>
          <p:cNvSpPr>
            <a:spLocks noGrp="1"/>
          </p:cNvSpPr>
          <p:nvPr>
            <p:ph type="sldNum" sz="quarter" idx="13"/>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Tree>
    <p:extLst>
      <p:ext uri="{BB962C8B-B14F-4D97-AF65-F5344CB8AC3E}">
        <p14:creationId xmlns:p14="http://schemas.microsoft.com/office/powerpoint/2010/main" val="4189393226"/>
      </p:ext>
    </p:extLst>
  </p:cSld>
  <p:clrMapOvr>
    <a:masterClrMapping/>
  </p:clrMapOvr>
  <p:transition spd="slow">
    <p:wipe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p:txBody>
          <a:bodyPr/>
          <a:lstStyle>
            <a:lvl1pPr>
              <a:defRPr sz="1800"/>
            </a:lvl1pPr>
            <a:lvl2pPr>
              <a:defRPr sz="1800"/>
            </a:lvl2pPr>
            <a:lvl3pPr>
              <a:defRPr sz="1800"/>
            </a:lvl3pPr>
            <a:lvl4pPr>
              <a:defRPr sz="1800"/>
            </a:lvl4pPr>
            <a:lvl5pPr>
              <a:buAutoNum type="arabicPeriod"/>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el 4"/>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
        <p:nvSpPr>
          <p:cNvPr id="6" name="Datumsplatzhalter 5"/>
          <p:cNvSpPr>
            <a:spLocks noGrp="1"/>
          </p:cNvSpPr>
          <p:nvPr>
            <p:ph type="dt" sz="half" idx="14"/>
          </p:nvPr>
        </p:nvSpPr>
        <p:spPr/>
        <p:txBody>
          <a:bodyPr/>
          <a:lstStyle/>
          <a:p>
            <a:endParaRPr lang="en-US" dirty="0">
              <a:solidFill>
                <a:srgbClr val="323232"/>
              </a:solidFill>
            </a:endParaRPr>
          </a:p>
        </p:txBody>
      </p:sp>
      <p:sp>
        <p:nvSpPr>
          <p:cNvPr id="7" name="Fußzeilenplatzhalter 6"/>
          <p:cNvSpPr>
            <a:spLocks noGrp="1"/>
          </p:cNvSpPr>
          <p:nvPr>
            <p:ph type="ftr" sz="quarter" idx="15"/>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8" name="Foliennummernplatzhalter 7"/>
          <p:cNvSpPr>
            <a:spLocks noGrp="1"/>
          </p:cNvSpPr>
          <p:nvPr>
            <p:ph type="sldNum" sz="quarter" idx="16"/>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Tree>
    <p:extLst>
      <p:ext uri="{BB962C8B-B14F-4D97-AF65-F5344CB8AC3E}">
        <p14:creationId xmlns:p14="http://schemas.microsoft.com/office/powerpoint/2010/main" val="252239914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p:txBody>
          <a:bodyPr/>
          <a:lstStyle>
            <a:lvl1pPr marL="179983" indent="-179983">
              <a:buClr>
                <a:schemeClr val="accent1"/>
              </a:buClr>
              <a:buFont typeface="Arial" panose="020B0604020202020204" pitchFamily="34" charset="0"/>
              <a:buChar char="■"/>
              <a:defRPr sz="1800" baseline="0"/>
            </a:lvl1pPr>
            <a:lvl2pPr marL="359964" indent="-180958">
              <a:buFont typeface="Arial" panose="020B0604020202020204" pitchFamily="34" charset="0"/>
              <a:buChar char="□"/>
              <a:defRPr sz="1800"/>
            </a:lvl2pPr>
            <a:lvl3pPr marL="539947" indent="-179983">
              <a:buFont typeface="Arial" panose="020B0604020202020204" pitchFamily="34" charset="0"/>
              <a:buChar char="–"/>
              <a:defRPr sz="1800"/>
            </a:lvl3pPr>
            <a:lvl4pPr marL="269975" indent="-269975">
              <a:buFont typeface="+mj-lt"/>
              <a:buAutoNum type="arabicPeriod"/>
              <a:defRPr sz="1800"/>
            </a:lvl4pPr>
            <a:lvl5pPr marL="539947" indent="-269975">
              <a:buFont typeface="+mj-lt"/>
              <a:buAutoNum type="alphaLcParenR"/>
              <a:defRPr sz="1800"/>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 name="Date Placeholder 1"/>
          <p:cNvSpPr>
            <a:spLocks noGrp="1"/>
          </p:cNvSpPr>
          <p:nvPr>
            <p:ph type="dt" sz="half" idx="14"/>
          </p:nvPr>
        </p:nvSpPr>
        <p:spPr/>
        <p:txBody>
          <a:bodyPr/>
          <a:lstStyle/>
          <a:p>
            <a:endParaRPr lang="en-US" dirty="0">
              <a:solidFill>
                <a:srgbClr val="323232"/>
              </a:solidFill>
            </a:endParaRPr>
          </a:p>
        </p:txBody>
      </p:sp>
      <p:sp>
        <p:nvSpPr>
          <p:cNvPr id="3" name="Footer Placeholder 2"/>
          <p:cNvSpPr>
            <a:spLocks noGrp="1"/>
          </p:cNvSpPr>
          <p:nvPr>
            <p:ph type="ftr" sz="quarter" idx="15"/>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4" name="Slide Number Placeholder 3"/>
          <p:cNvSpPr>
            <a:spLocks noGrp="1"/>
          </p:cNvSpPr>
          <p:nvPr>
            <p:ph type="sldNum" sz="quarter" idx="16"/>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5" name="Titel 4"/>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51719202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79" y="1239837"/>
            <a:ext cx="3349625"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0" name="Text Placeholder 10"/>
          <p:cNvSpPr>
            <a:spLocks noGrp="1"/>
          </p:cNvSpPr>
          <p:nvPr>
            <p:ph type="body" sz="quarter" idx="14"/>
          </p:nvPr>
        </p:nvSpPr>
        <p:spPr bwMode="gray">
          <a:xfrm>
            <a:off x="3886205" y="1239837"/>
            <a:ext cx="3349625"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Date Placeholder 2"/>
          <p:cNvSpPr>
            <a:spLocks noGrp="1"/>
          </p:cNvSpPr>
          <p:nvPr>
            <p:ph type="dt" sz="half" idx="15"/>
          </p:nvPr>
        </p:nvSpPr>
        <p:spPr/>
        <p:txBody>
          <a:bodyPr/>
          <a:lstStyle/>
          <a:p>
            <a:endParaRPr lang="en-US" dirty="0">
              <a:solidFill>
                <a:srgbClr val="323232"/>
              </a:solidFill>
            </a:endParaRPr>
          </a:p>
        </p:txBody>
      </p:sp>
      <p:sp>
        <p:nvSpPr>
          <p:cNvPr id="4" name="Footer Placeholder 3"/>
          <p:cNvSpPr>
            <a:spLocks noGrp="1"/>
          </p:cNvSpPr>
          <p:nvPr>
            <p:ph type="ftr" sz="quarter" idx="16"/>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5" name="Slide Number Placeholder 4"/>
          <p:cNvSpPr>
            <a:spLocks noGrp="1"/>
          </p:cNvSpPr>
          <p:nvPr>
            <p:ph type="sldNum" sz="quarter" idx="17"/>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6" name="Titel 5"/>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316315302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80" y="1239837"/>
            <a:ext cx="1584325"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0" name="Text Placeholder 10"/>
          <p:cNvSpPr>
            <a:spLocks noGrp="1"/>
          </p:cNvSpPr>
          <p:nvPr>
            <p:ph type="body" sz="quarter" idx="14"/>
          </p:nvPr>
        </p:nvSpPr>
        <p:spPr bwMode="gray">
          <a:xfrm>
            <a:off x="2124080" y="1239837"/>
            <a:ext cx="1585913"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Text Placeholder 10"/>
          <p:cNvSpPr>
            <a:spLocks noGrp="1"/>
          </p:cNvSpPr>
          <p:nvPr>
            <p:ph type="body" sz="quarter" idx="15"/>
          </p:nvPr>
        </p:nvSpPr>
        <p:spPr bwMode="gray">
          <a:xfrm>
            <a:off x="3886989" y="1239837"/>
            <a:ext cx="1585913"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Text Placeholder 10"/>
          <p:cNvSpPr>
            <a:spLocks noGrp="1"/>
          </p:cNvSpPr>
          <p:nvPr>
            <p:ph type="body" sz="quarter" idx="16"/>
          </p:nvPr>
        </p:nvSpPr>
        <p:spPr bwMode="gray">
          <a:xfrm>
            <a:off x="5649917" y="1239837"/>
            <a:ext cx="1585913"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Date Placeholder 2"/>
          <p:cNvSpPr>
            <a:spLocks noGrp="1"/>
          </p:cNvSpPr>
          <p:nvPr>
            <p:ph type="dt" sz="half" idx="17"/>
          </p:nvPr>
        </p:nvSpPr>
        <p:spPr/>
        <p:txBody>
          <a:bodyPr/>
          <a:lstStyle/>
          <a:p>
            <a:endParaRPr lang="en-US" dirty="0">
              <a:solidFill>
                <a:srgbClr val="323232"/>
              </a:solidFill>
            </a:endParaRPr>
          </a:p>
        </p:txBody>
      </p:sp>
      <p:sp>
        <p:nvSpPr>
          <p:cNvPr id="4" name="Footer Placeholder 3"/>
          <p:cNvSpPr>
            <a:spLocks noGrp="1"/>
          </p:cNvSpPr>
          <p:nvPr>
            <p:ph type="ftr" sz="quarter" idx="18"/>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5" name="Slide Number Placeholder 4"/>
          <p:cNvSpPr>
            <a:spLocks noGrp="1"/>
          </p:cNvSpPr>
          <p:nvPr>
            <p:ph type="sldNum" sz="quarter" idx="19"/>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6" name="Titel 5"/>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05001823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80" y="1671653"/>
            <a:ext cx="1584325" cy="313212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0" name="Text Placeholder 10"/>
          <p:cNvSpPr>
            <a:spLocks noGrp="1"/>
          </p:cNvSpPr>
          <p:nvPr>
            <p:ph type="body" sz="quarter" idx="14"/>
          </p:nvPr>
        </p:nvSpPr>
        <p:spPr bwMode="gray">
          <a:xfrm>
            <a:off x="2124080" y="1671653"/>
            <a:ext cx="1585913" cy="3132125"/>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Text Placeholder 10"/>
          <p:cNvSpPr>
            <a:spLocks noGrp="1"/>
          </p:cNvSpPr>
          <p:nvPr>
            <p:ph type="body" sz="quarter" idx="15"/>
          </p:nvPr>
        </p:nvSpPr>
        <p:spPr bwMode="gray">
          <a:xfrm>
            <a:off x="3886989" y="1671653"/>
            <a:ext cx="1585913" cy="3132125"/>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Text Placeholder 10"/>
          <p:cNvSpPr>
            <a:spLocks noGrp="1"/>
          </p:cNvSpPr>
          <p:nvPr>
            <p:ph type="body" sz="quarter" idx="16"/>
          </p:nvPr>
        </p:nvSpPr>
        <p:spPr bwMode="gray">
          <a:xfrm>
            <a:off x="5649917" y="1671653"/>
            <a:ext cx="1585913" cy="3132125"/>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quarter" idx="17" hasCustomPrompt="1"/>
          </p:nvPr>
        </p:nvSpPr>
        <p:spPr bwMode="gray">
          <a:xfrm>
            <a:off x="358780" y="1239842"/>
            <a:ext cx="1584325" cy="287797"/>
          </a:xfrm>
          <a:solidFill>
            <a:schemeClr val="accent1"/>
          </a:solidFill>
        </p:spPr>
        <p:txBody>
          <a:bodyPr wrap="square" lIns="71994" tIns="35996" rIns="71994" bIns="35996"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124080" y="1239842"/>
            <a:ext cx="1584325" cy="287797"/>
          </a:xfrm>
          <a:solidFill>
            <a:schemeClr val="accent2"/>
          </a:solidFill>
        </p:spPr>
        <p:txBody>
          <a:bodyPr wrap="square" lIns="71994" tIns="35996" rIns="71994" bIns="35996"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3888577" y="1239842"/>
            <a:ext cx="1584325" cy="287797"/>
          </a:xfrm>
          <a:solidFill>
            <a:schemeClr val="accent3"/>
          </a:solidFill>
        </p:spPr>
        <p:txBody>
          <a:bodyPr wrap="square" lIns="71994" tIns="35996" rIns="71994" bIns="35996"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5644197" y="1239842"/>
            <a:ext cx="1584325" cy="287797"/>
          </a:xfrm>
          <a:solidFill>
            <a:schemeClr val="accent4"/>
          </a:solidFill>
        </p:spPr>
        <p:txBody>
          <a:bodyPr wrap="square" lIns="71994" tIns="35996" rIns="71994" bIns="35996"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endParaRPr lang="en-US" dirty="0">
              <a:solidFill>
                <a:srgbClr val="323232"/>
              </a:solidFill>
            </a:endParaRPr>
          </a:p>
        </p:txBody>
      </p:sp>
      <p:sp>
        <p:nvSpPr>
          <p:cNvPr id="5" name="Footer Placeholder 4"/>
          <p:cNvSpPr>
            <a:spLocks noGrp="1"/>
          </p:cNvSpPr>
          <p:nvPr>
            <p:ph type="ftr" sz="quarter" idx="22"/>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Slide Number Placeholder 5"/>
          <p:cNvSpPr>
            <a:spLocks noGrp="1"/>
          </p:cNvSpPr>
          <p:nvPr>
            <p:ph type="sldNum" sz="quarter" idx="23"/>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356446169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p:txBody>
          <a:bodyPr/>
          <a:lstStyle>
            <a:lvl1pPr marL="179983" indent="-179983">
              <a:buClr>
                <a:schemeClr val="accent1"/>
              </a:buClr>
              <a:buFont typeface="Arial" panose="020B0604020202020204" pitchFamily="34" charset="0"/>
              <a:buChar char="■"/>
              <a:defRPr baseline="0"/>
            </a:lvl1pPr>
            <a:lvl2pPr marL="359964" indent="-180958">
              <a:buFont typeface="Arial" panose="020B0604020202020204" pitchFamily="34" charset="0"/>
              <a:buChar char="□"/>
              <a:defRPr/>
            </a:lvl2pPr>
            <a:lvl3pPr marL="539947" indent="-179983">
              <a:buFont typeface="Arial" panose="020B0604020202020204" pitchFamily="34" charset="0"/>
              <a:buChar char="–"/>
              <a:defRPr/>
            </a:lvl3pPr>
            <a:lvl4pPr marL="269975" indent="-269975">
              <a:buFont typeface="+mj-lt"/>
              <a:buAutoNum type="arabicPeriod"/>
              <a:defRPr/>
            </a:lvl4pPr>
            <a:lvl5pPr marL="539947" indent="-269975">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Title 1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2" name="Date Placeholder 1"/>
          <p:cNvSpPr>
            <a:spLocks noGrp="1"/>
          </p:cNvSpPr>
          <p:nvPr>
            <p:ph type="dt" sz="half" idx="14"/>
          </p:nvPr>
        </p:nvSpPr>
        <p:spPr/>
        <p:txBody>
          <a:bodyPr/>
          <a:lstStyle/>
          <a:p>
            <a:r>
              <a:rPr lang="en-US"/>
              <a:t>Speaker, Job Description, Date if needed</a:t>
            </a:r>
            <a:endParaRPr lang="en-US" dirty="0"/>
          </a:p>
        </p:txBody>
      </p:sp>
      <p:sp>
        <p:nvSpPr>
          <p:cNvPr id="3" name="Footer Placeholder 2"/>
          <p:cNvSpPr>
            <a:spLocks noGrp="1"/>
          </p:cNvSpPr>
          <p:nvPr>
            <p:ph type="ftr" sz="quarter" idx="15"/>
          </p:nvPr>
        </p:nvSpPr>
        <p:spPr/>
        <p:txBody>
          <a:bodyPr/>
          <a:lstStyle/>
          <a:p>
            <a:r>
              <a:rPr lang="en-US"/>
              <a:t>Presentation Title</a:t>
            </a:r>
            <a:endParaRPr lang="en-US" dirty="0"/>
          </a:p>
        </p:txBody>
      </p:sp>
      <p:sp>
        <p:nvSpPr>
          <p:cNvPr id="4" name="Slide Number Placeholder 3"/>
          <p:cNvSpPr>
            <a:spLocks noGrp="1"/>
          </p:cNvSpPr>
          <p:nvPr>
            <p:ph type="sldNum" sz="quarter" idx="16"/>
          </p:nvPr>
        </p:nvSpPr>
        <p:spPr/>
        <p:txBody>
          <a:bodyPr/>
          <a:lstStyle/>
          <a:p>
            <a:r>
              <a:rPr lang="en-US"/>
              <a:t>Chart </a:t>
            </a:r>
            <a:fld id="{91D913BA-B0D8-4B51-9328-DFAA0B370309}" type="slidenum">
              <a:rPr lang="en-US" b="1" smtClean="0"/>
              <a:pPr/>
              <a:t>‹#›</a:t>
            </a:fld>
            <a:endParaRPr lang="en-US" b="1" dirty="0"/>
          </a:p>
        </p:txBody>
      </p:sp>
    </p:spTree>
    <p:extLst>
      <p:ext uri="{BB962C8B-B14F-4D97-AF65-F5344CB8AC3E}">
        <p14:creationId xmlns:p14="http://schemas.microsoft.com/office/powerpoint/2010/main" val="34810753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2124077" y="1239837"/>
            <a:ext cx="5111751"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Picture Placeholder 3"/>
          <p:cNvSpPr>
            <a:spLocks noGrp="1"/>
          </p:cNvSpPr>
          <p:nvPr>
            <p:ph type="pic" sz="quarter" idx="14" hasCustomPrompt="1"/>
          </p:nvPr>
        </p:nvSpPr>
        <p:spPr bwMode="gray">
          <a:xfrm>
            <a:off x="179388" y="1239839"/>
            <a:ext cx="1763712"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endParaRPr lang="en-US" dirty="0">
              <a:solidFill>
                <a:srgbClr val="323232"/>
              </a:solidFill>
            </a:endParaRPr>
          </a:p>
        </p:txBody>
      </p:sp>
      <p:sp>
        <p:nvSpPr>
          <p:cNvPr id="5" name="Footer Placeholder 4"/>
          <p:cNvSpPr>
            <a:spLocks noGrp="1"/>
          </p:cNvSpPr>
          <p:nvPr>
            <p:ph type="ftr" sz="quarter" idx="16"/>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Slide Number Placeholder 5"/>
          <p:cNvSpPr>
            <a:spLocks noGrp="1"/>
          </p:cNvSpPr>
          <p:nvPr>
            <p:ph type="sldNum" sz="quarter" idx="17"/>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349919764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887794" y="1239837"/>
            <a:ext cx="3348037"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Picture Placeholder 3"/>
          <p:cNvSpPr>
            <a:spLocks noGrp="1"/>
          </p:cNvSpPr>
          <p:nvPr>
            <p:ph type="pic" sz="quarter" idx="14" hasCustomPrompt="1"/>
          </p:nvPr>
        </p:nvSpPr>
        <p:spPr bwMode="gray">
          <a:xfrm>
            <a:off x="179391" y="1239839"/>
            <a:ext cx="3529012"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endParaRPr lang="en-US" dirty="0">
              <a:solidFill>
                <a:srgbClr val="323232"/>
              </a:solidFill>
            </a:endParaRPr>
          </a:p>
        </p:txBody>
      </p:sp>
      <p:sp>
        <p:nvSpPr>
          <p:cNvPr id="5" name="Footer Placeholder 4"/>
          <p:cNvSpPr>
            <a:spLocks noGrp="1"/>
          </p:cNvSpPr>
          <p:nvPr>
            <p:ph type="ftr" sz="quarter" idx="16"/>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Slide Number Placeholder 5"/>
          <p:cNvSpPr>
            <a:spLocks noGrp="1"/>
          </p:cNvSpPr>
          <p:nvPr>
            <p:ph type="sldNum" sz="quarter" idx="17"/>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01340972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5651506" y="1239837"/>
            <a:ext cx="1584325"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Picture Placeholder 3"/>
          <p:cNvSpPr>
            <a:spLocks noGrp="1"/>
          </p:cNvSpPr>
          <p:nvPr>
            <p:ph type="pic" sz="quarter" idx="14" hasCustomPrompt="1"/>
          </p:nvPr>
        </p:nvSpPr>
        <p:spPr bwMode="gray">
          <a:xfrm>
            <a:off x="179391" y="1239839"/>
            <a:ext cx="5292725"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endParaRPr lang="en-US" dirty="0">
              <a:solidFill>
                <a:srgbClr val="323232"/>
              </a:solidFill>
            </a:endParaRPr>
          </a:p>
        </p:txBody>
      </p:sp>
      <p:sp>
        <p:nvSpPr>
          <p:cNvPr id="5" name="Footer Placeholder 4"/>
          <p:cNvSpPr>
            <a:spLocks noGrp="1"/>
          </p:cNvSpPr>
          <p:nvPr>
            <p:ph type="ftr" sz="quarter" idx="16"/>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Slide Number Placeholder 5"/>
          <p:cNvSpPr>
            <a:spLocks noGrp="1"/>
          </p:cNvSpPr>
          <p:nvPr>
            <p:ph type="sldNum" sz="quarter" idx="17"/>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149682123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bwMode="gray">
          <a:xfrm>
            <a:off x="179386" y="1239839"/>
            <a:ext cx="7237412"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endParaRPr lang="en-US" dirty="0">
              <a:solidFill>
                <a:srgbClr val="323232"/>
              </a:solidFill>
            </a:endParaRPr>
          </a:p>
        </p:txBody>
      </p:sp>
      <p:sp>
        <p:nvSpPr>
          <p:cNvPr id="5" name="Footer Placeholder 4"/>
          <p:cNvSpPr>
            <a:spLocks noGrp="1"/>
          </p:cNvSpPr>
          <p:nvPr>
            <p:ph type="ftr" sz="quarter" idx="16"/>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Slide Number Placeholder 5"/>
          <p:cNvSpPr>
            <a:spLocks noGrp="1"/>
          </p:cNvSpPr>
          <p:nvPr>
            <p:ph type="sldNum" sz="quarter" idx="17"/>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62907445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179390" y="2932117"/>
            <a:ext cx="8601075" cy="205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14" name="Rectangle 13"/>
          <p:cNvSpPr/>
          <p:nvPr/>
        </p:nvSpPr>
        <p:spPr bwMode="gray">
          <a:xfrm>
            <a:off x="107508" y="5"/>
            <a:ext cx="7309295"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 name="Title 1"/>
          <p:cNvSpPr>
            <a:spLocks noGrp="1"/>
          </p:cNvSpPr>
          <p:nvPr>
            <p:ph type="ctrTitle" hasCustomPrompt="1"/>
          </p:nvPr>
        </p:nvSpPr>
        <p:spPr bwMode="gray">
          <a:xfrm>
            <a:off x="358779" y="2932117"/>
            <a:ext cx="8421685" cy="1871663"/>
          </a:xfrm>
          <a:solidFill>
            <a:srgbClr val="DD640C"/>
          </a:solidFill>
        </p:spPr>
        <p:txBody>
          <a:bodyPr lIns="107988" tIns="251976" rIns="107988" bIns="251976" anchor="ctr" anchorCtr="0"/>
          <a:lstStyle>
            <a:lvl1pPr algn="ctr">
              <a:defRPr sz="24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358776" y="2751936"/>
            <a:ext cx="8605836" cy="1801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12" name="Rectangle 11"/>
          <p:cNvSpPr/>
          <p:nvPr/>
        </p:nvSpPr>
        <p:spPr bwMode="gray">
          <a:xfrm>
            <a:off x="8780465" y="2934378"/>
            <a:ext cx="184149" cy="1869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Tree>
    <p:extLst>
      <p:ext uri="{BB962C8B-B14F-4D97-AF65-F5344CB8AC3E}">
        <p14:creationId xmlns:p14="http://schemas.microsoft.com/office/powerpoint/2010/main" val="640529704"/>
      </p:ext>
    </p:extLst>
  </p:cSld>
  <p:clrMapOvr>
    <a:masterClrMapping/>
  </p:clrMapOvr>
  <p:transition spd="slow">
    <p:wipe dir="d"/>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lvl1pPr>
              <a:defRPr/>
            </a:lvl1pPr>
          </a:lstStyle>
          <a:p>
            <a:r>
              <a:rPr lang="sv-SE">
                <a:solidFill>
                  <a:srgbClr val="323232"/>
                </a:solidFill>
              </a:rPr>
              <a:t>Felix Naumann   Information Integration          Winter 2019/20</a:t>
            </a:r>
            <a:endParaRPr lang="de-DE">
              <a:solidFill>
                <a:srgbClr val="323232"/>
              </a:solidFill>
            </a:endParaRPr>
          </a:p>
        </p:txBody>
      </p:sp>
      <p:sp>
        <p:nvSpPr>
          <p:cNvPr id="3" name="Foliennummernplatzhalter 2"/>
          <p:cNvSpPr>
            <a:spLocks noGrp="1"/>
          </p:cNvSpPr>
          <p:nvPr>
            <p:ph type="sldNum" sz="quarter" idx="11"/>
          </p:nvPr>
        </p:nvSpPr>
        <p:spPr/>
        <p:txBody>
          <a:bodyPr/>
          <a:lstStyle>
            <a:lvl1pPr>
              <a:defRPr/>
            </a:lvl1pPr>
          </a:lstStyle>
          <a:p>
            <a:fld id="{77FF3B25-51B2-40FD-A0A9-AD78C5B18266}" type="slidenum">
              <a:rPr lang="de-DE">
                <a:solidFill>
                  <a:srgbClr val="323232"/>
                </a:solidFill>
              </a:rPr>
              <a:pPr/>
              <a:t>‹#›</a:t>
            </a:fld>
            <a:endParaRPr lang="de-DE">
              <a:solidFill>
                <a:srgbClr val="323232"/>
              </a:solidFill>
            </a:endParaRPr>
          </a:p>
        </p:txBody>
      </p:sp>
    </p:spTree>
    <p:extLst>
      <p:ext uri="{BB962C8B-B14F-4D97-AF65-F5344CB8AC3E}">
        <p14:creationId xmlns:p14="http://schemas.microsoft.com/office/powerpoint/2010/main" val="2349026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cSld name="Standardfolie - Liste ab Ebene 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lvl4pPr marL="1344083" indent="-197624">
              <a:buClr>
                <a:schemeClr val="accent1"/>
              </a:buClr>
              <a:buFont typeface="Verdana" pitchFamily="34" charset="0"/>
              <a:buChar char="●"/>
              <a:defRPr/>
            </a:lvl4pPr>
            <a:lvl5pPr marL="1342892" indent="-202386">
              <a:buClr>
                <a:schemeClr val="accent1"/>
              </a:buClr>
              <a:buFont typeface="Verdana" pitchFamily="34" charset="0"/>
              <a:buNone/>
              <a:defRPr/>
            </a:lvl5pPr>
          </a:lstStyle>
          <a:p>
            <a:pPr lvl="0"/>
            <a:r>
              <a:rPr lang="de-DE"/>
              <a:t>Textmasterformate durch Klicken bearbeiten</a:t>
            </a:r>
          </a:p>
          <a:p>
            <a:pPr lvl="1"/>
            <a:r>
              <a:rPr lang="de-DE"/>
              <a:t>Zweite Ebene</a:t>
            </a:r>
          </a:p>
          <a:p>
            <a:pPr lvl="2"/>
            <a:r>
              <a:rPr lang="de-DE"/>
              <a:t>Dritte Ebene</a:t>
            </a:r>
          </a:p>
          <a:p>
            <a:pPr lvl="3"/>
            <a:r>
              <a:rPr lang="de-DE"/>
              <a:t>Vierte Ebene</a:t>
            </a:r>
          </a:p>
        </p:txBody>
      </p:sp>
      <p:sp>
        <p:nvSpPr>
          <p:cNvPr id="4" name="Fußzeilenplatzhalter 3"/>
          <p:cNvSpPr>
            <a:spLocks noGrp="1"/>
          </p:cNvSpPr>
          <p:nvPr>
            <p:ph type="ftr" sz="quarter" idx="10"/>
          </p:nvPr>
        </p:nvSpPr>
        <p:spPr/>
        <p:txBody>
          <a:bodyPr/>
          <a:lstStyle>
            <a:lvl1pPr>
              <a:defRPr/>
            </a:lvl1pPr>
          </a:lstStyle>
          <a:p>
            <a:r>
              <a:rPr lang="sv-SE">
                <a:solidFill>
                  <a:srgbClr val="323232"/>
                </a:solidFill>
              </a:rPr>
              <a:t>Felix Naumann   Information Integration          Winter 2019/20</a:t>
            </a:r>
            <a:endParaRPr lang="de-DE">
              <a:solidFill>
                <a:srgbClr val="323232"/>
              </a:solidFill>
            </a:endParaRPr>
          </a:p>
        </p:txBody>
      </p:sp>
      <p:sp>
        <p:nvSpPr>
          <p:cNvPr id="5" name="Foliennummernplatzhalter 4"/>
          <p:cNvSpPr>
            <a:spLocks noGrp="1"/>
          </p:cNvSpPr>
          <p:nvPr>
            <p:ph type="sldNum" sz="quarter" idx="11"/>
          </p:nvPr>
        </p:nvSpPr>
        <p:spPr/>
        <p:txBody>
          <a:bodyPr/>
          <a:lstStyle>
            <a:lvl1pPr>
              <a:defRPr/>
            </a:lvl1pPr>
          </a:lstStyle>
          <a:p>
            <a:fld id="{990DCB26-31A7-407B-913D-2205DF993093}" type="slidenum">
              <a:rPr lang="de-DE">
                <a:solidFill>
                  <a:srgbClr val="323232"/>
                </a:solidFill>
              </a:rPr>
              <a:pPr/>
              <a:t>‹#›</a:t>
            </a:fld>
            <a:endParaRPr lang="de-DE">
              <a:solidFill>
                <a:srgbClr val="323232"/>
              </a:solidFill>
            </a:endParaRPr>
          </a:p>
        </p:txBody>
      </p:sp>
    </p:spTree>
    <p:extLst>
      <p:ext uri="{BB962C8B-B14F-4D97-AF65-F5344CB8AC3E}">
        <p14:creationId xmlns:p14="http://schemas.microsoft.com/office/powerpoint/2010/main" val="3042396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358779" y="1239837"/>
            <a:ext cx="3349625" cy="35639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0" name="Text Placeholder 10"/>
          <p:cNvSpPr>
            <a:spLocks noGrp="1"/>
          </p:cNvSpPr>
          <p:nvPr>
            <p:ph type="body" sz="quarter" idx="14"/>
          </p:nvPr>
        </p:nvSpPr>
        <p:spPr bwMode="gray">
          <a:xfrm>
            <a:off x="3886205" y="1239837"/>
            <a:ext cx="3349625" cy="35639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Date Placeholder 2"/>
          <p:cNvSpPr>
            <a:spLocks noGrp="1"/>
          </p:cNvSpPr>
          <p:nvPr>
            <p:ph type="dt" sz="half" idx="15"/>
          </p:nvPr>
        </p:nvSpPr>
        <p:spPr/>
        <p:txBody>
          <a:bodyPr/>
          <a:lstStyle/>
          <a:p>
            <a:r>
              <a:rPr lang="en-US"/>
              <a:t>Speaker, Job Description, Date if needed</a:t>
            </a:r>
            <a:endParaRPr lang="en-US" dirty="0"/>
          </a:p>
        </p:txBody>
      </p:sp>
      <p:sp>
        <p:nvSpPr>
          <p:cNvPr id="4" name="Footer Placeholder 3"/>
          <p:cNvSpPr>
            <a:spLocks noGrp="1"/>
          </p:cNvSpPr>
          <p:nvPr>
            <p:ph type="ftr" sz="quarter" idx="16"/>
          </p:nvPr>
        </p:nvSpPr>
        <p:spPr/>
        <p:txBody>
          <a:bodyPr/>
          <a:lstStyle/>
          <a:p>
            <a:r>
              <a:rPr lang="en-US"/>
              <a:t>Presentation Title</a:t>
            </a:r>
            <a:endParaRPr lang="en-US" dirty="0"/>
          </a:p>
        </p:txBody>
      </p:sp>
      <p:sp>
        <p:nvSpPr>
          <p:cNvPr id="5" name="Slide Number Placeholder 4"/>
          <p:cNvSpPr>
            <a:spLocks noGrp="1"/>
          </p:cNvSpPr>
          <p:nvPr>
            <p:ph type="sldNum" sz="quarter" idx="17"/>
          </p:nvPr>
        </p:nvSpPr>
        <p:spPr/>
        <p:txBody>
          <a:bodyPr/>
          <a:lstStyle/>
          <a:p>
            <a:r>
              <a:rPr lang="en-US" dirty="0"/>
              <a:t>Chart </a:t>
            </a:r>
            <a:fld id="{91D913BA-B0D8-4B51-9328-DFAA0B370309}" type="slidenum">
              <a:rPr lang="en-US" smtClean="0"/>
              <a:pPr/>
              <a:t>‹#›</a:t>
            </a:fld>
            <a:endParaRPr lang="en-US" dirty="0"/>
          </a:p>
        </p:txBody>
      </p:sp>
    </p:spTree>
    <p:extLst>
      <p:ext uri="{BB962C8B-B14F-4D97-AF65-F5344CB8AC3E}">
        <p14:creationId xmlns:p14="http://schemas.microsoft.com/office/powerpoint/2010/main" val="3066185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358780" y="1239837"/>
            <a:ext cx="1584325" cy="35639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0" name="Text Placeholder 10"/>
          <p:cNvSpPr>
            <a:spLocks noGrp="1"/>
          </p:cNvSpPr>
          <p:nvPr>
            <p:ph type="body" sz="quarter" idx="14"/>
          </p:nvPr>
        </p:nvSpPr>
        <p:spPr bwMode="gray">
          <a:xfrm>
            <a:off x="2124080" y="1239837"/>
            <a:ext cx="1585913" cy="35639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Text Placeholder 10"/>
          <p:cNvSpPr>
            <a:spLocks noGrp="1"/>
          </p:cNvSpPr>
          <p:nvPr>
            <p:ph type="body" sz="quarter" idx="15"/>
          </p:nvPr>
        </p:nvSpPr>
        <p:spPr bwMode="gray">
          <a:xfrm>
            <a:off x="3886989" y="1239837"/>
            <a:ext cx="1585913" cy="35639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Text Placeholder 10"/>
          <p:cNvSpPr>
            <a:spLocks noGrp="1"/>
          </p:cNvSpPr>
          <p:nvPr>
            <p:ph type="body" sz="quarter" idx="16"/>
          </p:nvPr>
        </p:nvSpPr>
        <p:spPr bwMode="gray">
          <a:xfrm>
            <a:off x="5649917" y="1239837"/>
            <a:ext cx="1585913" cy="35639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Date Placeholder 2"/>
          <p:cNvSpPr>
            <a:spLocks noGrp="1"/>
          </p:cNvSpPr>
          <p:nvPr>
            <p:ph type="dt" sz="half" idx="17"/>
          </p:nvPr>
        </p:nvSpPr>
        <p:spPr/>
        <p:txBody>
          <a:bodyPr/>
          <a:lstStyle/>
          <a:p>
            <a:r>
              <a:rPr lang="en-US"/>
              <a:t>Speaker, Job Description, Date if needed</a:t>
            </a:r>
            <a:endParaRPr lang="en-US" dirty="0"/>
          </a:p>
        </p:txBody>
      </p:sp>
      <p:sp>
        <p:nvSpPr>
          <p:cNvPr id="4" name="Footer Placeholder 3"/>
          <p:cNvSpPr>
            <a:spLocks noGrp="1"/>
          </p:cNvSpPr>
          <p:nvPr>
            <p:ph type="ftr" sz="quarter" idx="18"/>
          </p:nvPr>
        </p:nvSpPr>
        <p:spPr/>
        <p:txBody>
          <a:bodyPr/>
          <a:lstStyle/>
          <a:p>
            <a:r>
              <a:rPr lang="en-US"/>
              <a:t>Presentation Title</a:t>
            </a:r>
            <a:endParaRPr lang="en-US" dirty="0"/>
          </a:p>
        </p:txBody>
      </p:sp>
      <p:sp>
        <p:nvSpPr>
          <p:cNvPr id="5" name="Slide Number Placeholder 4"/>
          <p:cNvSpPr>
            <a:spLocks noGrp="1"/>
          </p:cNvSpPr>
          <p:nvPr>
            <p:ph type="sldNum" sz="quarter" idx="19"/>
          </p:nvPr>
        </p:nvSpPr>
        <p:spPr/>
        <p:txBody>
          <a:bodyPr/>
          <a:lstStyle/>
          <a:p>
            <a:r>
              <a:rPr lang="en-US"/>
              <a:t>Chart </a:t>
            </a:r>
            <a:fld id="{91D913BA-B0D8-4B51-9328-DFAA0B370309}" type="slidenum">
              <a:rPr lang="en-US" b="1" smtClean="0"/>
              <a:pPr/>
              <a:t>‹#›</a:t>
            </a:fld>
            <a:endParaRPr lang="en-US" b="1" dirty="0"/>
          </a:p>
        </p:txBody>
      </p:sp>
    </p:spTree>
    <p:extLst>
      <p:ext uri="{BB962C8B-B14F-4D97-AF65-F5344CB8AC3E}">
        <p14:creationId xmlns:p14="http://schemas.microsoft.com/office/powerpoint/2010/main" val="40536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124077" y="1239837"/>
            <a:ext cx="5111751" cy="35639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Picture Placeholder 3"/>
          <p:cNvSpPr>
            <a:spLocks noGrp="1"/>
          </p:cNvSpPr>
          <p:nvPr>
            <p:ph type="pic" sz="quarter" idx="14" hasCustomPrompt="1"/>
          </p:nvPr>
        </p:nvSpPr>
        <p:spPr bwMode="gray">
          <a:xfrm>
            <a:off x="179388" y="1239839"/>
            <a:ext cx="1763712"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r>
              <a:rPr lang="en-US"/>
              <a:t>Speaker, Job Description, Date if needed</a:t>
            </a:r>
            <a:endParaRPr lang="en-US" dirty="0"/>
          </a:p>
        </p:txBody>
      </p:sp>
      <p:sp>
        <p:nvSpPr>
          <p:cNvPr id="5" name="Footer Placeholder 4"/>
          <p:cNvSpPr>
            <a:spLocks noGrp="1"/>
          </p:cNvSpPr>
          <p:nvPr>
            <p:ph type="ftr" sz="quarter" idx="16"/>
          </p:nvPr>
        </p:nvSpPr>
        <p:spPr/>
        <p:txBody>
          <a:bodyPr/>
          <a:lstStyle/>
          <a:p>
            <a:r>
              <a:rPr lang="en-US"/>
              <a:t>Presentation Title</a:t>
            </a:r>
            <a:endParaRPr lang="en-US" dirty="0"/>
          </a:p>
        </p:txBody>
      </p:sp>
      <p:sp>
        <p:nvSpPr>
          <p:cNvPr id="6" name="Slide Number Placeholder 5"/>
          <p:cNvSpPr>
            <a:spLocks noGrp="1"/>
          </p:cNvSpPr>
          <p:nvPr>
            <p:ph type="sldNum" sz="quarter" idx="17"/>
          </p:nvPr>
        </p:nvSpPr>
        <p:spPr/>
        <p:txBody>
          <a:bodyPr/>
          <a:lstStyle/>
          <a:p>
            <a:r>
              <a:rPr lang="en-US"/>
              <a:t>Chart </a:t>
            </a:r>
            <a:fld id="{91D913BA-B0D8-4B51-9328-DFAA0B370309}" type="slidenum">
              <a:rPr lang="en-US" b="1" smtClean="0"/>
              <a:pPr/>
              <a:t>‹#›</a:t>
            </a:fld>
            <a:endParaRPr lang="en-US" b="1" dirty="0"/>
          </a:p>
        </p:txBody>
      </p:sp>
    </p:spTree>
    <p:extLst>
      <p:ext uri="{BB962C8B-B14F-4D97-AF65-F5344CB8AC3E}">
        <p14:creationId xmlns:p14="http://schemas.microsoft.com/office/powerpoint/2010/main" val="1751671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3887794" y="1239837"/>
            <a:ext cx="3348037" cy="35639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Picture Placeholder 3"/>
          <p:cNvSpPr>
            <a:spLocks noGrp="1"/>
          </p:cNvSpPr>
          <p:nvPr>
            <p:ph type="pic" sz="quarter" idx="14" hasCustomPrompt="1"/>
          </p:nvPr>
        </p:nvSpPr>
        <p:spPr bwMode="gray">
          <a:xfrm>
            <a:off x="179391" y="1239839"/>
            <a:ext cx="3529012"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r>
              <a:rPr lang="en-US"/>
              <a:t>Speaker, Job Description, Date if needed</a:t>
            </a:r>
            <a:endParaRPr lang="en-US" dirty="0"/>
          </a:p>
        </p:txBody>
      </p:sp>
      <p:sp>
        <p:nvSpPr>
          <p:cNvPr id="5" name="Footer Placeholder 4"/>
          <p:cNvSpPr>
            <a:spLocks noGrp="1"/>
          </p:cNvSpPr>
          <p:nvPr>
            <p:ph type="ftr" sz="quarter" idx="16"/>
          </p:nvPr>
        </p:nvSpPr>
        <p:spPr/>
        <p:txBody>
          <a:bodyPr/>
          <a:lstStyle/>
          <a:p>
            <a:r>
              <a:rPr lang="en-US"/>
              <a:t>Presentation Title</a:t>
            </a:r>
            <a:endParaRPr lang="en-US" dirty="0"/>
          </a:p>
        </p:txBody>
      </p:sp>
      <p:sp>
        <p:nvSpPr>
          <p:cNvPr id="6" name="Slide Number Placeholder 5"/>
          <p:cNvSpPr>
            <a:spLocks noGrp="1"/>
          </p:cNvSpPr>
          <p:nvPr>
            <p:ph type="sldNum" sz="quarter" idx="17"/>
          </p:nvPr>
        </p:nvSpPr>
        <p:spPr/>
        <p:txBody>
          <a:bodyPr/>
          <a:lstStyle/>
          <a:p>
            <a:r>
              <a:rPr lang="en-US"/>
              <a:t>Chart </a:t>
            </a:r>
            <a:fld id="{91D913BA-B0D8-4B51-9328-DFAA0B370309}" type="slidenum">
              <a:rPr lang="en-US" b="1" smtClean="0"/>
              <a:pPr/>
              <a:t>‹#›</a:t>
            </a:fld>
            <a:endParaRPr lang="en-US" b="1" dirty="0"/>
          </a:p>
        </p:txBody>
      </p:sp>
    </p:spTree>
    <p:extLst>
      <p:ext uri="{BB962C8B-B14F-4D97-AF65-F5344CB8AC3E}">
        <p14:creationId xmlns:p14="http://schemas.microsoft.com/office/powerpoint/2010/main" val="1823356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651506" y="1239837"/>
            <a:ext cx="1584325" cy="35639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Picture Placeholder 3"/>
          <p:cNvSpPr>
            <a:spLocks noGrp="1"/>
          </p:cNvSpPr>
          <p:nvPr>
            <p:ph type="pic" sz="quarter" idx="14" hasCustomPrompt="1"/>
          </p:nvPr>
        </p:nvSpPr>
        <p:spPr bwMode="gray">
          <a:xfrm>
            <a:off x="179391" y="1239839"/>
            <a:ext cx="5292725"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r>
              <a:rPr lang="en-US"/>
              <a:t>Speaker, Job Description, Date if needed</a:t>
            </a:r>
            <a:endParaRPr lang="en-US" dirty="0"/>
          </a:p>
        </p:txBody>
      </p:sp>
      <p:sp>
        <p:nvSpPr>
          <p:cNvPr id="5" name="Footer Placeholder 4"/>
          <p:cNvSpPr>
            <a:spLocks noGrp="1"/>
          </p:cNvSpPr>
          <p:nvPr>
            <p:ph type="ftr" sz="quarter" idx="16"/>
          </p:nvPr>
        </p:nvSpPr>
        <p:spPr/>
        <p:txBody>
          <a:bodyPr/>
          <a:lstStyle/>
          <a:p>
            <a:r>
              <a:rPr lang="en-US"/>
              <a:t>Presentation Title</a:t>
            </a:r>
            <a:endParaRPr lang="en-US" dirty="0"/>
          </a:p>
        </p:txBody>
      </p:sp>
      <p:sp>
        <p:nvSpPr>
          <p:cNvPr id="6" name="Slide Number Placeholder 5"/>
          <p:cNvSpPr>
            <a:spLocks noGrp="1"/>
          </p:cNvSpPr>
          <p:nvPr>
            <p:ph type="sldNum" sz="quarter" idx="17"/>
          </p:nvPr>
        </p:nvSpPr>
        <p:spPr/>
        <p:txBody>
          <a:bodyPr/>
          <a:lstStyle/>
          <a:p>
            <a:r>
              <a:rPr lang="en-US"/>
              <a:t>Chart </a:t>
            </a:r>
            <a:fld id="{91D913BA-B0D8-4B51-9328-DFAA0B370309}" type="slidenum">
              <a:rPr lang="en-US" b="1" smtClean="0"/>
              <a:pPr/>
              <a:t>‹#›</a:t>
            </a:fld>
            <a:endParaRPr lang="en-US" b="1" dirty="0"/>
          </a:p>
        </p:txBody>
      </p:sp>
    </p:spTree>
    <p:extLst>
      <p:ext uri="{BB962C8B-B14F-4D97-AF65-F5344CB8AC3E}">
        <p14:creationId xmlns:p14="http://schemas.microsoft.com/office/powerpoint/2010/main" val="1119816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2.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theme" Target="../theme/theme3.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image" Target="../media/image2.pn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177172" y="1"/>
            <a:ext cx="7238834" cy="10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sp>
        <p:nvSpPr>
          <p:cNvPr id="2" name="Title Placeholder 1"/>
          <p:cNvSpPr>
            <a:spLocks noGrp="1"/>
          </p:cNvSpPr>
          <p:nvPr>
            <p:ph type="title"/>
          </p:nvPr>
        </p:nvSpPr>
        <p:spPr bwMode="gray">
          <a:xfrm>
            <a:off x="358780" y="108001"/>
            <a:ext cx="6877051" cy="927588"/>
          </a:xfrm>
          <a:prstGeom prst="rect">
            <a:avLst/>
          </a:prstGeom>
        </p:spPr>
        <p:txBody>
          <a:bodyPr vert="horz" lIns="0" tIns="143987" rIns="0" bIns="0" rtlCol="0" anchor="t" anchorCtr="0">
            <a:noAutofit/>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3" name="Text Placeholder 2"/>
          <p:cNvSpPr>
            <a:spLocks noGrp="1"/>
          </p:cNvSpPr>
          <p:nvPr>
            <p:ph type="body" idx="1"/>
          </p:nvPr>
        </p:nvSpPr>
        <p:spPr bwMode="gray">
          <a:xfrm>
            <a:off x="358780" y="1239837"/>
            <a:ext cx="6877051" cy="3563938"/>
          </a:xfrm>
          <a:prstGeom prst="rect">
            <a:avLst/>
          </a:prstGeom>
        </p:spPr>
        <p:txBody>
          <a:bodyPr vert="horz" lIns="0" tIns="0" rIns="0" bIns="0" rtlCol="0" anchor="t" anchorCtr="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e Placeholder 3"/>
          <p:cNvSpPr>
            <a:spLocks noGrp="1"/>
          </p:cNvSpPr>
          <p:nvPr>
            <p:ph type="dt" sz="half" idx="2"/>
          </p:nvPr>
        </p:nvSpPr>
        <p:spPr bwMode="gray">
          <a:xfrm>
            <a:off x="7416805" y="4155928"/>
            <a:ext cx="1547813" cy="467268"/>
          </a:xfrm>
          <a:prstGeom prst="rect">
            <a:avLst/>
          </a:prstGeom>
        </p:spPr>
        <p:txBody>
          <a:bodyPr vert="horz" lIns="107988" tIns="0" rIns="0" bIns="0" rtlCol="0" anchor="t"/>
          <a:lstStyle>
            <a:lvl1pPr algn="l">
              <a:defRPr sz="1100">
                <a:solidFill>
                  <a:schemeClr val="tx1"/>
                </a:solidFill>
              </a:defRPr>
            </a:lvl1pPr>
          </a:lstStyle>
          <a:p>
            <a:r>
              <a:rPr lang="en-US"/>
              <a:t>Thorsten</a:t>
            </a:r>
            <a:r>
              <a:rPr lang="en-US" sz="500"/>
              <a:t> </a:t>
            </a:r>
            <a:r>
              <a:rPr lang="en-US"/>
              <a:t>Papenbrock, PhD Candidate, </a:t>
            </a:r>
            <a:br>
              <a:rPr lang="en-US"/>
            </a:br>
            <a:r>
              <a:rPr lang="en-US"/>
              <a:t>9</a:t>
            </a:r>
            <a:r>
              <a:rPr lang="en-US" baseline="30000"/>
              <a:t>th</a:t>
            </a:r>
            <a:r>
              <a:rPr lang="en-US"/>
              <a:t> of October</a:t>
            </a:r>
            <a:endParaRPr lang="en-US" dirty="0"/>
          </a:p>
        </p:txBody>
      </p:sp>
      <p:sp>
        <p:nvSpPr>
          <p:cNvPr id="5" name="Footer Placeholder 4"/>
          <p:cNvSpPr>
            <a:spLocks noGrp="1"/>
          </p:cNvSpPr>
          <p:nvPr>
            <p:ph type="ftr" sz="quarter" idx="3"/>
          </p:nvPr>
        </p:nvSpPr>
        <p:spPr bwMode="gray">
          <a:xfrm>
            <a:off x="7416805" y="3562457"/>
            <a:ext cx="1547813" cy="521465"/>
          </a:xfrm>
          <a:prstGeom prst="rect">
            <a:avLst/>
          </a:prstGeom>
        </p:spPr>
        <p:txBody>
          <a:bodyPr vert="horz" lIns="107988" tIns="0" rIns="0" bIns="0" rtlCol="0" anchor="b"/>
          <a:lstStyle>
            <a:lvl1pPr algn="l">
              <a:defRPr sz="1100" b="1">
                <a:solidFill>
                  <a:schemeClr val="tx1"/>
                </a:solidFill>
              </a:defRPr>
            </a:lvl1pPr>
          </a:lstStyle>
          <a:p>
            <a:r>
              <a:rPr lang="en-US"/>
              <a:t>Data Profiling in Metanome</a:t>
            </a:r>
            <a:endParaRPr lang="en-US" dirty="0"/>
          </a:p>
        </p:txBody>
      </p:sp>
      <p:sp>
        <p:nvSpPr>
          <p:cNvPr id="6" name="Slide Number Placeholder 5"/>
          <p:cNvSpPr>
            <a:spLocks noGrp="1"/>
          </p:cNvSpPr>
          <p:nvPr>
            <p:ph type="sldNum" sz="quarter" idx="4"/>
          </p:nvPr>
        </p:nvSpPr>
        <p:spPr bwMode="gray">
          <a:xfrm>
            <a:off x="7416805" y="4623195"/>
            <a:ext cx="1547813" cy="180580"/>
          </a:xfrm>
          <a:prstGeom prst="rect">
            <a:avLst/>
          </a:prstGeom>
        </p:spPr>
        <p:txBody>
          <a:bodyPr vert="horz" lIns="107988" tIns="0" rIns="0" bIns="0" rtlCol="0" anchor="b"/>
          <a:lstStyle>
            <a:lvl1pPr algn="l">
              <a:defRPr sz="1100" b="0">
                <a:solidFill>
                  <a:schemeClr val="tx1"/>
                </a:solidFill>
              </a:defRPr>
            </a:lvl1pPr>
          </a:lstStyle>
          <a:p>
            <a:r>
              <a:rPr lang="en-US" dirty="0"/>
              <a:t>Chart </a:t>
            </a:r>
            <a:fld id="{91D913BA-B0D8-4B51-9328-DFAA0B370309}" type="slidenum">
              <a:rPr lang="en-US" smtClean="0"/>
              <a:pPr/>
              <a:t>‹#›</a:t>
            </a:fld>
            <a:endParaRPr lang="en-US" dirty="0"/>
          </a:p>
        </p:txBody>
      </p:sp>
      <p:grpSp>
        <p:nvGrpSpPr>
          <p:cNvPr id="23" name="Group 22"/>
          <p:cNvGrpSpPr/>
          <p:nvPr/>
        </p:nvGrpSpPr>
        <p:grpSpPr bwMode="gray">
          <a:xfrm>
            <a:off x="-101695" y="1055849"/>
            <a:ext cx="99454" cy="3924294"/>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9156606" y="1055849"/>
            <a:ext cx="99454" cy="3924294"/>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4520766" y="-4456716"/>
            <a:ext cx="99454" cy="8786645"/>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4520766" y="826442"/>
            <a:ext cx="99454" cy="8786645"/>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7308306" y="2391732"/>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sp>
        <p:nvSpPr>
          <p:cNvPr id="66" name="Rectangle 65"/>
          <p:cNvSpPr/>
          <p:nvPr/>
        </p:nvSpPr>
        <p:spPr bwMode="gray">
          <a:xfrm>
            <a:off x="177172" y="1031579"/>
            <a:ext cx="7238834" cy="25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sp>
        <p:nvSpPr>
          <p:cNvPr id="64" name="Rectangle 2048"/>
          <p:cNvSpPr/>
          <p:nvPr/>
        </p:nvSpPr>
        <p:spPr bwMode="gray">
          <a:xfrm>
            <a:off x="7596336" y="866274"/>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pic>
        <p:nvPicPr>
          <p:cNvPr id="65" name="Picture 2" descr="Z:\home\thorsten\Data\Arbeitsbereich\Ausbildung\Forscher\Vorlagen\UMR\Logo\UMR_Logo_sw.emf"/>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96340" y="293782"/>
            <a:ext cx="1439233" cy="496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69319"/>
      </p:ext>
    </p:extLst>
  </p:cSld>
  <p:clrMap bg1="lt1" tx1="dk1" bg2="lt2" tx2="dk2" accent1="accent1" accent2="accent2" accent3="accent3" accent4="accent4" accent5="accent5" accent6="accent6" hlink="hlink" folHlink="folHlink"/>
  <p:sldLayoutIdLst>
    <p:sldLayoutId id="2147483659" r:id="rId1"/>
    <p:sldLayoutId id="2147483662" r:id="rId2"/>
    <p:sldLayoutId id="2147483650" r:id="rId3"/>
    <p:sldLayoutId id="2147483664" r:id="rId4"/>
    <p:sldLayoutId id="2147483652" r:id="rId5"/>
    <p:sldLayoutId id="2147483653" r:id="rId6"/>
    <p:sldLayoutId id="2147483654" r:id="rId7"/>
    <p:sldLayoutId id="2147483655" r:id="rId8"/>
    <p:sldLayoutId id="2147483656" r:id="rId9"/>
    <p:sldLayoutId id="2147483657" r:id="rId10"/>
    <p:sldLayoutId id="2147483663" r:id="rId11"/>
    <p:sldLayoutId id="2147483704" r:id="rId12"/>
  </p:sldLayoutIdLst>
  <p:hf hdr="0"/>
  <p:txStyles>
    <p:titleStyle>
      <a:lvl1pPr algn="l" defTabSz="914310" rtl="0" eaLnBrk="1" latinLnBrk="0" hangingPunct="1">
        <a:spcBef>
          <a:spcPct val="0"/>
        </a:spcBef>
        <a:buNone/>
        <a:defRPr sz="2000" kern="1200" baseline="0">
          <a:solidFill>
            <a:schemeClr val="bg2"/>
          </a:solidFill>
          <a:latin typeface="+mj-lt"/>
          <a:ea typeface="+mj-ea"/>
          <a:cs typeface="+mj-cs"/>
        </a:defRPr>
      </a:lvl1pPr>
    </p:titleStyle>
    <p:bodyStyle>
      <a:lvl1pPr marL="0" indent="0" algn="l" defTabSz="914310" rtl="0" eaLnBrk="1" latinLnBrk="0" hangingPunct="1">
        <a:lnSpc>
          <a:spcPts val="2000"/>
        </a:lnSpc>
        <a:spcBef>
          <a:spcPts val="300"/>
        </a:spcBef>
        <a:spcAft>
          <a:spcPts val="300"/>
        </a:spcAft>
        <a:buFont typeface="Arial" panose="020B0604020202020204" pitchFamily="34" charset="0"/>
        <a:buNone/>
        <a:defRPr sz="1400" kern="1200">
          <a:solidFill>
            <a:schemeClr val="tx1"/>
          </a:solidFill>
          <a:latin typeface="+mn-lt"/>
          <a:ea typeface="+mn-ea"/>
          <a:cs typeface="+mn-cs"/>
        </a:defRPr>
      </a:lvl1pPr>
      <a:lvl2pPr marL="180958" indent="-180958" algn="l" defTabSz="914310" rtl="0" eaLnBrk="1" latinLnBrk="0" hangingPunct="1">
        <a:lnSpc>
          <a:spcPts val="2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2pPr>
      <a:lvl3pPr marL="359964" indent="-179983" algn="l" defTabSz="914310" rtl="0" eaLnBrk="1" latinLnBrk="0" hangingPunct="1">
        <a:lnSpc>
          <a:spcPts val="2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3pPr>
      <a:lvl4pPr marL="538109" indent="-179983" algn="l" defTabSz="914310" rtl="0" eaLnBrk="1" latinLnBrk="0" hangingPunct="1">
        <a:lnSpc>
          <a:spcPts val="2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69975" indent="-269975" algn="l" defTabSz="914310" rtl="0" eaLnBrk="1" latinLnBrk="0" hangingPunct="1">
        <a:lnSpc>
          <a:spcPts val="2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39947" indent="-269975" algn="l" defTabSz="914310" rtl="0" eaLnBrk="1" latinLnBrk="0" hangingPunct="1">
        <a:lnSpc>
          <a:spcPts val="2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310" rtl="0" eaLnBrk="1" latinLnBrk="0" hangingPunct="1">
        <a:lnSpc>
          <a:spcPts val="21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310" rtl="0" eaLnBrk="1" latinLnBrk="0" hangingPunct="1">
        <a:lnSpc>
          <a:spcPts val="21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310" rtl="0" eaLnBrk="1" latinLnBrk="0" hangingPunct="1">
        <a:lnSpc>
          <a:spcPts val="21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p:bodyStyle>
    <p:otherStyle>
      <a:defPPr>
        <a:defRPr lang="en-US"/>
      </a:defPPr>
      <a:lvl1pPr marL="0" algn="l" defTabSz="914310" rtl="0" eaLnBrk="1" latinLnBrk="0" hangingPunct="1">
        <a:defRPr sz="1800" kern="1200">
          <a:solidFill>
            <a:schemeClr val="tx1"/>
          </a:solidFill>
          <a:latin typeface="+mn-lt"/>
          <a:ea typeface="+mn-ea"/>
          <a:cs typeface="+mn-cs"/>
        </a:defRPr>
      </a:lvl1pPr>
      <a:lvl2pPr marL="457154" algn="l" defTabSz="914310" rtl="0" eaLnBrk="1" latinLnBrk="0" hangingPunct="1">
        <a:defRPr sz="1800" kern="1200">
          <a:solidFill>
            <a:schemeClr val="tx1"/>
          </a:solidFill>
          <a:latin typeface="+mn-lt"/>
          <a:ea typeface="+mn-ea"/>
          <a:cs typeface="+mn-cs"/>
        </a:defRPr>
      </a:lvl2pPr>
      <a:lvl3pPr marL="914310" algn="l" defTabSz="914310" rtl="0" eaLnBrk="1" latinLnBrk="0" hangingPunct="1">
        <a:defRPr sz="1800" kern="1200">
          <a:solidFill>
            <a:schemeClr val="tx1"/>
          </a:solidFill>
          <a:latin typeface="+mn-lt"/>
          <a:ea typeface="+mn-ea"/>
          <a:cs typeface="+mn-cs"/>
        </a:defRPr>
      </a:lvl3pPr>
      <a:lvl4pPr marL="1371464" algn="l" defTabSz="914310" rtl="0" eaLnBrk="1" latinLnBrk="0" hangingPunct="1">
        <a:defRPr sz="1800" kern="1200">
          <a:solidFill>
            <a:schemeClr val="tx1"/>
          </a:solidFill>
          <a:latin typeface="+mn-lt"/>
          <a:ea typeface="+mn-ea"/>
          <a:cs typeface="+mn-cs"/>
        </a:defRPr>
      </a:lvl4pPr>
      <a:lvl5pPr marL="1828619" algn="l" defTabSz="914310" rtl="0" eaLnBrk="1" latinLnBrk="0" hangingPunct="1">
        <a:defRPr sz="1800" kern="1200">
          <a:solidFill>
            <a:schemeClr val="tx1"/>
          </a:solidFill>
          <a:latin typeface="+mn-lt"/>
          <a:ea typeface="+mn-ea"/>
          <a:cs typeface="+mn-cs"/>
        </a:defRPr>
      </a:lvl5pPr>
      <a:lvl6pPr marL="2285772" algn="l" defTabSz="914310" rtl="0" eaLnBrk="1" latinLnBrk="0" hangingPunct="1">
        <a:defRPr sz="1800" kern="1200">
          <a:solidFill>
            <a:schemeClr val="tx1"/>
          </a:solidFill>
          <a:latin typeface="+mn-lt"/>
          <a:ea typeface="+mn-ea"/>
          <a:cs typeface="+mn-cs"/>
        </a:defRPr>
      </a:lvl6pPr>
      <a:lvl7pPr marL="2742926" algn="l" defTabSz="914310" rtl="0" eaLnBrk="1" latinLnBrk="0" hangingPunct="1">
        <a:defRPr sz="1800" kern="1200">
          <a:solidFill>
            <a:schemeClr val="tx1"/>
          </a:solidFill>
          <a:latin typeface="+mn-lt"/>
          <a:ea typeface="+mn-ea"/>
          <a:cs typeface="+mn-cs"/>
        </a:defRPr>
      </a:lvl7pPr>
      <a:lvl8pPr marL="3200080" algn="l" defTabSz="914310" rtl="0" eaLnBrk="1" latinLnBrk="0" hangingPunct="1">
        <a:defRPr sz="1800" kern="1200">
          <a:solidFill>
            <a:schemeClr val="tx1"/>
          </a:solidFill>
          <a:latin typeface="+mn-lt"/>
          <a:ea typeface="+mn-ea"/>
          <a:cs typeface="+mn-cs"/>
        </a:defRPr>
      </a:lvl8pPr>
      <a:lvl9pPr marL="3657235" algn="l" defTabSz="91431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177172" y="1"/>
            <a:ext cx="7238834"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 name="Title Placeholder 1"/>
          <p:cNvSpPr>
            <a:spLocks noGrp="1"/>
          </p:cNvSpPr>
          <p:nvPr>
            <p:ph type="title"/>
          </p:nvPr>
        </p:nvSpPr>
        <p:spPr bwMode="gray">
          <a:xfrm>
            <a:off x="358780" y="108001"/>
            <a:ext cx="6877051" cy="927588"/>
          </a:xfrm>
          <a:prstGeom prst="rect">
            <a:avLst/>
          </a:prstGeom>
        </p:spPr>
        <p:txBody>
          <a:bodyPr vert="horz" lIns="0" tIns="0" rIns="0" bIns="179983" rtlCol="0" anchor="b" anchorCtr="0">
            <a:noAutofit/>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3" name="Text Placeholder 2"/>
          <p:cNvSpPr>
            <a:spLocks noGrp="1"/>
          </p:cNvSpPr>
          <p:nvPr>
            <p:ph type="body" idx="1"/>
          </p:nvPr>
        </p:nvSpPr>
        <p:spPr bwMode="gray">
          <a:xfrm>
            <a:off x="358780" y="1239837"/>
            <a:ext cx="6877051" cy="3563938"/>
          </a:xfrm>
          <a:prstGeom prst="rect">
            <a:avLst/>
          </a:prstGeom>
        </p:spPr>
        <p:txBody>
          <a:bodyPr vert="horz" lIns="0" tIns="0" rIns="0" bIns="0" rtlCol="0" anchor="t" anchorCtr="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e Placeholder 3"/>
          <p:cNvSpPr>
            <a:spLocks noGrp="1"/>
          </p:cNvSpPr>
          <p:nvPr>
            <p:ph type="dt" sz="half" idx="2"/>
          </p:nvPr>
        </p:nvSpPr>
        <p:spPr bwMode="gray">
          <a:xfrm>
            <a:off x="7416805" y="4155928"/>
            <a:ext cx="1547813" cy="467268"/>
          </a:xfrm>
          <a:prstGeom prst="rect">
            <a:avLst/>
          </a:prstGeom>
        </p:spPr>
        <p:txBody>
          <a:bodyPr vert="horz" lIns="107988" tIns="0" rIns="0" bIns="0" rtlCol="0" anchor="t"/>
          <a:lstStyle>
            <a:lvl1pPr algn="l">
              <a:defRPr sz="1100">
                <a:solidFill>
                  <a:schemeClr val="tx1"/>
                </a:solidFill>
              </a:defRPr>
            </a:lvl1pPr>
          </a:lstStyle>
          <a:p>
            <a:pPr fontAlgn="base">
              <a:spcBef>
                <a:spcPct val="0"/>
              </a:spcBef>
              <a:spcAft>
                <a:spcPct val="0"/>
              </a:spcAft>
            </a:pPr>
            <a:endParaRPr lang="en-US" dirty="0">
              <a:solidFill>
                <a:srgbClr val="323232"/>
              </a:solidFill>
              <a:latin typeface="Arial" charset="0"/>
            </a:endParaRPr>
          </a:p>
        </p:txBody>
      </p:sp>
      <p:sp>
        <p:nvSpPr>
          <p:cNvPr id="5" name="Footer Placeholder 4"/>
          <p:cNvSpPr>
            <a:spLocks noGrp="1"/>
          </p:cNvSpPr>
          <p:nvPr>
            <p:ph type="ftr" sz="quarter" idx="3"/>
          </p:nvPr>
        </p:nvSpPr>
        <p:spPr bwMode="gray">
          <a:xfrm>
            <a:off x="7416805" y="3562457"/>
            <a:ext cx="1547813" cy="521465"/>
          </a:xfrm>
          <a:prstGeom prst="rect">
            <a:avLst/>
          </a:prstGeom>
        </p:spPr>
        <p:txBody>
          <a:bodyPr vert="horz" lIns="107988" tIns="0" rIns="0" bIns="0" rtlCol="0" anchor="b"/>
          <a:lstStyle>
            <a:lvl1pPr algn="l">
              <a:defRPr sz="1100" b="1">
                <a:solidFill>
                  <a:schemeClr val="tx1"/>
                </a:solidFill>
              </a:defRPr>
            </a:lvl1pPr>
          </a:lstStyle>
          <a:p>
            <a:pPr fontAlgn="base">
              <a:spcBef>
                <a:spcPct val="0"/>
              </a:spcBef>
              <a:spcAft>
                <a:spcPct val="0"/>
              </a:spcAft>
            </a:pPr>
            <a:r>
              <a:rPr lang="sv-SE">
                <a:solidFill>
                  <a:srgbClr val="323232"/>
                </a:solidFill>
                <a:latin typeface="Arial" charset="0"/>
              </a:rPr>
              <a:t>Felix Naumann   Information Integration          Winter 2019/20</a:t>
            </a:r>
            <a:endParaRPr lang="de-DE">
              <a:solidFill>
                <a:srgbClr val="323232"/>
              </a:solidFill>
              <a:latin typeface="Arial" charset="0"/>
            </a:endParaRPr>
          </a:p>
        </p:txBody>
      </p:sp>
      <p:sp>
        <p:nvSpPr>
          <p:cNvPr id="6" name="Slide Number Placeholder 5"/>
          <p:cNvSpPr>
            <a:spLocks noGrp="1"/>
          </p:cNvSpPr>
          <p:nvPr>
            <p:ph type="sldNum" sz="quarter" idx="4"/>
          </p:nvPr>
        </p:nvSpPr>
        <p:spPr bwMode="gray">
          <a:xfrm>
            <a:off x="7416805" y="4623195"/>
            <a:ext cx="1547813" cy="180580"/>
          </a:xfrm>
          <a:prstGeom prst="rect">
            <a:avLst/>
          </a:prstGeom>
        </p:spPr>
        <p:txBody>
          <a:bodyPr vert="horz" lIns="107988" tIns="0" rIns="0" bIns="0" rtlCol="0" anchor="b"/>
          <a:lstStyle>
            <a:lvl1pPr algn="l">
              <a:defRPr sz="1100" b="0">
                <a:solidFill>
                  <a:schemeClr val="tx1"/>
                </a:solidFill>
              </a:defRPr>
            </a:lvl1pPr>
          </a:lstStyle>
          <a:p>
            <a:pPr fontAlgn="base">
              <a:spcBef>
                <a:spcPct val="0"/>
              </a:spcBef>
              <a:spcAft>
                <a:spcPct val="0"/>
              </a:spcAft>
            </a:pPr>
            <a:fld id="{EBE817DD-779E-4F47-8E5D-BBBE19EC9FB5}" type="slidenum">
              <a:rPr lang="de-DE" smtClean="0">
                <a:solidFill>
                  <a:srgbClr val="323232"/>
                </a:solidFill>
                <a:latin typeface="Arial" charset="0"/>
              </a:rPr>
              <a:pPr fontAlgn="base">
                <a:spcBef>
                  <a:spcPct val="0"/>
                </a:spcBef>
                <a:spcAft>
                  <a:spcPct val="0"/>
                </a:spcAft>
              </a:pPr>
              <a:t>‹#›</a:t>
            </a:fld>
            <a:endParaRPr lang="de-DE">
              <a:solidFill>
                <a:srgbClr val="323232"/>
              </a:solidFill>
              <a:latin typeface="Arial" charset="0"/>
            </a:endParaRPr>
          </a:p>
        </p:txBody>
      </p:sp>
      <p:grpSp>
        <p:nvGrpSpPr>
          <p:cNvPr id="23" name="Group 22"/>
          <p:cNvGrpSpPr/>
          <p:nvPr/>
        </p:nvGrpSpPr>
        <p:grpSpPr bwMode="gray">
          <a:xfrm>
            <a:off x="-101695" y="1055849"/>
            <a:ext cx="99454" cy="3924294"/>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9156606" y="1055849"/>
            <a:ext cx="99454" cy="3924294"/>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4520766" y="-4456716"/>
            <a:ext cx="99454" cy="8786645"/>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4520766" y="826442"/>
            <a:ext cx="99454" cy="8786645"/>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7308306" y="2391732"/>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66" name="Rectangle 65"/>
          <p:cNvSpPr/>
          <p:nvPr/>
        </p:nvSpPr>
        <p:spPr bwMode="gray">
          <a:xfrm>
            <a:off x="177172" y="1031579"/>
            <a:ext cx="7238834" cy="2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grpSp>
        <p:nvGrpSpPr>
          <p:cNvPr id="61" name="Group 11"/>
          <p:cNvGrpSpPr>
            <a:grpSpLocks noChangeAspect="1"/>
          </p:cNvGrpSpPr>
          <p:nvPr/>
        </p:nvGrpSpPr>
        <p:grpSpPr bwMode="gray">
          <a:xfrm>
            <a:off x="7632341" y="203049"/>
            <a:ext cx="1368153" cy="781408"/>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323232"/>
                </a:solidFill>
                <a:latin typeface="Arial" charset="0"/>
              </a:endParaRPr>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7596336" y="866274"/>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Tree>
    <p:extLst>
      <p:ext uri="{BB962C8B-B14F-4D97-AF65-F5344CB8AC3E}">
        <p14:creationId xmlns:p14="http://schemas.microsoft.com/office/powerpoint/2010/main" val="42485374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4" r:id="rId17"/>
  </p:sldLayoutIdLst>
  <p:transition>
    <p:fade/>
  </p:transition>
  <p:hf hdr="0" dt="0"/>
  <p:txStyles>
    <p:titleStyle>
      <a:lvl1pPr algn="l" defTabSz="914310" rtl="0" eaLnBrk="1" latinLnBrk="0" hangingPunct="1">
        <a:spcBef>
          <a:spcPct val="0"/>
        </a:spcBef>
        <a:buNone/>
        <a:defRPr sz="2000" kern="1200" baseline="0">
          <a:solidFill>
            <a:schemeClr val="bg2"/>
          </a:solidFill>
          <a:latin typeface="+mj-lt"/>
          <a:ea typeface="+mj-ea"/>
          <a:cs typeface="+mj-cs"/>
        </a:defRPr>
      </a:lvl1pPr>
    </p:titleStyle>
    <p:bodyStyle>
      <a:lvl1pPr marL="0" indent="0" algn="l" defTabSz="914310" rtl="0" eaLnBrk="1" latinLnBrk="0" hangingPunct="1">
        <a:lnSpc>
          <a:spcPct val="100000"/>
        </a:lnSpc>
        <a:spcBef>
          <a:spcPts val="300"/>
        </a:spcBef>
        <a:spcAft>
          <a:spcPts val="300"/>
        </a:spcAft>
        <a:buFont typeface="Arial" panose="020B0604020202020204" pitchFamily="34" charset="0"/>
        <a:buNone/>
        <a:defRPr sz="1400" kern="1200">
          <a:solidFill>
            <a:schemeClr val="tx1"/>
          </a:solidFill>
          <a:latin typeface="+mn-lt"/>
          <a:ea typeface="+mn-ea"/>
          <a:cs typeface="+mn-cs"/>
        </a:defRPr>
      </a:lvl1pPr>
      <a:lvl2pPr marL="180958" indent="-180958" algn="l" defTabSz="91431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2pPr>
      <a:lvl3pPr marL="359964" indent="-179983" algn="l" defTabSz="91431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3pPr>
      <a:lvl4pPr marL="538109" indent="-179983" algn="l" defTabSz="91431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69975" indent="-269975" algn="l" defTabSz="91431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39947" indent="-269975" algn="l" defTabSz="91431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31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31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31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p:bodyStyle>
    <p:otherStyle>
      <a:defPPr>
        <a:defRPr lang="en-US"/>
      </a:defPPr>
      <a:lvl1pPr marL="0" algn="l" defTabSz="914310" rtl="0" eaLnBrk="1" latinLnBrk="0" hangingPunct="1">
        <a:defRPr sz="1800" kern="1200">
          <a:solidFill>
            <a:schemeClr val="tx1"/>
          </a:solidFill>
          <a:latin typeface="+mn-lt"/>
          <a:ea typeface="+mn-ea"/>
          <a:cs typeface="+mn-cs"/>
        </a:defRPr>
      </a:lvl1pPr>
      <a:lvl2pPr marL="457154" algn="l" defTabSz="914310" rtl="0" eaLnBrk="1" latinLnBrk="0" hangingPunct="1">
        <a:defRPr sz="1800" kern="1200">
          <a:solidFill>
            <a:schemeClr val="tx1"/>
          </a:solidFill>
          <a:latin typeface="+mn-lt"/>
          <a:ea typeface="+mn-ea"/>
          <a:cs typeface="+mn-cs"/>
        </a:defRPr>
      </a:lvl2pPr>
      <a:lvl3pPr marL="914310" algn="l" defTabSz="914310" rtl="0" eaLnBrk="1" latinLnBrk="0" hangingPunct="1">
        <a:defRPr sz="1800" kern="1200">
          <a:solidFill>
            <a:schemeClr val="tx1"/>
          </a:solidFill>
          <a:latin typeface="+mn-lt"/>
          <a:ea typeface="+mn-ea"/>
          <a:cs typeface="+mn-cs"/>
        </a:defRPr>
      </a:lvl3pPr>
      <a:lvl4pPr marL="1371464" algn="l" defTabSz="914310" rtl="0" eaLnBrk="1" latinLnBrk="0" hangingPunct="1">
        <a:defRPr sz="1800" kern="1200">
          <a:solidFill>
            <a:schemeClr val="tx1"/>
          </a:solidFill>
          <a:latin typeface="+mn-lt"/>
          <a:ea typeface="+mn-ea"/>
          <a:cs typeface="+mn-cs"/>
        </a:defRPr>
      </a:lvl4pPr>
      <a:lvl5pPr marL="1828619" algn="l" defTabSz="914310" rtl="0" eaLnBrk="1" latinLnBrk="0" hangingPunct="1">
        <a:defRPr sz="1800" kern="1200">
          <a:solidFill>
            <a:schemeClr val="tx1"/>
          </a:solidFill>
          <a:latin typeface="+mn-lt"/>
          <a:ea typeface="+mn-ea"/>
          <a:cs typeface="+mn-cs"/>
        </a:defRPr>
      </a:lvl5pPr>
      <a:lvl6pPr marL="2285772" algn="l" defTabSz="914310" rtl="0" eaLnBrk="1" latinLnBrk="0" hangingPunct="1">
        <a:defRPr sz="1800" kern="1200">
          <a:solidFill>
            <a:schemeClr val="tx1"/>
          </a:solidFill>
          <a:latin typeface="+mn-lt"/>
          <a:ea typeface="+mn-ea"/>
          <a:cs typeface="+mn-cs"/>
        </a:defRPr>
      </a:lvl6pPr>
      <a:lvl7pPr marL="2742926" algn="l" defTabSz="914310" rtl="0" eaLnBrk="1" latinLnBrk="0" hangingPunct="1">
        <a:defRPr sz="1800" kern="1200">
          <a:solidFill>
            <a:schemeClr val="tx1"/>
          </a:solidFill>
          <a:latin typeface="+mn-lt"/>
          <a:ea typeface="+mn-ea"/>
          <a:cs typeface="+mn-cs"/>
        </a:defRPr>
      </a:lvl7pPr>
      <a:lvl8pPr marL="3200080" algn="l" defTabSz="914310" rtl="0" eaLnBrk="1" latinLnBrk="0" hangingPunct="1">
        <a:defRPr sz="1800" kern="1200">
          <a:solidFill>
            <a:schemeClr val="tx1"/>
          </a:solidFill>
          <a:latin typeface="+mn-lt"/>
          <a:ea typeface="+mn-ea"/>
          <a:cs typeface="+mn-cs"/>
        </a:defRPr>
      </a:lvl8pPr>
      <a:lvl9pPr marL="3657235" algn="l" defTabSz="91431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177172" y="1"/>
            <a:ext cx="7238834"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 name="Title Placeholder 1"/>
          <p:cNvSpPr>
            <a:spLocks noGrp="1"/>
          </p:cNvSpPr>
          <p:nvPr>
            <p:ph type="title"/>
          </p:nvPr>
        </p:nvSpPr>
        <p:spPr bwMode="gray">
          <a:xfrm>
            <a:off x="358780" y="108001"/>
            <a:ext cx="6877051" cy="927588"/>
          </a:xfrm>
          <a:prstGeom prst="rect">
            <a:avLst/>
          </a:prstGeom>
        </p:spPr>
        <p:txBody>
          <a:bodyPr vert="horz" lIns="0" tIns="0" rIns="0" bIns="179983" rtlCol="0" anchor="b" anchorCtr="0">
            <a:noAutofit/>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3" name="Text Placeholder 2"/>
          <p:cNvSpPr>
            <a:spLocks noGrp="1"/>
          </p:cNvSpPr>
          <p:nvPr>
            <p:ph type="body" idx="1"/>
          </p:nvPr>
        </p:nvSpPr>
        <p:spPr bwMode="gray">
          <a:xfrm>
            <a:off x="358780" y="1239837"/>
            <a:ext cx="6877051" cy="3563938"/>
          </a:xfrm>
          <a:prstGeom prst="rect">
            <a:avLst/>
          </a:prstGeom>
        </p:spPr>
        <p:txBody>
          <a:bodyPr vert="horz" lIns="0" tIns="0" rIns="0" bIns="0" rtlCol="0" anchor="t" anchorCtr="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e Placeholder 3"/>
          <p:cNvSpPr>
            <a:spLocks noGrp="1"/>
          </p:cNvSpPr>
          <p:nvPr>
            <p:ph type="dt" sz="half" idx="2"/>
          </p:nvPr>
        </p:nvSpPr>
        <p:spPr bwMode="gray">
          <a:xfrm>
            <a:off x="7416805" y="4155928"/>
            <a:ext cx="1547813" cy="467268"/>
          </a:xfrm>
          <a:prstGeom prst="rect">
            <a:avLst/>
          </a:prstGeom>
        </p:spPr>
        <p:txBody>
          <a:bodyPr vert="horz" lIns="107988" tIns="0" rIns="0" bIns="0" rtlCol="0" anchor="t"/>
          <a:lstStyle>
            <a:lvl1pPr algn="l">
              <a:defRPr sz="1100">
                <a:solidFill>
                  <a:schemeClr val="tx1"/>
                </a:solidFill>
              </a:defRPr>
            </a:lvl1pPr>
          </a:lstStyle>
          <a:p>
            <a:pPr fontAlgn="base">
              <a:spcBef>
                <a:spcPct val="0"/>
              </a:spcBef>
              <a:spcAft>
                <a:spcPct val="0"/>
              </a:spcAft>
            </a:pPr>
            <a:endParaRPr lang="en-US" dirty="0">
              <a:solidFill>
                <a:srgbClr val="323232"/>
              </a:solidFill>
              <a:latin typeface="Arial" charset="0"/>
            </a:endParaRPr>
          </a:p>
        </p:txBody>
      </p:sp>
      <p:sp>
        <p:nvSpPr>
          <p:cNvPr id="5" name="Footer Placeholder 4"/>
          <p:cNvSpPr>
            <a:spLocks noGrp="1"/>
          </p:cNvSpPr>
          <p:nvPr>
            <p:ph type="ftr" sz="quarter" idx="3"/>
          </p:nvPr>
        </p:nvSpPr>
        <p:spPr bwMode="gray">
          <a:xfrm>
            <a:off x="7416805" y="3562457"/>
            <a:ext cx="1547813" cy="521465"/>
          </a:xfrm>
          <a:prstGeom prst="rect">
            <a:avLst/>
          </a:prstGeom>
        </p:spPr>
        <p:txBody>
          <a:bodyPr vert="horz" lIns="107988" tIns="0" rIns="0" bIns="0" rtlCol="0" anchor="b"/>
          <a:lstStyle>
            <a:lvl1pPr algn="l">
              <a:defRPr sz="1100" b="1">
                <a:solidFill>
                  <a:schemeClr val="tx1"/>
                </a:solidFill>
              </a:defRPr>
            </a:lvl1pPr>
          </a:lstStyle>
          <a:p>
            <a:pPr fontAlgn="base">
              <a:spcBef>
                <a:spcPct val="0"/>
              </a:spcBef>
              <a:spcAft>
                <a:spcPct val="0"/>
              </a:spcAft>
            </a:pPr>
            <a:r>
              <a:rPr lang="sv-SE">
                <a:solidFill>
                  <a:srgbClr val="323232"/>
                </a:solidFill>
                <a:latin typeface="Arial" charset="0"/>
              </a:rPr>
              <a:t>Felix Naumann   Information Integration          Winter 2019/20</a:t>
            </a:r>
            <a:endParaRPr lang="de-DE">
              <a:solidFill>
                <a:srgbClr val="323232"/>
              </a:solidFill>
              <a:latin typeface="Arial" charset="0"/>
            </a:endParaRPr>
          </a:p>
        </p:txBody>
      </p:sp>
      <p:sp>
        <p:nvSpPr>
          <p:cNvPr id="6" name="Slide Number Placeholder 5"/>
          <p:cNvSpPr>
            <a:spLocks noGrp="1"/>
          </p:cNvSpPr>
          <p:nvPr>
            <p:ph type="sldNum" sz="quarter" idx="4"/>
          </p:nvPr>
        </p:nvSpPr>
        <p:spPr bwMode="gray">
          <a:xfrm>
            <a:off x="7416805" y="4623195"/>
            <a:ext cx="1547813" cy="180580"/>
          </a:xfrm>
          <a:prstGeom prst="rect">
            <a:avLst/>
          </a:prstGeom>
        </p:spPr>
        <p:txBody>
          <a:bodyPr vert="horz" lIns="107988" tIns="0" rIns="0" bIns="0" rtlCol="0" anchor="b"/>
          <a:lstStyle>
            <a:lvl1pPr algn="l">
              <a:defRPr sz="1100" b="0">
                <a:solidFill>
                  <a:schemeClr val="tx1"/>
                </a:solidFill>
              </a:defRPr>
            </a:lvl1pPr>
          </a:lstStyle>
          <a:p>
            <a:pPr fontAlgn="base">
              <a:spcBef>
                <a:spcPct val="0"/>
              </a:spcBef>
              <a:spcAft>
                <a:spcPct val="0"/>
              </a:spcAft>
            </a:pPr>
            <a:fld id="{EBE817DD-779E-4F47-8E5D-BBBE19EC9FB5}" type="slidenum">
              <a:rPr lang="de-DE" smtClean="0">
                <a:solidFill>
                  <a:srgbClr val="323232"/>
                </a:solidFill>
                <a:latin typeface="Arial" charset="0"/>
              </a:rPr>
              <a:pPr fontAlgn="base">
                <a:spcBef>
                  <a:spcPct val="0"/>
                </a:spcBef>
                <a:spcAft>
                  <a:spcPct val="0"/>
                </a:spcAft>
              </a:pPr>
              <a:t>‹#›</a:t>
            </a:fld>
            <a:endParaRPr lang="de-DE">
              <a:solidFill>
                <a:srgbClr val="323232"/>
              </a:solidFill>
              <a:latin typeface="Arial" charset="0"/>
            </a:endParaRPr>
          </a:p>
        </p:txBody>
      </p:sp>
      <p:grpSp>
        <p:nvGrpSpPr>
          <p:cNvPr id="23" name="Group 22"/>
          <p:cNvGrpSpPr/>
          <p:nvPr/>
        </p:nvGrpSpPr>
        <p:grpSpPr bwMode="gray">
          <a:xfrm>
            <a:off x="-101695" y="1055849"/>
            <a:ext cx="99454" cy="3924294"/>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9156606" y="1055849"/>
            <a:ext cx="99454" cy="3924294"/>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4520766" y="-4456716"/>
            <a:ext cx="99454" cy="8786645"/>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4520766" y="826442"/>
            <a:ext cx="99454" cy="8786645"/>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7308306" y="2391732"/>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66" name="Rectangle 65"/>
          <p:cNvSpPr/>
          <p:nvPr/>
        </p:nvSpPr>
        <p:spPr bwMode="gray">
          <a:xfrm>
            <a:off x="177172" y="1031579"/>
            <a:ext cx="7238834" cy="2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grpSp>
        <p:nvGrpSpPr>
          <p:cNvPr id="61" name="Group 11"/>
          <p:cNvGrpSpPr>
            <a:grpSpLocks noChangeAspect="1"/>
          </p:cNvGrpSpPr>
          <p:nvPr/>
        </p:nvGrpSpPr>
        <p:grpSpPr bwMode="gray">
          <a:xfrm>
            <a:off x="7632341" y="203049"/>
            <a:ext cx="1368153" cy="781408"/>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323232"/>
                </a:solidFill>
                <a:latin typeface="Arial" charset="0"/>
              </a:endParaRPr>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7596336" y="866274"/>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Tree>
    <p:extLst>
      <p:ext uri="{BB962C8B-B14F-4D97-AF65-F5344CB8AC3E}">
        <p14:creationId xmlns:p14="http://schemas.microsoft.com/office/powerpoint/2010/main" val="322976634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2" r:id="rId16"/>
    <p:sldLayoutId id="2147483703" r:id="rId17"/>
  </p:sldLayoutIdLst>
  <p:transition>
    <p:fade/>
  </p:transition>
  <p:hf hdr="0" dt="0"/>
  <p:txStyles>
    <p:titleStyle>
      <a:lvl1pPr algn="l" defTabSz="914310" rtl="0" eaLnBrk="1" latinLnBrk="0" hangingPunct="1">
        <a:spcBef>
          <a:spcPct val="0"/>
        </a:spcBef>
        <a:buNone/>
        <a:defRPr sz="2000" kern="1200" baseline="0">
          <a:solidFill>
            <a:schemeClr val="bg2"/>
          </a:solidFill>
          <a:latin typeface="+mj-lt"/>
          <a:ea typeface="+mj-ea"/>
          <a:cs typeface="+mj-cs"/>
        </a:defRPr>
      </a:lvl1pPr>
    </p:titleStyle>
    <p:bodyStyle>
      <a:lvl1pPr marL="0" indent="0" algn="l" defTabSz="914310" rtl="0" eaLnBrk="1" latinLnBrk="0" hangingPunct="1">
        <a:lnSpc>
          <a:spcPct val="100000"/>
        </a:lnSpc>
        <a:spcBef>
          <a:spcPts val="300"/>
        </a:spcBef>
        <a:spcAft>
          <a:spcPts val="300"/>
        </a:spcAft>
        <a:buFont typeface="Arial" panose="020B0604020202020204" pitchFamily="34" charset="0"/>
        <a:buNone/>
        <a:defRPr sz="1400" kern="1200">
          <a:solidFill>
            <a:schemeClr val="tx1"/>
          </a:solidFill>
          <a:latin typeface="+mn-lt"/>
          <a:ea typeface="+mn-ea"/>
          <a:cs typeface="+mn-cs"/>
        </a:defRPr>
      </a:lvl1pPr>
      <a:lvl2pPr marL="180958" indent="-180958" algn="l" defTabSz="91431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2pPr>
      <a:lvl3pPr marL="359964" indent="-179983" algn="l" defTabSz="91431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3pPr>
      <a:lvl4pPr marL="538109" indent="-179983" algn="l" defTabSz="91431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69975" indent="-269975" algn="l" defTabSz="91431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39947" indent="-269975" algn="l" defTabSz="91431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31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31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31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p:bodyStyle>
    <p:otherStyle>
      <a:defPPr>
        <a:defRPr lang="en-US"/>
      </a:defPPr>
      <a:lvl1pPr marL="0" algn="l" defTabSz="914310" rtl="0" eaLnBrk="1" latinLnBrk="0" hangingPunct="1">
        <a:defRPr sz="1800" kern="1200">
          <a:solidFill>
            <a:schemeClr val="tx1"/>
          </a:solidFill>
          <a:latin typeface="+mn-lt"/>
          <a:ea typeface="+mn-ea"/>
          <a:cs typeface="+mn-cs"/>
        </a:defRPr>
      </a:lvl1pPr>
      <a:lvl2pPr marL="457154" algn="l" defTabSz="914310" rtl="0" eaLnBrk="1" latinLnBrk="0" hangingPunct="1">
        <a:defRPr sz="1800" kern="1200">
          <a:solidFill>
            <a:schemeClr val="tx1"/>
          </a:solidFill>
          <a:latin typeface="+mn-lt"/>
          <a:ea typeface="+mn-ea"/>
          <a:cs typeface="+mn-cs"/>
        </a:defRPr>
      </a:lvl2pPr>
      <a:lvl3pPr marL="914310" algn="l" defTabSz="914310" rtl="0" eaLnBrk="1" latinLnBrk="0" hangingPunct="1">
        <a:defRPr sz="1800" kern="1200">
          <a:solidFill>
            <a:schemeClr val="tx1"/>
          </a:solidFill>
          <a:latin typeface="+mn-lt"/>
          <a:ea typeface="+mn-ea"/>
          <a:cs typeface="+mn-cs"/>
        </a:defRPr>
      </a:lvl3pPr>
      <a:lvl4pPr marL="1371464" algn="l" defTabSz="914310" rtl="0" eaLnBrk="1" latinLnBrk="0" hangingPunct="1">
        <a:defRPr sz="1800" kern="1200">
          <a:solidFill>
            <a:schemeClr val="tx1"/>
          </a:solidFill>
          <a:latin typeface="+mn-lt"/>
          <a:ea typeface="+mn-ea"/>
          <a:cs typeface="+mn-cs"/>
        </a:defRPr>
      </a:lvl4pPr>
      <a:lvl5pPr marL="1828619" algn="l" defTabSz="914310" rtl="0" eaLnBrk="1" latinLnBrk="0" hangingPunct="1">
        <a:defRPr sz="1800" kern="1200">
          <a:solidFill>
            <a:schemeClr val="tx1"/>
          </a:solidFill>
          <a:latin typeface="+mn-lt"/>
          <a:ea typeface="+mn-ea"/>
          <a:cs typeface="+mn-cs"/>
        </a:defRPr>
      </a:lvl5pPr>
      <a:lvl6pPr marL="2285772" algn="l" defTabSz="914310" rtl="0" eaLnBrk="1" latinLnBrk="0" hangingPunct="1">
        <a:defRPr sz="1800" kern="1200">
          <a:solidFill>
            <a:schemeClr val="tx1"/>
          </a:solidFill>
          <a:latin typeface="+mn-lt"/>
          <a:ea typeface="+mn-ea"/>
          <a:cs typeface="+mn-cs"/>
        </a:defRPr>
      </a:lvl6pPr>
      <a:lvl7pPr marL="2742926" algn="l" defTabSz="914310" rtl="0" eaLnBrk="1" latinLnBrk="0" hangingPunct="1">
        <a:defRPr sz="1800" kern="1200">
          <a:solidFill>
            <a:schemeClr val="tx1"/>
          </a:solidFill>
          <a:latin typeface="+mn-lt"/>
          <a:ea typeface="+mn-ea"/>
          <a:cs typeface="+mn-cs"/>
        </a:defRPr>
      </a:lvl7pPr>
      <a:lvl8pPr marL="3200080" algn="l" defTabSz="914310" rtl="0" eaLnBrk="1" latinLnBrk="0" hangingPunct="1">
        <a:defRPr sz="1800" kern="1200">
          <a:solidFill>
            <a:schemeClr val="tx1"/>
          </a:solidFill>
          <a:latin typeface="+mn-lt"/>
          <a:ea typeface="+mn-ea"/>
          <a:cs typeface="+mn-cs"/>
        </a:defRPr>
      </a:lvl8pPr>
      <a:lvl9pPr marL="3657235" algn="l" defTabSz="91431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Z:\home\thorsten\Data\Arbeitsbereich\Ausbildung\Promotion\Lehre\Distributed Data Analytics\Slides\Images\ddia-poster.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249" b="2588"/>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platzhalter 6"/>
          <p:cNvSpPr>
            <a:spLocks noGrp="1"/>
          </p:cNvSpPr>
          <p:nvPr>
            <p:ph type="body" sz="quarter" idx="11"/>
          </p:nvPr>
        </p:nvSpPr>
        <p:spPr/>
        <p:txBody>
          <a:bodyPr/>
          <a:lstStyle/>
          <a:p>
            <a:endParaRPr lang="de-DE" dirty="0"/>
          </a:p>
        </p:txBody>
      </p:sp>
      <p:sp>
        <p:nvSpPr>
          <p:cNvPr id="4" name="Titel 3"/>
          <p:cNvSpPr>
            <a:spLocks noGrp="1"/>
          </p:cNvSpPr>
          <p:nvPr>
            <p:ph type="ctrTitle"/>
          </p:nvPr>
        </p:nvSpPr>
        <p:spPr/>
        <p:txBody>
          <a:bodyPr/>
          <a:lstStyle/>
          <a:p>
            <a:r>
              <a:rPr lang="de-DE" sz="1800" dirty="0"/>
              <a:t>Distributed Data Management</a:t>
            </a:r>
            <a:br>
              <a:rPr lang="de-DE" sz="1800" dirty="0"/>
            </a:br>
            <a:r>
              <a:rPr lang="de-DE" sz="2300" dirty="0"/>
              <a:t>DDM-</a:t>
            </a:r>
            <a:r>
              <a:rPr lang="de-DE" sz="2300" dirty="0" err="1"/>
              <a:t>Akka</a:t>
            </a:r>
            <a:r>
              <a:rPr lang="de-DE" sz="2300" dirty="0"/>
              <a:t> </a:t>
            </a:r>
            <a:r>
              <a:rPr lang="de-DE" sz="2300" dirty="0" err="1"/>
              <a:t>homework</a:t>
            </a:r>
            <a:r>
              <a:rPr lang="de-DE" sz="2300" dirty="0"/>
              <a:t> </a:t>
            </a:r>
            <a:r>
              <a:rPr lang="de-DE" sz="2300" dirty="0" err="1"/>
              <a:t>documentation</a:t>
            </a:r>
            <a:endParaRPr lang="de-DE" sz="2300" dirty="0"/>
          </a:p>
        </p:txBody>
      </p:sp>
      <p:sp>
        <p:nvSpPr>
          <p:cNvPr id="8" name="Untertitel 3"/>
          <p:cNvSpPr txBox="1">
            <a:spLocks/>
          </p:cNvSpPr>
          <p:nvPr/>
        </p:nvSpPr>
        <p:spPr>
          <a:xfrm>
            <a:off x="3796346" y="4011910"/>
            <a:ext cx="4892676" cy="771445"/>
          </a:xfrm>
          <a:prstGeom prst="rect">
            <a:avLst/>
          </a:prstGeom>
        </p:spPr>
        <p:txBody>
          <a:bodyPr/>
          <a:lstStyle>
            <a:lvl1pPr marL="0" indent="0" algn="l" defTabSz="914400" rtl="0" eaLnBrk="1" latinLnBrk="0" hangingPunct="1">
              <a:lnSpc>
                <a:spcPts val="2000"/>
              </a:lnSpc>
              <a:spcBef>
                <a:spcPts val="300"/>
              </a:spcBef>
              <a:spcAft>
                <a:spcPts val="300"/>
              </a:spcAft>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2pPr>
            <a:lvl3pPr marL="360000" indent="-18000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3pPr>
            <a:lvl4pPr marL="538163" indent="-18000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ts val="2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ts val="2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ts val="21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ts val="21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ts val="21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pPr algn="r"/>
            <a:br>
              <a:rPr lang="de-DE" dirty="0">
                <a:solidFill>
                  <a:schemeClr val="bg1"/>
                </a:solidFill>
              </a:rPr>
            </a:br>
            <a:br>
              <a:rPr lang="de-DE" dirty="0">
                <a:solidFill>
                  <a:schemeClr val="bg1"/>
                </a:solidFill>
              </a:rPr>
            </a:br>
            <a:r>
              <a:rPr lang="de-DE" dirty="0" err="1">
                <a:solidFill>
                  <a:schemeClr val="bg1"/>
                </a:solidFill>
              </a:rPr>
              <a:t>Viktoriia</a:t>
            </a:r>
            <a:r>
              <a:rPr lang="de-DE" dirty="0">
                <a:solidFill>
                  <a:schemeClr val="bg1"/>
                </a:solidFill>
              </a:rPr>
              <a:t> </a:t>
            </a:r>
            <a:r>
              <a:rPr lang="de-DE" dirty="0" err="1">
                <a:solidFill>
                  <a:schemeClr val="bg1"/>
                </a:solidFill>
              </a:rPr>
              <a:t>Hvozdak</a:t>
            </a:r>
            <a:r>
              <a:rPr lang="de-DE" dirty="0">
                <a:solidFill>
                  <a:schemeClr val="bg1"/>
                </a:solidFill>
              </a:rPr>
              <a:t>, Timo </a:t>
            </a:r>
            <a:r>
              <a:rPr lang="de-DE" dirty="0" err="1">
                <a:solidFill>
                  <a:schemeClr val="bg1"/>
                </a:solidFill>
              </a:rPr>
              <a:t>Büchert</a:t>
            </a:r>
            <a:endParaRPr lang="de-DE" sz="1000" dirty="0">
              <a:solidFill>
                <a:schemeClr val="bg1"/>
              </a:solidFill>
            </a:endParaRPr>
          </a:p>
        </p:txBody>
      </p:sp>
      <p:sp>
        <p:nvSpPr>
          <p:cNvPr id="6" name="Sechseck 5"/>
          <p:cNvSpPr/>
          <p:nvPr/>
        </p:nvSpPr>
        <p:spPr bwMode="gray">
          <a:xfrm>
            <a:off x="3245376" y="-612068"/>
            <a:ext cx="2608722" cy="1224136"/>
          </a:xfrm>
          <a:prstGeom prst="hexagon">
            <a:avLst>
              <a:gd name="adj" fmla="val 48654"/>
              <a:gd name="vf" fmla="val 115470"/>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pic>
        <p:nvPicPr>
          <p:cNvPr id="11" name="Picture 2" descr="Z:\home\thorsten\Data\Arbeitsbereich\Ausbildung\Forscher\Vorlagen\UMR\Logo\UMR_Logo_sw.e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0120" y="42294"/>
            <a:ext cx="1439233" cy="496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743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7" name="Title 6156"/>
          <p:cNvSpPr>
            <a:spLocks noGrp="1"/>
          </p:cNvSpPr>
          <p:nvPr>
            <p:ph type="title"/>
          </p:nvPr>
        </p:nvSpPr>
        <p:spPr>
          <a:xfrm>
            <a:off x="358776" y="108001"/>
            <a:ext cx="7058025" cy="927588"/>
          </a:xfrm>
        </p:spPr>
        <p:txBody>
          <a:bodyPr/>
          <a:lstStyle/>
          <a:p>
            <a:r>
              <a:rPr lang="en-US" sz="1600" dirty="0"/>
              <a:t>DDM-</a:t>
            </a:r>
            <a:r>
              <a:rPr lang="en-US" sz="1600" dirty="0" err="1"/>
              <a:t>Akka</a:t>
            </a:r>
            <a:r>
              <a:rPr lang="en-US" sz="1600" dirty="0"/>
              <a:t> homework documentation</a:t>
            </a:r>
            <a:br>
              <a:rPr lang="en-US" dirty="0"/>
            </a:br>
            <a:r>
              <a:rPr lang="en-US" sz="2400" dirty="0"/>
              <a:t>Responsibility of the main actors</a:t>
            </a:r>
            <a:endParaRPr lang="en-US" dirty="0"/>
          </a:p>
        </p:txBody>
      </p:sp>
      <p:sp>
        <p:nvSpPr>
          <p:cNvPr id="4" name="Text Placeholder 1">
            <a:extLst>
              <a:ext uri="{FF2B5EF4-FFF2-40B4-BE49-F238E27FC236}">
                <a16:creationId xmlns:a16="http://schemas.microsoft.com/office/drawing/2014/main" id="{5AE1D1AE-37DA-61A9-0C02-27FCF814D799}"/>
              </a:ext>
            </a:extLst>
          </p:cNvPr>
          <p:cNvSpPr>
            <a:spLocks noGrp="1"/>
          </p:cNvSpPr>
          <p:nvPr>
            <p:ph type="body" sz="quarter" idx="13"/>
          </p:nvPr>
        </p:nvSpPr>
        <p:spPr>
          <a:xfrm>
            <a:off x="358780" y="1239837"/>
            <a:ext cx="6877051" cy="3563938"/>
          </a:xfrm>
        </p:spPr>
        <p:txBody>
          <a:bodyPr/>
          <a:lstStyle/>
          <a:p>
            <a:pPr marL="285750" indent="-285750">
              <a:lnSpc>
                <a:spcPct val="100000"/>
              </a:lnSpc>
              <a:buFont typeface="Arial" panose="020B0604020202020204" pitchFamily="34" charset="0"/>
              <a:buChar char="•"/>
            </a:pPr>
            <a:r>
              <a:rPr lang="en-GB" sz="1000" dirty="0" err="1"/>
              <a:t>DependencyMiner</a:t>
            </a:r>
            <a:endParaRPr lang="en-GB" sz="1000" dirty="0"/>
          </a:p>
          <a:p>
            <a:pPr marL="466708" lvl="1" indent="-285750">
              <a:lnSpc>
                <a:spcPct val="100000"/>
              </a:lnSpc>
              <a:buFont typeface="Arial" panose="020B0604020202020204" pitchFamily="34" charset="0"/>
              <a:buChar char="•"/>
            </a:pPr>
            <a:r>
              <a:rPr lang="en-GB" sz="1000" dirty="0"/>
              <a:t>Collects all batch messages from the input reader and checks completion of input reading.</a:t>
            </a:r>
          </a:p>
          <a:p>
            <a:pPr marL="466708" lvl="1" indent="-285750">
              <a:lnSpc>
                <a:spcPct val="100000"/>
              </a:lnSpc>
              <a:buFont typeface="Arial" panose="020B0604020202020204" pitchFamily="34" charset="0"/>
              <a:buChar char="•"/>
            </a:pPr>
            <a:r>
              <a:rPr lang="en-GB" sz="1000" dirty="0"/>
              <a:t>Creates candidates for unary inclusion dependencies (INDs) and stores them until send to a dependency worker for verification (A candidate contains the table ID, attribute name and the data for the respective LHS and RHS column).</a:t>
            </a:r>
          </a:p>
          <a:p>
            <a:pPr marL="466708" lvl="1" indent="-285750">
              <a:lnSpc>
                <a:spcPct val="100000"/>
              </a:lnSpc>
              <a:buFont typeface="Arial" panose="020B0604020202020204" pitchFamily="34" charset="0"/>
              <a:buChar char="•"/>
            </a:pPr>
            <a:r>
              <a:rPr lang="en-GB" sz="1000" dirty="0"/>
              <a:t>Keeps track of all dependency workers and assigns tasks if a new worker joins or becomes available after finishing its current task.</a:t>
            </a:r>
          </a:p>
          <a:p>
            <a:pPr marL="466708" lvl="1" indent="-285750">
              <a:lnSpc>
                <a:spcPct val="100000"/>
              </a:lnSpc>
              <a:buFont typeface="Arial" panose="020B0604020202020204" pitchFamily="34" charset="0"/>
              <a:buChar char="•"/>
            </a:pPr>
            <a:r>
              <a:rPr lang="en-GB" sz="1000" dirty="0"/>
              <a:t>Notifies the result collector after completion of all tasks.</a:t>
            </a:r>
          </a:p>
          <a:p>
            <a:pPr marL="466708" lvl="1" indent="-285750">
              <a:lnSpc>
                <a:spcPct val="100000"/>
              </a:lnSpc>
              <a:buFont typeface="Arial" panose="020B0604020202020204" pitchFamily="34" charset="0"/>
              <a:buChar char="•"/>
            </a:pPr>
            <a:r>
              <a:rPr lang="en-GB" sz="1000" dirty="0"/>
              <a:t>The task (including the necessary data) is sent to the dependency worker via large message proxy.</a:t>
            </a:r>
          </a:p>
          <a:p>
            <a:pPr marL="285750" indent="-285750">
              <a:lnSpc>
                <a:spcPct val="100000"/>
              </a:lnSpc>
              <a:buFont typeface="Arial" panose="020B0604020202020204" pitchFamily="34" charset="0"/>
              <a:buChar char="•"/>
            </a:pPr>
            <a:r>
              <a:rPr lang="en-GB" sz="1000" dirty="0" err="1"/>
              <a:t>DependencyWorker</a:t>
            </a:r>
            <a:endParaRPr lang="en-GB" sz="1000" dirty="0"/>
          </a:p>
          <a:p>
            <a:pPr marL="466708" lvl="1" indent="-285750">
              <a:lnSpc>
                <a:spcPct val="100000"/>
              </a:lnSpc>
              <a:buFont typeface="Arial" panose="020B0604020202020204" pitchFamily="34" charset="0"/>
              <a:buChar char="•"/>
            </a:pPr>
            <a:r>
              <a:rPr lang="en-GB" sz="1000" dirty="0"/>
              <a:t>Receives task messages from the dependency miner and validates the INDs by constructing a HashSet of the RHS and a HashSet of the LHS values. This way the dependency worker can easily check whether the distinct RHS values contain all LHS values while the HashSet automatically takes care of possible duplicates in the data.</a:t>
            </a:r>
          </a:p>
          <a:p>
            <a:pPr marL="285750" indent="-285750">
              <a:lnSpc>
                <a:spcPct val="100000"/>
              </a:lnSpc>
              <a:buFont typeface="Arial" panose="020B0604020202020204" pitchFamily="34" charset="0"/>
              <a:buChar char="•"/>
            </a:pPr>
            <a:endParaRPr lang="en-GB" sz="1000" dirty="0"/>
          </a:p>
        </p:txBody>
      </p:sp>
      <p:sp>
        <p:nvSpPr>
          <p:cNvPr id="5" name="Rectangle 4">
            <a:extLst>
              <a:ext uri="{FF2B5EF4-FFF2-40B4-BE49-F238E27FC236}">
                <a16:creationId xmlns:a16="http://schemas.microsoft.com/office/drawing/2014/main" id="{B34805CD-2F46-C68C-3DD1-6ACFCBE7C3F2}"/>
              </a:ext>
            </a:extLst>
          </p:cNvPr>
          <p:cNvSpPr/>
          <p:nvPr/>
        </p:nvSpPr>
        <p:spPr bwMode="gray">
          <a:xfrm>
            <a:off x="358776" y="4056442"/>
            <a:ext cx="8317680" cy="9515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spcBef>
                <a:spcPts val="300"/>
              </a:spcBef>
              <a:spcAft>
                <a:spcPts val="300"/>
              </a:spcAft>
            </a:pPr>
            <a:r>
              <a:rPr lang="en-DE" sz="1000" b="1" dirty="0">
                <a:solidFill>
                  <a:schemeClr val="tx1"/>
                </a:solidFill>
              </a:rPr>
              <a:t>Note: </a:t>
            </a:r>
            <a:r>
              <a:rPr lang="en-DE" sz="1000" dirty="0">
                <a:solidFill>
                  <a:schemeClr val="tx1"/>
                </a:solidFill>
              </a:rPr>
              <a:t>the submitted solution works locally on a MacBook Pro with 16GB Ram and a default max heap size of the jvm of 4294967296 bytes. It produces meaningful dependencies </a:t>
            </a:r>
            <a:r>
              <a:rPr lang="en-GB" sz="1000" dirty="0">
                <a:solidFill>
                  <a:schemeClr val="tx1"/>
                </a:solidFill>
              </a:rPr>
              <a:t>both standalone and with several locally started worker processes. </a:t>
            </a:r>
            <a:br>
              <a:rPr lang="en-GB" sz="1000" dirty="0">
                <a:solidFill>
                  <a:schemeClr val="tx1"/>
                </a:solidFill>
              </a:rPr>
            </a:br>
            <a:r>
              <a:rPr lang="en-GB" sz="1000" dirty="0">
                <a:solidFill>
                  <a:schemeClr val="tx1"/>
                </a:solidFill>
              </a:rPr>
              <a:t>Sadly, our solution does not work with a limited heap size of 2 gigabytes. We tried various approaches (e.g. sending the data to the workers separated from the tasks), but almost all the memory on the master was already occupied after the inputs were read – around 80 MB left in the heap was not enough to continue working.</a:t>
            </a:r>
            <a:endParaRPr lang="en-DE" sz="1200" b="1" dirty="0">
              <a:solidFill>
                <a:schemeClr val="tx1"/>
              </a:solidFill>
            </a:endParaRPr>
          </a:p>
        </p:txBody>
      </p:sp>
    </p:spTree>
    <p:extLst>
      <p:ext uri="{BB962C8B-B14F-4D97-AF65-F5344CB8AC3E}">
        <p14:creationId xmlns:p14="http://schemas.microsoft.com/office/powerpoint/2010/main" val="2093073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b6f9ffa39fde46321999f7d10a10dca1efebed"/>
  <p:tag name="ISPRING_RESOURCE_PATHS_HASH_2" val="1d4ea8cdf0e6aa9b2a4f9839c58a1f77b5ed36"/>
</p:tagLst>
</file>

<file path=ppt/theme/theme1.xml><?xml version="1.0" encoding="utf-8"?>
<a:theme xmlns:a="http://schemas.openxmlformats.org/drawingml/2006/main" name="TEMPLATE_HPI_09_EXP">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TEMPLATE_HPI_05_EXP" id="{EEEEA749-3836-4DC6-BA52-AE8D0ADE122A}" vid="{1AF48529-3759-4302-91D0-708D448B88CB}"/>
    </a:ext>
  </a:extLst>
</a:theme>
</file>

<file path=ppt/theme/theme2.xml><?xml version="1.0" encoding="utf-8"?>
<a:theme xmlns:a="http://schemas.openxmlformats.org/drawingml/2006/main" name="1_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Präsentation1" id="{9C4A5A5C-4891-4785-9CBB-3B109B5C6995}" vid="{991A455F-F1D0-4F88-BD30-13324C48B4F7}"/>
    </a:ext>
  </a:extLst>
</a:theme>
</file>

<file path=ppt/theme/theme3.xml><?xml version="1.0" encoding="utf-8"?>
<a:theme xmlns:a="http://schemas.openxmlformats.org/drawingml/2006/main" name="2_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Präsentation1" id="{9C4A5A5C-4891-4785-9CBB-3B109B5C6995}" vid="{991A455F-F1D0-4F88-BD30-13324C48B4F7}"/>
    </a:ext>
  </a:extLst>
</a:theme>
</file>

<file path=ppt/theme/theme4.xml><?xml version="1.0" encoding="utf-8"?>
<a:theme xmlns:a="http://schemas.openxmlformats.org/drawingml/2006/main" name="Office Them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200"/>
          </a:spcBef>
          <a:spcAft>
            <a:spcPts val="200"/>
          </a:spcAft>
          <a:buClr>
            <a:schemeClr val="accent1"/>
          </a:buClr>
          <a:buSzPct val="90000"/>
          <a:buFont typeface="Arial" panose="020B0604020202020204" pitchFamily="34" charset="0"/>
          <a:buChar char="■"/>
          <a:defRPr sz="1050" dirty="0" err="1" smtClean="0"/>
        </a:defPPr>
      </a:lstStyle>
    </a:txDef>
  </a:objectDefaults>
  <a:extraClrSchemeLst/>
</a:theme>
</file>

<file path=ppt/theme/theme5.xml><?xml version="1.0" encoding="utf-8"?>
<a:theme xmlns:a="http://schemas.openxmlformats.org/drawingml/2006/main" name="Office Them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200"/>
          </a:spcBef>
          <a:spcAft>
            <a:spcPts val="200"/>
          </a:spcAft>
          <a:buClr>
            <a:schemeClr val="accent1"/>
          </a:buClr>
          <a:buSzPct val="90000"/>
          <a:buFont typeface="Arial" panose="020B0604020202020204" pitchFamily="34" charset="0"/>
          <a:buChar char="■"/>
          <a:defRPr sz="1050" dirty="0" smtClean="0"/>
        </a:defPPr>
      </a:lstStyle>
    </a:txDef>
  </a:objectDefaults>
  <a:extraClrScheme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TEMPLATE_HPI_09_EXP</Template>
  <TotalTime>114</TotalTime>
  <Words>302</Words>
  <Application>Microsoft Macintosh PowerPoint</Application>
  <PresentationFormat>On-screen Show (16:9)</PresentationFormat>
  <Paragraphs>14</Paragraphs>
  <Slides>2</Slides>
  <Notes>2</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2</vt:i4>
      </vt:variant>
    </vt:vector>
  </HeadingPairs>
  <TitlesOfParts>
    <vt:vector size="7" baseType="lpstr">
      <vt:lpstr>Arial</vt:lpstr>
      <vt:lpstr>Verdana</vt:lpstr>
      <vt:lpstr>TEMPLATE_HPI_09_EXP</vt:lpstr>
      <vt:lpstr>1_HPI PPT-Template</vt:lpstr>
      <vt:lpstr>2_HPI PPT-Template</vt:lpstr>
      <vt:lpstr>Distributed Data Management DDM-Akka homework documentation</vt:lpstr>
      <vt:lpstr>DDM-Akka homework documentation Responsibility of the main actors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Profiling in Metanome</dc:title>
  <dc:creator>Tody</dc:creator>
  <cp:lastModifiedBy>Büchert, Timo</cp:lastModifiedBy>
  <cp:revision>1768</cp:revision>
  <cp:lastPrinted>2014-05-07T12:19:03Z</cp:lastPrinted>
  <dcterms:created xsi:type="dcterms:W3CDTF">2014-09-22T06:54:00Z</dcterms:created>
  <dcterms:modified xsi:type="dcterms:W3CDTF">2024-01-02T15:53:56Z</dcterms:modified>
</cp:coreProperties>
</file>