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8"/>
  </p:notesMasterIdLst>
  <p:handoutMasterIdLst>
    <p:handoutMasterId r:id="rId9"/>
  </p:handoutMasterIdLst>
  <p:sldIdLst>
    <p:sldId id="352" r:id="rId4"/>
    <p:sldId id="535" r:id="rId5"/>
    <p:sldId id="536" r:id="rId6"/>
    <p:sldId id="537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A860-89B7-6EFB-B2D3-9CC4F921B04F}" v="682" dt="2023-06-06T17:48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 autoAdjust="0"/>
    <p:restoredTop sz="91304" autoAdjust="0"/>
  </p:normalViewPr>
  <p:slideViewPr>
    <p:cSldViewPr snapToObjects="1" showGuides="1">
      <p:cViewPr varScale="1">
        <p:scale>
          <a:sx n="132" d="100"/>
          <a:sy n="132" d="100"/>
        </p:scale>
        <p:origin x="516" y="4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 3: </a:t>
            </a:r>
            <a:r>
              <a:rPr lang="de-DE" sz="2300" dirty="0" err="1"/>
              <a:t>Cleaning</a:t>
            </a:r>
            <a:r>
              <a:rPr lang="de-DE" sz="2300" dirty="0"/>
              <a:t> &amp; Showcase</a:t>
            </a:r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40AD28-38E4-367A-FF09-7005CDA60B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DE" sz="1000" dirty="0"/>
                  <a:t>Attribute Cleaning</a:t>
                </a:r>
              </a:p>
              <a:p>
                <a:pPr marL="409558" lvl="1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DE" sz="1000" dirty="0"/>
                  <a:t>City names </a:t>
                </a:r>
                <a:endParaRPr lang="de-DE" sz="1000" dirty="0"/>
              </a:p>
              <a:p>
                <a:pPr marL="588564" lvl="2" indent="-228600">
                  <a:lnSpc>
                    <a:spcPct val="100000"/>
                  </a:lnSpc>
                </a:pPr>
                <a:r>
                  <a:rPr lang="en-DE" sz="1000" dirty="0"/>
                  <a:t>Align different pronounciations of city names, use longer option</a:t>
                </a:r>
                <a:endParaRPr lang="de-DE" sz="1000" dirty="0"/>
              </a:p>
              <a:p>
                <a:pPr marL="588564" lvl="2" indent="-228600">
                  <a:lnSpc>
                    <a:spcPct val="100000"/>
                  </a:lnSpc>
                </a:pPr>
                <a:r>
                  <a:rPr lang="de-DE" sz="1000" dirty="0"/>
                  <a:t>„Frankfurt(M)“ &amp; „Frankfurt(Main)“ </a:t>
                </a:r>
                <a14:m>
                  <m:oMath xmlns:m="http://schemas.openxmlformats.org/officeDocument/2006/math">
                    <m:r>
                      <a:rPr lang="de-DE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000" dirty="0"/>
                  <a:t> „Frankfurt(Main)“</a:t>
                </a:r>
                <a:endParaRPr lang="en-DE" sz="1000" dirty="0"/>
              </a:p>
              <a:p>
                <a:pPr marL="409558" lvl="1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DE" sz="1000" dirty="0"/>
                  <a:t>Coordinates of identical stations </a:t>
                </a:r>
                <a:endParaRPr lang="de-DE" sz="1000" dirty="0"/>
              </a:p>
              <a:p>
                <a:pPr marL="588564" lvl="2" indent="-228600">
                  <a:lnSpc>
                    <a:spcPct val="100000"/>
                  </a:lnSpc>
                </a:pPr>
                <a:r>
                  <a:rPr lang="en-DE" sz="1000" dirty="0"/>
                  <a:t>Use the middle</a:t>
                </a:r>
                <a:br>
                  <a:rPr lang="en-DE" sz="1000" dirty="0"/>
                </a:br>
                <a:endParaRPr lang="en-DE" sz="1000" dirty="0"/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DE" sz="1000" dirty="0"/>
                  <a:t>Entity cleaning</a:t>
                </a:r>
              </a:p>
              <a:p>
                <a:pPr marL="409558" lvl="1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DE" sz="1000" dirty="0"/>
                  <a:t>Removal of all irrelevant stations that are not used in any transfer option</a:t>
                </a:r>
                <a:endParaRPr lang="de-DE" sz="1000" dirty="0"/>
              </a:p>
              <a:p>
                <a:pPr marL="588564" lvl="2" indent="-228600">
                  <a:lnSpc>
                    <a:spcPct val="100000"/>
                  </a:lnSpc>
                </a:pPr>
                <a:r>
                  <a:rPr lang="de-DE" sz="1000" dirty="0"/>
                  <a:t>„Marburg Taubenweg“</a:t>
                </a:r>
              </a:p>
              <a:p>
                <a:pPr marL="588564" lvl="2" indent="-228600">
                  <a:lnSpc>
                    <a:spcPct val="100000"/>
                  </a:lnSpc>
                </a:pPr>
                <a:r>
                  <a:rPr lang="de-DE" sz="1000" dirty="0"/>
                  <a:t>„Hamburg-Altona“</a:t>
                </a:r>
                <a:endParaRPr lang="en-DE" sz="1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40AD28-38E4-367A-FF09-7005CDA60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152" t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Cleaning Pipeline</a:t>
            </a:r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DE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Showcase</a:t>
            </a:r>
          </a:p>
        </p:txBody>
      </p:sp>
      <p:sp>
        <p:nvSpPr>
          <p:cNvPr id="6" name="AutoShape 2" descr="Marburg Hauptbahnhof">
            <a:extLst>
              <a:ext uri="{FF2B5EF4-FFF2-40B4-BE49-F238E27FC236}">
                <a16:creationId xmlns:a16="http://schemas.microsoft.com/office/drawing/2014/main" id="{B24645E4-7071-14E5-16BD-08A9E5A23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86A0CE-0B9B-6F3C-D2CF-76571589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63038"/>
            <a:ext cx="6540329" cy="35639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2A493C-7E11-9576-1C4E-5D831249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35646"/>
            <a:ext cx="354335" cy="35433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583032D-E749-4CD0-89A1-F54033F28201}"/>
              </a:ext>
            </a:extLst>
          </p:cNvPr>
          <p:cNvCxnSpPr>
            <a:cxnSpLocks/>
            <a:stCxn id="7" idx="2"/>
          </p:cNvCxnSpPr>
          <p:nvPr/>
        </p:nvCxnSpPr>
        <p:spPr bwMode="gray">
          <a:xfrm flipH="1" flipV="1">
            <a:off x="4211961" y="1779662"/>
            <a:ext cx="897247" cy="210319"/>
          </a:xfrm>
          <a:prstGeom prst="straightConnector1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76D95699-D64B-9234-4BDF-14E9922A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5337" y="1247341"/>
            <a:ext cx="632595" cy="63259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137B1-6A9D-B879-70A1-43373F909BB9}"/>
              </a:ext>
            </a:extLst>
          </p:cNvPr>
          <p:cNvCxnSpPr>
            <a:cxnSpLocks/>
          </p:cNvCxnSpPr>
          <p:nvPr/>
        </p:nvCxnSpPr>
        <p:spPr bwMode="gray">
          <a:xfrm flipH="1">
            <a:off x="1403648" y="1898426"/>
            <a:ext cx="3256936" cy="2689548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8BC4304-EDEA-A67E-B751-4442D1BFF291}"/>
              </a:ext>
            </a:extLst>
          </p:cNvPr>
          <p:cNvCxnSpPr>
            <a:cxnSpLocks/>
            <a:stCxn id="17" idx="2"/>
          </p:cNvCxnSpPr>
          <p:nvPr/>
        </p:nvCxnSpPr>
        <p:spPr bwMode="gray">
          <a:xfrm flipV="1">
            <a:off x="4661635" y="1707654"/>
            <a:ext cx="2358637" cy="172282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8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000" dirty="0"/>
              <a:t> </a:t>
            </a:r>
            <a:endParaRPr lang="en-DE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Showcase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D694A5-FCEC-AC2B-EC99-31C600D5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31590"/>
            <a:ext cx="5219700" cy="3581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91FAE6-5B5B-472D-F8E6-50F95D1D6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306" y="1707654"/>
            <a:ext cx="360040" cy="3600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7380E3-3C10-8F46-F59A-84C94BD60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2" y="1713359"/>
            <a:ext cx="354335" cy="35433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C92F445-D22F-E017-2017-F5FCA782DE6D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 bwMode="gray">
          <a:xfrm flipH="1">
            <a:off x="4932040" y="2067694"/>
            <a:ext cx="840286" cy="0"/>
          </a:xfrm>
          <a:prstGeom prst="straightConnector1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D2809C03-5BB5-D5FF-CB41-0041C291FF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5885" y="1435099"/>
            <a:ext cx="632595" cy="632595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A43D85-F93B-4FD6-52E8-75A615E209A6}"/>
              </a:ext>
            </a:extLst>
          </p:cNvPr>
          <p:cNvCxnSpPr>
            <a:cxnSpLocks/>
            <a:stCxn id="15" idx="2"/>
          </p:cNvCxnSpPr>
          <p:nvPr/>
        </p:nvCxnSpPr>
        <p:spPr bwMode="gray">
          <a:xfrm flipH="1">
            <a:off x="3203848" y="2067694"/>
            <a:ext cx="2148335" cy="0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4FEBE0E-BCE5-3FE7-0457-EA11AE6FAC70}"/>
              </a:ext>
            </a:extLst>
          </p:cNvPr>
          <p:cNvCxnSpPr>
            <a:cxnSpLocks/>
          </p:cNvCxnSpPr>
          <p:nvPr/>
        </p:nvCxnSpPr>
        <p:spPr bwMode="gray">
          <a:xfrm flipH="1">
            <a:off x="2843808" y="2067694"/>
            <a:ext cx="2508375" cy="2016224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85</Words>
  <Application>Microsoft Office PowerPoint</Application>
  <PresentationFormat>Bildschirmpräsentation 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Verdana</vt:lpstr>
      <vt:lpstr>TEMPLATE_HPI_09_EXP</vt:lpstr>
      <vt:lpstr>1_HPI PPT-Template</vt:lpstr>
      <vt:lpstr>2_HPI PPT-Template</vt:lpstr>
      <vt:lpstr>T Square Project Step 3: Cleaning &amp; Showcase</vt:lpstr>
      <vt:lpstr>Cleaning Pipeline</vt:lpstr>
      <vt:lpstr>Showcase</vt:lpstr>
      <vt:lpstr>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Scheerer, Timo</cp:lastModifiedBy>
  <cp:revision>1921</cp:revision>
  <cp:lastPrinted>2014-05-07T12:19:03Z</cp:lastPrinted>
  <dcterms:created xsi:type="dcterms:W3CDTF">2014-09-22T06:54:00Z</dcterms:created>
  <dcterms:modified xsi:type="dcterms:W3CDTF">2023-07-06T16:57:22Z</dcterms:modified>
</cp:coreProperties>
</file>