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6"/>
  </p:notesMasterIdLst>
  <p:handoutMasterIdLst>
    <p:handoutMasterId r:id="rId7"/>
  </p:handoutMasterIdLst>
  <p:sldIdLst>
    <p:sldId id="352" r:id="rId4"/>
    <p:sldId id="53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1290" autoAdjust="0"/>
  </p:normalViewPr>
  <p:slideViewPr>
    <p:cSldViewPr snapToObjects="1" showGuides="1">
      <p:cViewPr varScale="1">
        <p:scale>
          <a:sx n="124" d="100"/>
          <a:sy n="124" d="100"/>
        </p:scale>
        <p:origin x="960" y="23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 1: </a:t>
            </a:r>
            <a:r>
              <a:rPr lang="de-DE" sz="2300" dirty="0" err="1"/>
              <a:t>Preparation</a:t>
            </a:r>
            <a:r>
              <a:rPr lang="de-DE" sz="2300" dirty="0"/>
              <a:t> </a:t>
            </a:r>
            <a:br>
              <a:rPr lang="de-DE" sz="2300" dirty="0"/>
            </a:br>
            <a:endParaRPr lang="de-DE" sz="2300" dirty="0"/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Filling the DB and RMV tables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Cluster relevant transfer option candidates using the city associated to the RMV and DB stations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Calculate distances within clusters and fill the table if distance is below threshold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identical stations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by distance (lower threshold)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by attribute IST_BAHNHOF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String similarity of the station names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</a:t>
            </a:r>
            <a:r>
              <a:rPr lang="en-US" sz="1000"/>
              <a:t>best options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Integration Steps</a:t>
            </a:r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245</TotalTime>
  <Words>81</Words>
  <Application>Microsoft Macintosh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Verdana</vt:lpstr>
      <vt:lpstr>TEMPLATE_HPI_09_EXP</vt:lpstr>
      <vt:lpstr>1_HPI PPT-Template</vt:lpstr>
      <vt:lpstr>2_HPI PPT-Template</vt:lpstr>
      <vt:lpstr>T Square Project Step 1: Preparation  </vt:lpstr>
      <vt:lpstr>Integration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1765</cp:revision>
  <cp:lastPrinted>2014-05-07T12:19:03Z</cp:lastPrinted>
  <dcterms:created xsi:type="dcterms:W3CDTF">2014-09-22T06:54:00Z</dcterms:created>
  <dcterms:modified xsi:type="dcterms:W3CDTF">2023-05-15T10:34:30Z</dcterms:modified>
</cp:coreProperties>
</file>