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10"/>
  </p:notesMasterIdLst>
  <p:handoutMasterIdLst>
    <p:handoutMasterId r:id="rId11"/>
  </p:handoutMasterIdLst>
  <p:sldIdLst>
    <p:sldId id="352" r:id="rId4"/>
    <p:sldId id="535" r:id="rId5"/>
    <p:sldId id="536" r:id="rId6"/>
    <p:sldId id="537" r:id="rId7"/>
    <p:sldId id="538" r:id="rId8"/>
    <p:sldId id="539" r:id="rId9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290" autoAdjust="0"/>
  </p:normalViewPr>
  <p:slideViewPr>
    <p:cSldViewPr snapToObjects="1" showGuides="1">
      <p:cViewPr varScale="1">
        <p:scale>
          <a:sx n="109" d="100"/>
          <a:sy n="109" d="100"/>
        </p:scale>
        <p:origin x="208" y="42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rmv.de/site/start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rmv.de/site/start.html" TargetMode="External"/><Relationship Id="rId2" Type="http://schemas.openxmlformats.org/officeDocument/2006/relationships/hyperlink" Target="https://data.deutschebahn.com/dataset/data-haltestelle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 1: </a:t>
            </a:r>
            <a:r>
              <a:rPr lang="de-DE" sz="2300" dirty="0" err="1"/>
              <a:t>Preparation</a:t>
            </a:r>
            <a:r>
              <a:rPr lang="de-DE" sz="2300" dirty="0"/>
              <a:t> </a:t>
            </a:r>
            <a:br>
              <a:rPr lang="de-DE" sz="2300" dirty="0"/>
            </a:br>
            <a:endParaRPr lang="de-DE" sz="2300" dirty="0"/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>
                <a:hlinkClick r:id="rId2"/>
              </a:rPr>
              <a:t>https://opendata.rmv.de/site/start.html</a:t>
            </a:r>
            <a:endParaRPr lang="x-non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odo: Beschreibung einfügen Timo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RMV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C2DB-A633-C664-2CFA-19B9E0FCC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32-30F9-D425-AB12-F5078854D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2E3B-560C-679D-B269-B1E31BEFB6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>
                <a:hlinkClick r:id="rId2"/>
              </a:rPr>
              <a:t>https://data.deutschebahn.com/dataset/data-haltestellen.html</a:t>
            </a:r>
            <a:endParaRPr lang="x-non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odo: Beschreibung übernehmen (von Website) Timo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Documentation dataset</a:t>
            </a:r>
            <a:br>
              <a:rPr lang="en-DE" dirty="0"/>
            </a:br>
            <a:r>
              <a:rPr lang="en-DE" dirty="0"/>
              <a:t>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C2DB-A633-C664-2CFA-19B9E0FCC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32-30F9-D425-AB12-F5078854DB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2E3B-560C-679D-B269-B1E31BEFB6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7FB30-54A0-57C6-8D13-23B675762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Identification of stations pairs where it is possible to change from RMV to DB operated services by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This includes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Finding possible candidate clusters for further evaluation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Calculation of distances within the defined clusters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nearby or equal stations based on prev. steps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Equal: RMV Marburg Hauptbahnhof = DB Marburg (Lahn)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r>
              <a:rPr lang="en-DE" dirty="0"/>
              <a:t>Nearby: RMV Marburg Hbf Ost / Ortenbergsteg 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≙ </a:t>
            </a:r>
            <a:r>
              <a:rPr lang="en-DE" dirty="0"/>
              <a:t>DB Marburg (Lahn)</a:t>
            </a:r>
          </a:p>
          <a:p>
            <a:pPr marL="466708" lvl="1" indent="-285750">
              <a:buFont typeface="Arial" panose="020B0604020202020204" pitchFamily="34" charset="0"/>
              <a:buChar char="•"/>
            </a:pPr>
            <a:r>
              <a:rPr lang="en-DE" dirty="0"/>
              <a:t>Differentiation between possibility and best choice</a:t>
            </a:r>
          </a:p>
          <a:p>
            <a:pPr marL="645714" lvl="2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BE220-475E-E523-E9EA-B62448FF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Draft of your showcase</a:t>
            </a:r>
            <a:br>
              <a:rPr lang="en-GB" dirty="0"/>
            </a:br>
            <a:br>
              <a:rPr lang="en-GB" dirty="0"/>
            </a:b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CE99-E9BE-8B2E-B46A-F7B39C0DAB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3F44-E6BC-9542-3B2D-A83F6384EA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57FC-C360-7858-D65B-AD09089D3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93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A25EF-9C8B-CCC5-394B-F8AD9473D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Todo: add integrated model (Timo S</a:t>
            </a:r>
            <a:r>
              <a:rPr lang="en-DE" dirty="0">
                <a:sym typeface="Wingdings" pitchFamily="2" charset="2"/>
              </a:rPr>
              <a:t>)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80E39-215E-5C58-F3A9-FD30393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AB18-5D37-C638-3978-33BF5D1A1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7B56-90D5-AECA-7B16-57FEF11BFF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8976E-5C2C-39C3-DF12-553D8A92F3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57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43F1B-C93E-F2AE-143B-EC9867D4D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DB: </a:t>
            </a:r>
            <a:r>
              <a:rPr lang="x-none">
                <a:hlinkClick r:id="rId2"/>
              </a:rPr>
              <a:t>https://data.deutschebahn.com/dataset/data-haltestellen.html</a:t>
            </a:r>
            <a:endParaRPr lang="x-none"/>
          </a:p>
          <a:p>
            <a:r>
              <a:rPr lang="en-DE" dirty="0"/>
              <a:t>RMV: </a:t>
            </a:r>
            <a:r>
              <a:rPr lang="x-none">
                <a:hlinkClick r:id="rId3"/>
              </a:rPr>
              <a:t>https://opendata.rmv.de/site/start.html</a:t>
            </a:r>
            <a:endParaRPr lang="x-none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076E-D23B-0718-DE4A-530D3E90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to the datasets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046C-4842-AF30-07A2-513200CBC1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5ABB-30B1-0E7B-B8ED-870096449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98B6-EDE6-ACAD-AA94-F688802D3F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323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24</TotalTime>
  <Words>257</Words>
  <Application>Microsoft Macintosh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Google Sans</vt:lpstr>
      <vt:lpstr>Verdana</vt:lpstr>
      <vt:lpstr>TEMPLATE_HPI_09_EXP</vt:lpstr>
      <vt:lpstr>1_HPI PPT-Template</vt:lpstr>
      <vt:lpstr>2_HPI PPT-Template</vt:lpstr>
      <vt:lpstr>T Square Project Step 1: Preparation  </vt:lpstr>
      <vt:lpstr>Documentation dataset RMV</vt:lpstr>
      <vt:lpstr>Documentation dataset DB</vt:lpstr>
      <vt:lpstr>Draft of your showcase  </vt:lpstr>
      <vt:lpstr>ER Model</vt:lpstr>
      <vt:lpstr>Links to the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1754</cp:revision>
  <cp:lastPrinted>2014-05-07T12:19:03Z</cp:lastPrinted>
  <dcterms:created xsi:type="dcterms:W3CDTF">2014-09-22T06:54:00Z</dcterms:created>
  <dcterms:modified xsi:type="dcterms:W3CDTF">2023-05-08T11:47:33Z</dcterms:modified>
</cp:coreProperties>
</file>