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85" r:id="rId3"/>
  </p:sldMasterIdLst>
  <p:notesMasterIdLst>
    <p:notesMasterId r:id="rId8"/>
  </p:notesMasterIdLst>
  <p:handoutMasterIdLst>
    <p:handoutMasterId r:id="rId9"/>
  </p:handoutMasterIdLst>
  <p:sldIdLst>
    <p:sldId id="352" r:id="rId4"/>
    <p:sldId id="535" r:id="rId5"/>
    <p:sldId id="536" r:id="rId6"/>
    <p:sldId id="537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9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2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8FE4FF"/>
    <a:srgbClr val="006C8E"/>
    <a:srgbClr val="0095C4"/>
    <a:srgbClr val="00AFE6"/>
    <a:srgbClr val="BC9DFB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A860-89B7-6EFB-B2D3-9CC4F921B04F}" v="682" dt="2023-06-06T17:48:38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 autoAdjust="0"/>
    <p:restoredTop sz="91304" autoAdjust="0"/>
  </p:normalViewPr>
  <p:slideViewPr>
    <p:cSldViewPr snapToObjects="1" showGuides="1">
      <p:cViewPr varScale="1">
        <p:scale>
          <a:sx n="124" d="100"/>
          <a:sy n="124" d="100"/>
        </p:scale>
        <p:origin x="1016" y="1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02" d="100"/>
          <a:sy n="102" d="100"/>
        </p:scale>
        <p:origin x="-3174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6/26/23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6300" y="885825"/>
            <a:ext cx="5576888" cy="3136900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310" rtl="0" eaLnBrk="1" latinLnBrk="0" hangingPunct="1">
      <a:spcBef>
        <a:spcPts val="200"/>
      </a:spcBef>
      <a:spcAft>
        <a:spcPts val="2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1434" indent="-171434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60327" indent="-179371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41285" indent="-180958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266675" indent="-266675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449219" indent="-18572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31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31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92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2"/>
            <a:ext cx="8785098" cy="1380489"/>
          </a:xfrm>
          <a:solidFill>
            <a:schemeClr val="accent4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251976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135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13579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7885122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8812971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1874"/>
      </p:ext>
    </p:extLst>
  </p:cSld>
  <p:clrMapOvr>
    <a:masterClrMapping/>
  </p:clrMapOvr>
  <p:transition spd="slow"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447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22671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3821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1255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5045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19260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11223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6886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49646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41976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8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9393" y="2932117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7" y="2926796"/>
            <a:ext cx="8421689" cy="103163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7" y="3958435"/>
            <a:ext cx="8421689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4" y="124782"/>
            <a:ext cx="1403076" cy="8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118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1630196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6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8"/>
            <a:ext cx="8421689" cy="1026317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5"/>
            <a:ext cx="8421687" cy="840025"/>
          </a:xfrm>
        </p:spPr>
        <p:txBody>
          <a:bodyPr rIns="107988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067958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7128285" y="203051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5" y="5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179390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7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93" y="3604262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7988" tIns="251976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3604261"/>
            <a:ext cx="8421689" cy="1199516"/>
          </a:xfrm>
          <a:noFill/>
        </p:spPr>
        <p:txBody>
          <a:bodyPr lIns="107988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1320265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40"/>
            <a:ext cx="6877050" cy="3563938"/>
          </a:xfrm>
          <a:noFill/>
        </p:spPr>
        <p:txBody>
          <a:bodyPr lIns="0" tIns="0" rIns="0" bIns="0"/>
          <a:lstStyle>
            <a:lvl1pPr marL="358739" indent="-358739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29939" indent="-2699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93226"/>
      </p:ext>
    </p:extLst>
  </p:cSld>
  <p:clrMapOvr>
    <a:masterClrMapping/>
  </p:clrMapOvr>
  <p:transition spd="slow">
    <p:wipe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AutoNum type="arabicPeriod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991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sz="1800" baseline="0"/>
            </a:lvl1pPr>
            <a:lvl2pPr marL="359964" indent="-180958">
              <a:buFont typeface="Arial" panose="020B0604020202020204" pitchFamily="34" charset="0"/>
              <a:buChar char="□"/>
              <a:defRPr sz="1800"/>
            </a:lvl2pPr>
            <a:lvl3pPr marL="539947" indent="-179983">
              <a:buFont typeface="Arial" panose="020B0604020202020204" pitchFamily="34" charset="0"/>
              <a:buChar char="–"/>
              <a:defRPr sz="1800"/>
            </a:lvl3pPr>
            <a:lvl4pPr marL="269975" indent="-269975">
              <a:buFont typeface="+mj-lt"/>
              <a:buAutoNum type="arabicPeriod"/>
              <a:defRPr sz="1800"/>
            </a:lvl4pPr>
            <a:lvl5pPr marL="539947" indent="-269975">
              <a:buFont typeface="+mj-lt"/>
              <a:buAutoNum type="alphaLcParenR"/>
              <a:defRPr sz="1800"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19202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15302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01823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671653"/>
            <a:ext cx="1584325" cy="313212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671653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671653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671653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80" y="1239842"/>
            <a:ext cx="1584325" cy="287797"/>
          </a:xfrm>
          <a:solidFill>
            <a:schemeClr val="accent1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80" y="1239842"/>
            <a:ext cx="1584325" cy="287797"/>
          </a:xfrm>
          <a:solidFill>
            <a:schemeClr val="accent2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7" y="1239842"/>
            <a:ext cx="1584325" cy="287797"/>
          </a:xfrm>
          <a:solidFill>
            <a:schemeClr val="accent3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7" y="1239842"/>
            <a:ext cx="1584325" cy="287797"/>
          </a:xfrm>
          <a:solidFill>
            <a:schemeClr val="accent4"/>
          </a:solidFill>
        </p:spPr>
        <p:txBody>
          <a:bodyPr wrap="square" lIns="71994" tIns="35996" rIns="71994" bIns="35996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446169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19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79983" indent="-179983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59964" indent="-180958">
              <a:buFont typeface="Arial" panose="020B0604020202020204" pitchFamily="34" charset="0"/>
              <a:buChar char="□"/>
              <a:defRPr/>
            </a:lvl2pPr>
            <a:lvl3pPr marL="539947" indent="-179983">
              <a:buFont typeface="Arial" panose="020B0604020202020204" pitchFamily="34" charset="0"/>
              <a:buChar char="–"/>
              <a:defRPr/>
            </a:lvl3pPr>
            <a:lvl4pPr marL="269975" indent="-269975">
              <a:buFont typeface="+mj-lt"/>
              <a:buAutoNum type="arabicPeriod"/>
              <a:defRPr/>
            </a:lvl4pPr>
            <a:lvl5pPr marL="539947" indent="-269975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40972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68212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9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>
              <a:solidFill>
                <a:srgbClr val="32323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5607529-4FF3-4FE6-8DAF-F4821142B5DD}" type="slidenum">
              <a:rPr lang="de-DE" smtClean="0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07445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179390" y="2932117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07508" y="5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9" y="2932117"/>
            <a:ext cx="8421685" cy="1871663"/>
          </a:xfrm>
          <a:solidFill>
            <a:srgbClr val="DD640C"/>
          </a:solidFill>
        </p:spPr>
        <p:txBody>
          <a:bodyPr lIns="107988" tIns="251976" rIns="107988" bIns="251976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358776" y="2751936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8780465" y="2934378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529704"/>
      </p:ext>
    </p:extLst>
  </p:cSld>
  <p:clrMapOvr>
    <a:masterClrMapping/>
  </p:clrMapOvr>
  <p:transition spd="slow">
    <p:wipe dir="d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26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44083" indent="-197624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342892" indent="-202386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srgbClr val="323232"/>
                </a:solidFill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>
                <a:solidFill>
                  <a:srgbClr val="323232"/>
                </a:solidFill>
              </a:rPr>
              <a:pPr/>
              <a:t>‹#›</a:t>
            </a:fld>
            <a:endParaRPr lang="de-DE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9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9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80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80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9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7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7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9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4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91" y="1239839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143987" rIns="0" bIns="0" rtlCol="0" anchor="t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Thorsten</a:t>
            </a:r>
            <a:r>
              <a:rPr lang="en-US" sz="500"/>
              <a:t> </a:t>
            </a:r>
            <a:r>
              <a:rPr lang="en-US"/>
              <a:t>Papenbrock, PhD Candidate, </a:t>
            </a:r>
            <a:br>
              <a:rPr lang="en-US"/>
            </a:br>
            <a:r>
              <a:rPr lang="en-US"/>
              <a:t>9</a:t>
            </a:r>
            <a:r>
              <a:rPr lang="en-US" baseline="30000"/>
              <a:t>th</a:t>
            </a:r>
            <a:r>
              <a:rPr lang="en-US"/>
              <a:t> of October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Data Profiling in Metanome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40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</p:sldLayoutIdLst>
  <p:hf hdr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4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2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80" y="108001"/>
            <a:ext cx="6877051" cy="927588"/>
          </a:xfrm>
          <a:prstGeom prst="rect">
            <a:avLst/>
          </a:prstGeom>
        </p:spPr>
        <p:txBody>
          <a:bodyPr vert="horz" lIns="0" tIns="0" rIns="0" bIns="179983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80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5" y="4155928"/>
            <a:ext cx="1547813" cy="467268"/>
          </a:xfrm>
          <a:prstGeom prst="rect">
            <a:avLst/>
          </a:prstGeom>
        </p:spPr>
        <p:txBody>
          <a:bodyPr vert="horz" lIns="107988" tIns="0" rIns="0" bIns="0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5" y="3562457"/>
            <a:ext cx="1547813" cy="521465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sv-SE">
                <a:solidFill>
                  <a:srgbClr val="323232"/>
                </a:solidFill>
                <a:latin typeface="Arial" charset="0"/>
              </a:rPr>
              <a:t>Felix Naumann   Information Integration          Winter 2019/20</a:t>
            </a:r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5" y="4623195"/>
            <a:ext cx="1547813" cy="180580"/>
          </a:xfrm>
          <a:prstGeom prst="rect">
            <a:avLst/>
          </a:prstGeom>
        </p:spPr>
        <p:txBody>
          <a:bodyPr vert="horz" lIns="107988" tIns="0" rIns="0" bIns="0" rtlCol="0" anchor="b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817DD-779E-4F47-8E5D-BBBE19EC9FB5}" type="slidenum">
              <a:rPr lang="de-DE" smtClean="0">
                <a:solidFill>
                  <a:srgbClr val="323232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de-DE">
              <a:solidFill>
                <a:srgbClr val="323232"/>
              </a:solidFill>
              <a:latin typeface="Arial" charset="0"/>
            </a:endParaRP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6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6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6" y="826442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6" y="2391732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/>
          <p:cNvSpPr/>
          <p:nvPr/>
        </p:nvSpPr>
        <p:spPr bwMode="gray">
          <a:xfrm>
            <a:off x="177172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1" y="203049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323232"/>
                </a:solidFill>
                <a:latin typeface="Arial" charset="0"/>
              </a:endParaRPr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2" r:id="rId16"/>
    <p:sldLayoutId id="2147483703" r:id="rId17"/>
  </p:sldLayoutIdLst>
  <p:transition>
    <p:fade/>
  </p:transition>
  <p:hf hdr="0" dt="0"/>
  <p:txStyles>
    <p:titleStyle>
      <a:lvl1pPr algn="l" defTabSz="91431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58" indent="-180958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64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09" indent="-179983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69975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7" indent="-269975" algn="l" defTabSz="91431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31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2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Z:\home\thorsten\Desktop\VL_Data_Integration\Images\Integration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5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 bwMode="gray">
          <a:xfrm rot="10800000">
            <a:off x="3245377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7988" tIns="71994" rIns="107988" bIns="719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800" dirty="0"/>
              <a:t>T Square</a:t>
            </a:r>
            <a:br>
              <a:rPr lang="de-DE" sz="1800" dirty="0"/>
            </a:br>
            <a:r>
              <a:rPr lang="de-DE" sz="2300" dirty="0"/>
              <a:t>Project </a:t>
            </a:r>
            <a:r>
              <a:rPr lang="de-DE" sz="2300" dirty="0" err="1"/>
              <a:t>Step</a:t>
            </a:r>
            <a:r>
              <a:rPr lang="de-DE" sz="2300" dirty="0"/>
              <a:t> 3: </a:t>
            </a:r>
            <a:r>
              <a:rPr lang="de-DE" sz="2300" dirty="0" err="1"/>
              <a:t>Cleaning</a:t>
            </a:r>
            <a:r>
              <a:rPr lang="de-DE" sz="2300" dirty="0"/>
              <a:t> &amp; Showcase</a:t>
            </a:r>
          </a:p>
        </p:txBody>
      </p:sp>
      <p:sp>
        <p:nvSpPr>
          <p:cNvPr id="8" name="Untertitel 3"/>
          <p:cNvSpPr txBox="1">
            <a:spLocks/>
          </p:cNvSpPr>
          <p:nvPr/>
        </p:nvSpPr>
        <p:spPr>
          <a:xfrm>
            <a:off x="3796346" y="4011914"/>
            <a:ext cx="4892676" cy="771445"/>
          </a:xfrm>
          <a:prstGeom prst="rect">
            <a:avLst/>
          </a:prstGeom>
        </p:spPr>
        <p:txBody>
          <a:bodyPr lIns="91432" tIns="45716" rIns="91432" bIns="45716"/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Timo Scheerer, Timo </a:t>
            </a:r>
            <a:r>
              <a:rPr lang="de-DE" dirty="0" err="1">
                <a:solidFill>
                  <a:schemeClr val="bg1"/>
                </a:solidFill>
              </a:rPr>
              <a:t>Büchert</a:t>
            </a:r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4" y="42295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Attribute Cleaning</a:t>
            </a:r>
          </a:p>
          <a:p>
            <a:pPr marL="40955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City names (Align different pronounciations of city names, use longer option)</a:t>
            </a:r>
          </a:p>
          <a:p>
            <a:pPr marL="40955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Coordinates of identical stations (Use the middle)</a:t>
            </a:r>
            <a:br>
              <a:rPr lang="en-DE" sz="1000" dirty="0"/>
            </a:br>
            <a:endParaRPr lang="en-DE" sz="1000" dirty="0"/>
          </a:p>
          <a:p>
            <a:pPr marL="228600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Entity cleaning</a:t>
            </a:r>
          </a:p>
          <a:p>
            <a:pPr marL="409558" lvl="1" indent="-228600">
              <a:lnSpc>
                <a:spcPct val="100000"/>
              </a:lnSpc>
              <a:buFont typeface="+mj-lt"/>
              <a:buAutoNum type="arabicPeriod"/>
            </a:pPr>
            <a:r>
              <a:rPr lang="en-DE" sz="1000" dirty="0"/>
              <a:t>Removal of all irrelevant stations that are not used in any transfer option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Cleaning Pipeline</a:t>
            </a:r>
          </a:p>
        </p:txBody>
      </p:sp>
    </p:spTree>
    <p:extLst>
      <p:ext uri="{BB962C8B-B14F-4D97-AF65-F5344CB8AC3E}">
        <p14:creationId xmlns:p14="http://schemas.microsoft.com/office/powerpoint/2010/main" val="151842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DE" sz="1000" dirty="0"/>
              <a:t>TODO: insert sample #1 (Marburg, round about HBF – Ortenbergsteg, Bahnhofstraße)</a:t>
            </a:r>
          </a:p>
          <a:p>
            <a:pPr>
              <a:lnSpc>
                <a:spcPct val="100000"/>
              </a:lnSpc>
            </a:pPr>
            <a:endParaRPr lang="en-DE" sz="1000" dirty="0"/>
          </a:p>
          <a:p>
            <a:pPr>
              <a:lnSpc>
                <a:spcPct val="100000"/>
              </a:lnSpc>
            </a:pPr>
            <a:r>
              <a:rPr lang="en-DE" sz="1000" dirty="0"/>
              <a:t>Visualisierung via Karte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27768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40AD28-38E4-367A-FF09-7005CDA60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DE" sz="1000" dirty="0"/>
              <a:t>TODO: insert sample #2 (Frankfurt Beispiel)</a:t>
            </a:r>
          </a:p>
          <a:p>
            <a:pPr>
              <a:lnSpc>
                <a:spcPct val="100000"/>
              </a:lnSpc>
            </a:pPr>
            <a:endParaRPr lang="en-DE" sz="1000" dirty="0"/>
          </a:p>
          <a:p>
            <a:pPr>
              <a:lnSpc>
                <a:spcPct val="100000"/>
              </a:lnSpc>
            </a:pPr>
            <a:r>
              <a:rPr lang="en-DE" sz="1000" dirty="0"/>
              <a:t>Visualisierung via Karte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75A12-7548-59F4-2464-2142F145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352490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HPI_09_EXP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1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3.xml><?xml version="1.0" encoding="utf-8"?>
<a:theme xmlns:a="http://schemas.openxmlformats.org/drawingml/2006/main" name="2_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C4A5A5C-4891-4785-9CBB-3B109B5C6995}" vid="{991A455F-F1D0-4F88-BD30-13324C48B4F7}"/>
    </a:ext>
  </a:extLst>
</a:theme>
</file>

<file path=ppt/theme/theme4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625</TotalTime>
  <Words>97</Words>
  <Application>Microsoft Macintosh PowerPoint</Application>
  <PresentationFormat>On-screen Show (16:9)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Verdana</vt:lpstr>
      <vt:lpstr>TEMPLATE_HPI_09_EXP</vt:lpstr>
      <vt:lpstr>1_HPI PPT-Template</vt:lpstr>
      <vt:lpstr>2_HPI PPT-Template</vt:lpstr>
      <vt:lpstr>T Square Project Step 3: Cleaning &amp; Showcase</vt:lpstr>
      <vt:lpstr>Cleaning Pipeline</vt:lpstr>
      <vt:lpstr>Showcase</vt:lpstr>
      <vt:lpstr>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Büchert, Timo</cp:lastModifiedBy>
  <cp:revision>1920</cp:revision>
  <cp:lastPrinted>2014-05-07T12:19:03Z</cp:lastPrinted>
  <dcterms:created xsi:type="dcterms:W3CDTF">2014-09-22T06:54:00Z</dcterms:created>
  <dcterms:modified xsi:type="dcterms:W3CDTF">2023-06-26T09:18:09Z</dcterms:modified>
</cp:coreProperties>
</file>