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419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086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31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934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541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369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917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5565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743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775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838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216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72916" y="569495"/>
            <a:ext cx="994610" cy="68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Selain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8065169" y="569495"/>
            <a:ext cx="994610" cy="68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Palvelin</a:t>
            </a:r>
            <a:endParaRPr lang="fi-FI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30115" y="1251284"/>
            <a:ext cx="0" cy="5434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562473" y="1251284"/>
            <a:ext cx="0" cy="5434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56095" y="1908824"/>
            <a:ext cx="6164180" cy="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50997" y="1557005"/>
            <a:ext cx="5829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/>
              <a:t>HTTP POST </a:t>
            </a:r>
            <a:r>
              <a:rPr lang="fi-FI" sz="1600" dirty="0"/>
              <a:t>https://fullstack-exampleapp.herokuapp.com/new_note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367587" y="2376984"/>
            <a:ext cx="6071937" cy="360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25924" y="2015138"/>
            <a:ext cx="1679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/>
              <a:t>HTTP 302 </a:t>
            </a:r>
            <a:r>
              <a:rPr lang="fi-FI" sz="1600" dirty="0" err="1" smtClean="0"/>
              <a:t>redirect</a:t>
            </a:r>
            <a:endParaRPr lang="fi-FI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21465" y="4004378"/>
            <a:ext cx="6164180" cy="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31732" y="3663792"/>
            <a:ext cx="589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/>
              <a:t>HTTP GET </a:t>
            </a:r>
            <a:r>
              <a:rPr lang="fi-FI" dirty="0"/>
              <a:t>https://fullstack-exampleapp.herokuapp.com/notes</a:t>
            </a:r>
            <a:endParaRPr lang="fi-FI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321465" y="4297002"/>
            <a:ext cx="6164180" cy="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13446" y="3998225"/>
            <a:ext cx="618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/>
              <a:t>HTTP GET </a:t>
            </a:r>
            <a:r>
              <a:rPr lang="fi-FI" dirty="0"/>
              <a:t>https://fullstack-exampleapp.herokuapp.com/main.css</a:t>
            </a:r>
            <a:endParaRPr lang="fi-FI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321465" y="4719681"/>
            <a:ext cx="6164180" cy="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13446" y="4409201"/>
            <a:ext cx="618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/>
              <a:t>HTTP GET </a:t>
            </a:r>
            <a:r>
              <a:rPr lang="fi-FI" dirty="0"/>
              <a:t>https://</a:t>
            </a:r>
            <a:r>
              <a:rPr lang="fi-FI" dirty="0" smtClean="0"/>
              <a:t>fullstack-exampleapp.herokuapp.com/main.js</a:t>
            </a:r>
            <a:endParaRPr lang="fi-FI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21465" y="5183623"/>
            <a:ext cx="6164180" cy="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85458" y="4873143"/>
            <a:ext cx="623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/>
              <a:t>HTTP GET </a:t>
            </a:r>
            <a:r>
              <a:rPr lang="fi-FI" dirty="0"/>
              <a:t>https://</a:t>
            </a:r>
            <a:r>
              <a:rPr lang="fi-FI" dirty="0" smtClean="0"/>
              <a:t>fullstack-exampleapp.herokuapp.com/data.json</a:t>
            </a:r>
            <a:endParaRPr lang="fi-FI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322796" y="3046058"/>
            <a:ext cx="6164180" cy="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86789" y="2735578"/>
            <a:ext cx="643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/>
              <a:t>HTTP </a:t>
            </a:r>
            <a:r>
              <a:rPr lang="fi-FI" sz="1600" dirty="0" smtClean="0"/>
              <a:t>POST </a:t>
            </a:r>
            <a:r>
              <a:rPr lang="fi-FI" dirty="0"/>
              <a:t>https://</a:t>
            </a:r>
            <a:r>
              <a:rPr lang="fi-FI" dirty="0" smtClean="0"/>
              <a:t>fullstack-exampleapp.herokuapp.com/new_note</a:t>
            </a:r>
            <a:endParaRPr lang="fi-FI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8609926" y="2735577"/>
            <a:ext cx="3444252" cy="603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Lähettää </a:t>
            </a:r>
            <a:r>
              <a:rPr lang="fi-FI" sz="1600" dirty="0" err="1" smtClean="0"/>
              <a:t>Formin</a:t>
            </a:r>
            <a:r>
              <a:rPr lang="fi-FI" sz="1600" dirty="0" smtClean="0"/>
              <a:t> uuden datan palvelimelle käsiteltäväksi</a:t>
            </a:r>
            <a:endParaRPr lang="fi-FI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8579452" y="4001159"/>
            <a:ext cx="3444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Ladataan sivu uudelleen ja suoritetaan muistiinpanojen lataus, sivun </a:t>
            </a:r>
            <a:r>
              <a:rPr lang="fi-FI" sz="1600" dirty="0" err="1" smtClean="0"/>
              <a:t>renderöinti</a:t>
            </a:r>
            <a:r>
              <a:rPr lang="fi-FI" sz="1600" dirty="0" smtClean="0"/>
              <a:t> </a:t>
            </a:r>
            <a:r>
              <a:rPr lang="fi-FI" sz="1600" dirty="0" err="1" smtClean="0"/>
              <a:t>CSS:n</a:t>
            </a:r>
            <a:r>
              <a:rPr lang="fi-FI" sz="1600" dirty="0" smtClean="0"/>
              <a:t> mukaan ja suoritetaan sivulla ole JS--koodi</a:t>
            </a:r>
            <a:endParaRPr lang="fi-FI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3270408" y="417850"/>
            <a:ext cx="4190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/>
              <a:t>Uuden muistiinpanon luominen</a:t>
            </a:r>
          </a:p>
          <a:p>
            <a:r>
              <a:rPr lang="fi-FI" sz="2400" dirty="0" smtClean="0"/>
              <a:t>”vanha” malli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315884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Fujitsu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Haavisto Timo</dc:creator>
  <cp:lastModifiedBy>Haavisto Timo</cp:lastModifiedBy>
  <cp:revision>10</cp:revision>
  <dcterms:created xsi:type="dcterms:W3CDTF">2019-03-22T11:30:18Z</dcterms:created>
  <dcterms:modified xsi:type="dcterms:W3CDTF">2019-03-25T09:41:18Z</dcterms:modified>
</cp:coreProperties>
</file>