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419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086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3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934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541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369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17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565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743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775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838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B7E4-E644-43E7-8F51-8803602D31B0}" type="datetimeFigureOut">
              <a:rPr lang="fi-FI" smtClean="0"/>
              <a:t>25.3.2019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F2255-C99C-48ED-AD76-7AEE012510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16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72916" y="569495"/>
            <a:ext cx="994610" cy="68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Selain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8065169" y="569495"/>
            <a:ext cx="994610" cy="68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Palvelin</a:t>
            </a:r>
            <a:endParaRPr lang="fi-FI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30115" y="1251284"/>
            <a:ext cx="0" cy="5434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62473" y="1251284"/>
            <a:ext cx="0" cy="5434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321465" y="2072219"/>
            <a:ext cx="6164180" cy="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31732" y="1731633"/>
            <a:ext cx="565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/>
              <a:t>HTTP GET </a:t>
            </a:r>
            <a:r>
              <a:rPr lang="fi-FI" dirty="0"/>
              <a:t>https://</a:t>
            </a:r>
            <a:r>
              <a:rPr lang="fi-FI" dirty="0" smtClean="0"/>
              <a:t>fullstack-exampleapp.herokuapp.com/spa</a:t>
            </a:r>
            <a:endParaRPr lang="fi-FI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321465" y="2364843"/>
            <a:ext cx="6164180" cy="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13446" y="2066066"/>
            <a:ext cx="618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/>
              <a:t>HTTP GET </a:t>
            </a:r>
            <a:r>
              <a:rPr lang="fi-FI" dirty="0"/>
              <a:t>https://fullstack-exampleapp.herokuapp.com/main.css</a:t>
            </a:r>
            <a:endParaRPr lang="fi-FI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321465" y="2787522"/>
            <a:ext cx="6164180" cy="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13446" y="2477042"/>
            <a:ext cx="589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/>
              <a:t>HTTP GET </a:t>
            </a:r>
            <a:r>
              <a:rPr lang="fi-FI" dirty="0"/>
              <a:t>https://</a:t>
            </a:r>
            <a:r>
              <a:rPr lang="fi-FI" dirty="0" smtClean="0"/>
              <a:t>fullstack-exampleapp.herokuapp.com/spa.js</a:t>
            </a:r>
            <a:endParaRPr lang="fi-FI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21465" y="3251464"/>
            <a:ext cx="6164180" cy="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85458" y="2940984"/>
            <a:ext cx="623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/>
              <a:t>HTTP GET </a:t>
            </a:r>
            <a:r>
              <a:rPr lang="fi-FI" dirty="0"/>
              <a:t>https://</a:t>
            </a:r>
            <a:r>
              <a:rPr lang="fi-FI" dirty="0" smtClean="0"/>
              <a:t>fullstack-exampleapp.herokuapp.com/data.json</a:t>
            </a:r>
            <a:endParaRPr lang="fi-FI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8579452" y="2069000"/>
            <a:ext cx="3444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Ladataan sivu ja suoritetaan muistiinpanojen lataus, sivun </a:t>
            </a:r>
            <a:r>
              <a:rPr lang="fi-FI" sz="1600" dirty="0" err="1" smtClean="0"/>
              <a:t>renderöinti</a:t>
            </a:r>
            <a:r>
              <a:rPr lang="fi-FI" sz="1600" dirty="0" smtClean="0"/>
              <a:t> </a:t>
            </a:r>
            <a:r>
              <a:rPr lang="fi-FI" sz="1600" dirty="0" err="1" smtClean="0"/>
              <a:t>CSS:n</a:t>
            </a:r>
            <a:r>
              <a:rPr lang="fi-FI" sz="1600" dirty="0" smtClean="0"/>
              <a:t> mukaan ja suoritetaan sivulla ole JS--koodi</a:t>
            </a:r>
            <a:endParaRPr lang="fi-FI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270408" y="417850"/>
            <a:ext cx="4190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/>
              <a:t>Sivun lataaminen Single Page </a:t>
            </a:r>
            <a:r>
              <a:rPr lang="fi-FI" sz="2400" dirty="0" err="1" smtClean="0"/>
              <a:t>App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315884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Fujitsu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Haavisto Timo</dc:creator>
  <cp:lastModifiedBy>Haavisto Timo</cp:lastModifiedBy>
  <cp:revision>13</cp:revision>
  <dcterms:created xsi:type="dcterms:W3CDTF">2019-03-22T11:30:18Z</dcterms:created>
  <dcterms:modified xsi:type="dcterms:W3CDTF">2019-03-25T09:48:06Z</dcterms:modified>
</cp:coreProperties>
</file>