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1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086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34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4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6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1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56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4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75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3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2916" y="569495"/>
            <a:ext cx="994610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Selain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65169" y="569495"/>
            <a:ext cx="994610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Palvelin</a:t>
            </a:r>
            <a:endParaRPr lang="fi-FI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30115" y="1251284"/>
            <a:ext cx="0" cy="543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2473" y="1251284"/>
            <a:ext cx="0" cy="543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21465" y="2072219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1732" y="1731633"/>
            <a:ext cx="686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</a:t>
            </a:r>
            <a:r>
              <a:rPr lang="fi-FI" sz="1600" dirty="0" smtClean="0"/>
              <a:t>POST </a:t>
            </a:r>
            <a:r>
              <a:rPr lang="fi-FI" dirty="0"/>
              <a:t>https://fullstack-exampleapp.herokuapp.com/new_note_spa</a:t>
            </a:r>
            <a:endParaRPr lang="fi-FI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9452" y="2069000"/>
            <a:ext cx="3444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POST komennolla lähetetään lomakkeen uusi data palvelimelle JSON-muodossa. Content-</a:t>
            </a:r>
            <a:r>
              <a:rPr lang="fi-FI" sz="1600" dirty="0" err="1" smtClean="0"/>
              <a:t>type</a:t>
            </a:r>
            <a:r>
              <a:rPr lang="fi-FI" sz="1600" dirty="0" smtClean="0"/>
              <a:t> kertoo kyseen olevan </a:t>
            </a:r>
            <a:r>
              <a:rPr lang="fi-FI" sz="1600" dirty="0" err="1" smtClean="0"/>
              <a:t>JSONista</a:t>
            </a:r>
            <a:r>
              <a:rPr lang="fi-FI" sz="1600" dirty="0" smtClean="0"/>
              <a:t> jotta parsiminen onnistuu oikein.</a:t>
            </a:r>
          </a:p>
          <a:p>
            <a:endParaRPr lang="fi-FI" sz="1600" dirty="0"/>
          </a:p>
          <a:p>
            <a:r>
              <a:rPr lang="fi-FI" sz="1600" dirty="0" smtClean="0"/>
              <a:t>Uudelleenohjausta ei tapahdu. Ladattu JS-koodi lukee datan ja lisää sen sivulla </a:t>
            </a:r>
            <a:r>
              <a:rPr lang="fi-FI" sz="1600" smtClean="0"/>
              <a:t>olevaan lista-elementtiin</a:t>
            </a:r>
            <a:endParaRPr lang="fi-FI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270408" y="417850"/>
            <a:ext cx="419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Uusi </a:t>
            </a:r>
            <a:r>
              <a:rPr lang="fi-FI" sz="2400" dirty="0" err="1" smtClean="0"/>
              <a:t>musitiinpano</a:t>
            </a:r>
            <a:r>
              <a:rPr lang="fi-FI" sz="2400" dirty="0" smtClean="0"/>
              <a:t> </a:t>
            </a:r>
            <a:r>
              <a:rPr lang="fi-FI" sz="2400" dirty="0" smtClean="0"/>
              <a:t>Single Page </a:t>
            </a:r>
            <a:r>
              <a:rPr lang="fi-FI" sz="2400" dirty="0" err="1" smtClean="0"/>
              <a:t>App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1588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Haavisto Timo</dc:creator>
  <cp:lastModifiedBy>Haavisto Timo</cp:lastModifiedBy>
  <cp:revision>12</cp:revision>
  <dcterms:created xsi:type="dcterms:W3CDTF">2019-03-22T11:30:18Z</dcterms:created>
  <dcterms:modified xsi:type="dcterms:W3CDTF">2019-03-25T09:55:08Z</dcterms:modified>
</cp:coreProperties>
</file>